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01.svg" ContentType="image/svg+xml"/>
  <Override PartName="/ppt/media/image103.svg" ContentType="image/svg+xml"/>
  <Override PartName="/ppt/media/image105.svg" ContentType="image/svg+xml"/>
  <Override PartName="/ppt/media/image107.svg" ContentType="image/svg+xml"/>
  <Override PartName="/ppt/media/image109.svg" ContentType="image/svg+xml"/>
  <Override PartName="/ppt/media/image11.svg" ContentType="image/svg+xml"/>
  <Override PartName="/ppt/media/image111.svg" ContentType="image/svg+xml"/>
  <Override PartName="/ppt/media/image113.svg" ContentType="image/svg+xml"/>
  <Override PartName="/ppt/media/image115.svg" ContentType="image/svg+xml"/>
  <Override PartName="/ppt/media/image117.svg" ContentType="image/svg+xml"/>
  <Override PartName="/ppt/media/image120.svg" ContentType="image/svg+xml"/>
  <Override PartName="/ppt/media/image122.svg" ContentType="image/svg+xml"/>
  <Override PartName="/ppt/media/image124.svg" ContentType="image/svg+xml"/>
  <Override PartName="/ppt/media/image126.svg" ContentType="image/svg+xml"/>
  <Override PartName="/ppt/media/image128.svg" ContentType="image/svg+xml"/>
  <Override PartName="/ppt/media/image13.svg" ContentType="image/svg+xml"/>
  <Override PartName="/ppt/media/image130.svg" ContentType="image/svg+xml"/>
  <Override PartName="/ppt/media/image132.svg" ContentType="image/svg+xml"/>
  <Override PartName="/ppt/media/image134.svg" ContentType="image/svg+xml"/>
  <Override PartName="/ppt/media/image137.svg" ContentType="image/svg+xml"/>
  <Override PartName="/ppt/media/image141.svg" ContentType="image/svg+xml"/>
  <Override PartName="/ppt/media/image143.svg" ContentType="image/svg+xml"/>
  <Override PartName="/ppt/media/image145.svg" ContentType="image/svg+xml"/>
  <Override PartName="/ppt/media/image147.svg" ContentType="image/svg+xml"/>
  <Override PartName="/ppt/media/image149.svg" ContentType="image/svg+xml"/>
  <Override PartName="/ppt/media/image15.svg" ContentType="image/svg+xml"/>
  <Override PartName="/ppt/media/image151.svg" ContentType="image/svg+xml"/>
  <Override PartName="/ppt/media/image153.svg" ContentType="image/svg+xml"/>
  <Override PartName="/ppt/media/image156.svg" ContentType="image/svg+xml"/>
  <Override PartName="/ppt/media/image159.svg" ContentType="image/svg+xml"/>
  <Override PartName="/ppt/media/image161.svg" ContentType="image/svg+xml"/>
  <Override PartName="/ppt/media/image163.svg" ContentType="image/svg+xml"/>
  <Override PartName="/ppt/media/image165.svg" ContentType="image/svg+xml"/>
  <Override PartName="/ppt/media/image167.svg" ContentType="image/svg+xml"/>
  <Override PartName="/ppt/media/image169.svg" ContentType="image/svg+xml"/>
  <Override PartName="/ppt/media/image17.svg" ContentType="image/svg+xml"/>
  <Override PartName="/ppt/media/image171.svg" ContentType="image/svg+xml"/>
  <Override PartName="/ppt/media/image173.svg" ContentType="image/svg+xml"/>
  <Override PartName="/ppt/media/image175.svg" ContentType="image/svg+xml"/>
  <Override PartName="/ppt/media/image180.svg" ContentType="image/svg+xml"/>
  <Override PartName="/ppt/media/image182.svg" ContentType="image/svg+xml"/>
  <Override PartName="/ppt/media/image184.svg" ContentType="image/svg+xml"/>
  <Override PartName="/ppt/media/image188.svg" ContentType="image/svg+xml"/>
  <Override PartName="/ppt/media/image19.svg" ContentType="image/svg+xml"/>
  <Override PartName="/ppt/media/image190.svg" ContentType="image/svg+xml"/>
  <Override PartName="/ppt/media/image192.svg" ContentType="image/svg+xml"/>
  <Override PartName="/ppt/media/image194.svg" ContentType="image/svg+xml"/>
  <Override PartName="/ppt/media/image196.svg" ContentType="image/svg+xml"/>
  <Override PartName="/ppt/media/image198.svg" ContentType="image/svg+xml"/>
  <Override PartName="/ppt/media/image200.svg" ContentType="image/svg+xml"/>
  <Override PartName="/ppt/media/image202.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6.svg" ContentType="image/svg+xml"/>
  <Override PartName="/ppt/media/image58.svg" ContentType="image/svg+xml"/>
  <Override PartName="/ppt/media/image60.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svg" ContentType="image/svg+xml"/>
  <Override PartName="/ppt/media/image72.svg" ContentType="image/svg+xml"/>
  <Override PartName="/ppt/media/image74.svg" ContentType="image/svg+xml"/>
  <Override PartName="/ppt/media/image76.svg" ContentType="image/svg+xml"/>
  <Override PartName="/ppt/media/image78.svg" ContentType="image/svg+xml"/>
  <Override PartName="/ppt/media/image82.svg" ContentType="image/svg+xml"/>
  <Override PartName="/ppt/media/image87.svg" ContentType="image/svg+xml"/>
  <Override PartName="/ppt/media/image89.svg" ContentType="image/svg+xml"/>
  <Override PartName="/ppt/media/image9.svg" ContentType="image/svg+xml"/>
  <Override PartName="/ppt/media/image91.svg" ContentType="image/svg+xml"/>
  <Override PartName="/ppt/media/image93.svg" ContentType="image/svg+xml"/>
  <Override PartName="/ppt/media/image95.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handoutMasterIdLst>
    <p:handoutMasterId r:id="rId46"/>
  </p:handout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159"/>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notesMaster" Target="notesMasters/notesMaster1.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章节页">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末尾幻灯片">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tags" Target="../tags/tag1.xml"/><Relationship Id="rId13" Type="http://schemas.openxmlformats.org/officeDocument/2006/relationships/image" Target="../media/image3.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
        <p:nvSpPr>
          <p:cNvPr id="8" name="KSO_TEMPLATE" hidden="1"/>
          <p:cNvSpPr/>
          <p:nvPr>
            <p:custDataLst>
              <p:tags r:id="rId14"/>
            </p:custDataLst>
          </p:nvPr>
        </p:nvSpPr>
        <p:spPr>
          <a:xfrm>
            <a:off x="0" y="0"/>
            <a:ext cx="0" cy="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8" Type="http://schemas.openxmlformats.org/officeDocument/2006/relationships/slideLayout" Target="../slideLayouts/slideLayout7.xml"/><Relationship Id="rId27" Type="http://schemas.openxmlformats.org/officeDocument/2006/relationships/tags" Target="../tags/tag35.xml"/><Relationship Id="rId26" Type="http://schemas.openxmlformats.org/officeDocument/2006/relationships/tags" Target="../tags/tag34.xml"/><Relationship Id="rId25" Type="http://schemas.openxmlformats.org/officeDocument/2006/relationships/tags" Target="../tags/tag33.xml"/><Relationship Id="rId24" Type="http://schemas.openxmlformats.org/officeDocument/2006/relationships/tags" Target="../tags/tag32.xml"/><Relationship Id="rId23" Type="http://schemas.openxmlformats.org/officeDocument/2006/relationships/tags" Target="../tags/tag31.xml"/><Relationship Id="rId22" Type="http://schemas.openxmlformats.org/officeDocument/2006/relationships/tags" Target="../tags/tag30.xml"/><Relationship Id="rId21" Type="http://schemas.openxmlformats.org/officeDocument/2006/relationships/tags" Target="../tags/tag29.xml"/><Relationship Id="rId20" Type="http://schemas.openxmlformats.org/officeDocument/2006/relationships/tags" Target="../tags/tag28.xml"/><Relationship Id="rId2" Type="http://schemas.openxmlformats.org/officeDocument/2006/relationships/tags" Target="../tags/tag10.xml"/><Relationship Id="rId19" Type="http://schemas.openxmlformats.org/officeDocument/2006/relationships/tags" Target="../tags/tag27.xml"/><Relationship Id="rId18" Type="http://schemas.openxmlformats.org/officeDocument/2006/relationships/tags" Target="../tags/tag26.xml"/><Relationship Id="rId17" Type="http://schemas.openxmlformats.org/officeDocument/2006/relationships/tags" Target="../tags/tag25.xml"/><Relationship Id="rId16" Type="http://schemas.openxmlformats.org/officeDocument/2006/relationships/tags" Target="../tags/tag24.xml"/><Relationship Id="rId15" Type="http://schemas.openxmlformats.org/officeDocument/2006/relationships/tags" Target="../tags/tag23.xml"/><Relationship Id="rId14" Type="http://schemas.openxmlformats.org/officeDocument/2006/relationships/tags" Target="../tags/tag22.xml"/><Relationship Id="rId13" Type="http://schemas.openxmlformats.org/officeDocument/2006/relationships/tags" Target="../tags/tag21.xml"/><Relationship Id="rId12" Type="http://schemas.openxmlformats.org/officeDocument/2006/relationships/tags" Target="../tags/tag20.xml"/><Relationship Id="rId11" Type="http://schemas.openxmlformats.org/officeDocument/2006/relationships/tags" Target="../tags/tag19.xml"/><Relationship Id="rId10" Type="http://schemas.openxmlformats.org/officeDocument/2006/relationships/tags" Target="../tags/tag18.xml"/><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1.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s>
</file>

<file path=ppt/slides/_rels/slide4.xml.rels><?xml version="1.0" encoding="UTF-8" standalone="yes"?>
<Relationships xmlns="http://schemas.openxmlformats.org/package/2006/relationships"><Relationship Id="rId9" Type="http://schemas.openxmlformats.org/officeDocument/2006/relationships/image" Target="../media/image5.svg"/><Relationship Id="rId81" Type="http://schemas.openxmlformats.org/officeDocument/2006/relationships/slideLayout" Target="../slideLayouts/slideLayout7.xml"/><Relationship Id="rId80" Type="http://schemas.openxmlformats.org/officeDocument/2006/relationships/tags" Target="../tags/tag116.xml"/><Relationship Id="rId8" Type="http://schemas.openxmlformats.org/officeDocument/2006/relationships/image" Target="../media/image4.png"/><Relationship Id="rId79" Type="http://schemas.openxmlformats.org/officeDocument/2006/relationships/tags" Target="../tags/tag115.xml"/><Relationship Id="rId78" Type="http://schemas.openxmlformats.org/officeDocument/2006/relationships/tags" Target="../tags/tag114.xml"/><Relationship Id="rId77" Type="http://schemas.openxmlformats.org/officeDocument/2006/relationships/tags" Target="../tags/tag113.xml"/><Relationship Id="rId76" Type="http://schemas.openxmlformats.org/officeDocument/2006/relationships/tags" Target="../tags/tag112.xml"/><Relationship Id="rId75" Type="http://schemas.openxmlformats.org/officeDocument/2006/relationships/tags" Target="../tags/tag111.xml"/><Relationship Id="rId74" Type="http://schemas.openxmlformats.org/officeDocument/2006/relationships/tags" Target="../tags/tag110.xml"/><Relationship Id="rId73" Type="http://schemas.openxmlformats.org/officeDocument/2006/relationships/tags" Target="../tags/tag109.xml"/><Relationship Id="rId72" Type="http://schemas.openxmlformats.org/officeDocument/2006/relationships/tags" Target="../tags/tag108.xml"/><Relationship Id="rId71" Type="http://schemas.openxmlformats.org/officeDocument/2006/relationships/tags" Target="../tags/tag107.xml"/><Relationship Id="rId70" Type="http://schemas.openxmlformats.org/officeDocument/2006/relationships/tags" Target="../tags/tag106.xml"/><Relationship Id="rId7" Type="http://schemas.openxmlformats.org/officeDocument/2006/relationships/tags" Target="../tags/tag49.xml"/><Relationship Id="rId69" Type="http://schemas.openxmlformats.org/officeDocument/2006/relationships/tags" Target="../tags/tag105.xml"/><Relationship Id="rId68" Type="http://schemas.openxmlformats.org/officeDocument/2006/relationships/tags" Target="../tags/tag104.xml"/><Relationship Id="rId67" Type="http://schemas.openxmlformats.org/officeDocument/2006/relationships/tags" Target="../tags/tag103.xml"/><Relationship Id="rId66" Type="http://schemas.openxmlformats.org/officeDocument/2006/relationships/tags" Target="../tags/tag102.xml"/><Relationship Id="rId65" Type="http://schemas.openxmlformats.org/officeDocument/2006/relationships/tags" Target="../tags/tag101.xml"/><Relationship Id="rId64" Type="http://schemas.openxmlformats.org/officeDocument/2006/relationships/tags" Target="../tags/tag100.xml"/><Relationship Id="rId63" Type="http://schemas.openxmlformats.org/officeDocument/2006/relationships/tags" Target="../tags/tag99.xml"/><Relationship Id="rId62" Type="http://schemas.openxmlformats.org/officeDocument/2006/relationships/tags" Target="../tags/tag98.xml"/><Relationship Id="rId61" Type="http://schemas.openxmlformats.org/officeDocument/2006/relationships/image" Target="../media/image9.svg"/><Relationship Id="rId60" Type="http://schemas.openxmlformats.org/officeDocument/2006/relationships/image" Target="../media/image8.png"/><Relationship Id="rId6" Type="http://schemas.openxmlformats.org/officeDocument/2006/relationships/tags" Target="../tags/tag48.xml"/><Relationship Id="rId59" Type="http://schemas.openxmlformats.org/officeDocument/2006/relationships/tags" Target="../tags/tag97.xml"/><Relationship Id="rId58" Type="http://schemas.openxmlformats.org/officeDocument/2006/relationships/tags" Target="../tags/tag96.xml"/><Relationship Id="rId57" Type="http://schemas.openxmlformats.org/officeDocument/2006/relationships/tags" Target="../tags/tag95.xml"/><Relationship Id="rId56" Type="http://schemas.openxmlformats.org/officeDocument/2006/relationships/tags" Target="../tags/tag94.xml"/><Relationship Id="rId55" Type="http://schemas.openxmlformats.org/officeDocument/2006/relationships/tags" Target="../tags/tag93.xml"/><Relationship Id="rId54" Type="http://schemas.openxmlformats.org/officeDocument/2006/relationships/tags" Target="../tags/tag92.xml"/><Relationship Id="rId53" Type="http://schemas.openxmlformats.org/officeDocument/2006/relationships/tags" Target="../tags/tag91.xml"/><Relationship Id="rId52" Type="http://schemas.openxmlformats.org/officeDocument/2006/relationships/tags" Target="../tags/tag90.xml"/><Relationship Id="rId51" Type="http://schemas.openxmlformats.org/officeDocument/2006/relationships/tags" Target="../tags/tag89.xml"/><Relationship Id="rId50" Type="http://schemas.openxmlformats.org/officeDocument/2006/relationships/tags" Target="../tags/tag88.xml"/><Relationship Id="rId5" Type="http://schemas.openxmlformats.org/officeDocument/2006/relationships/tags" Target="../tags/tag47.xml"/><Relationship Id="rId49" Type="http://schemas.openxmlformats.org/officeDocument/2006/relationships/tags" Target="../tags/tag87.xml"/><Relationship Id="rId48" Type="http://schemas.openxmlformats.org/officeDocument/2006/relationships/tags" Target="../tags/tag86.xml"/><Relationship Id="rId47" Type="http://schemas.openxmlformats.org/officeDocument/2006/relationships/tags" Target="../tags/tag85.xml"/><Relationship Id="rId46" Type="http://schemas.openxmlformats.org/officeDocument/2006/relationships/tags" Target="../tags/tag84.xml"/><Relationship Id="rId45" Type="http://schemas.openxmlformats.org/officeDocument/2006/relationships/tags" Target="../tags/tag83.xml"/><Relationship Id="rId44" Type="http://schemas.openxmlformats.org/officeDocument/2006/relationships/tags" Target="../tags/tag82.xml"/><Relationship Id="rId43" Type="http://schemas.openxmlformats.org/officeDocument/2006/relationships/tags" Target="../tags/tag81.xml"/><Relationship Id="rId42" Type="http://schemas.openxmlformats.org/officeDocument/2006/relationships/tags" Target="../tags/tag80.xml"/><Relationship Id="rId41" Type="http://schemas.openxmlformats.org/officeDocument/2006/relationships/tags" Target="../tags/tag79.xml"/><Relationship Id="rId40" Type="http://schemas.openxmlformats.org/officeDocument/2006/relationships/tags" Target="../tags/tag78.xml"/><Relationship Id="rId4" Type="http://schemas.openxmlformats.org/officeDocument/2006/relationships/tags" Target="../tags/tag46.xml"/><Relationship Id="rId39" Type="http://schemas.openxmlformats.org/officeDocument/2006/relationships/tags" Target="../tags/tag77.xml"/><Relationship Id="rId38" Type="http://schemas.openxmlformats.org/officeDocument/2006/relationships/tags" Target="../tags/tag76.xml"/><Relationship Id="rId37" Type="http://schemas.openxmlformats.org/officeDocument/2006/relationships/tags" Target="../tags/tag75.xml"/><Relationship Id="rId36" Type="http://schemas.openxmlformats.org/officeDocument/2006/relationships/tags" Target="../tags/tag74.xml"/><Relationship Id="rId35" Type="http://schemas.openxmlformats.org/officeDocument/2006/relationships/image" Target="../media/image7.svg"/><Relationship Id="rId34" Type="http://schemas.openxmlformats.org/officeDocument/2006/relationships/image" Target="../media/image6.png"/><Relationship Id="rId33" Type="http://schemas.openxmlformats.org/officeDocument/2006/relationships/tags" Target="../tags/tag73.xml"/><Relationship Id="rId32" Type="http://schemas.openxmlformats.org/officeDocument/2006/relationships/tags" Target="../tags/tag72.xml"/><Relationship Id="rId31" Type="http://schemas.openxmlformats.org/officeDocument/2006/relationships/tags" Target="../tags/tag71.xml"/><Relationship Id="rId30" Type="http://schemas.openxmlformats.org/officeDocument/2006/relationships/tags" Target="../tags/tag70.xml"/><Relationship Id="rId3" Type="http://schemas.openxmlformats.org/officeDocument/2006/relationships/tags" Target="../tags/tag45.xml"/><Relationship Id="rId29" Type="http://schemas.openxmlformats.org/officeDocument/2006/relationships/tags" Target="../tags/tag69.xml"/><Relationship Id="rId28" Type="http://schemas.openxmlformats.org/officeDocument/2006/relationships/tags" Target="../tags/tag68.xml"/><Relationship Id="rId27" Type="http://schemas.openxmlformats.org/officeDocument/2006/relationships/tags" Target="../tags/tag67.xml"/><Relationship Id="rId26" Type="http://schemas.openxmlformats.org/officeDocument/2006/relationships/tags" Target="../tags/tag66.xml"/><Relationship Id="rId25" Type="http://schemas.openxmlformats.org/officeDocument/2006/relationships/tags" Target="../tags/tag65.xml"/><Relationship Id="rId24" Type="http://schemas.openxmlformats.org/officeDocument/2006/relationships/tags" Target="../tags/tag64.xml"/><Relationship Id="rId23" Type="http://schemas.openxmlformats.org/officeDocument/2006/relationships/tags" Target="../tags/tag63.xml"/><Relationship Id="rId22" Type="http://schemas.openxmlformats.org/officeDocument/2006/relationships/tags" Target="../tags/tag62.xml"/><Relationship Id="rId21" Type="http://schemas.openxmlformats.org/officeDocument/2006/relationships/tags" Target="../tags/tag61.xml"/><Relationship Id="rId20" Type="http://schemas.openxmlformats.org/officeDocument/2006/relationships/tags" Target="../tags/tag60.xml"/><Relationship Id="rId2" Type="http://schemas.openxmlformats.org/officeDocument/2006/relationships/tags" Target="../tags/tag44.xml"/><Relationship Id="rId19" Type="http://schemas.openxmlformats.org/officeDocument/2006/relationships/tags" Target="../tags/tag59.xml"/><Relationship Id="rId18" Type="http://schemas.openxmlformats.org/officeDocument/2006/relationships/tags" Target="../tags/tag58.xml"/><Relationship Id="rId17" Type="http://schemas.openxmlformats.org/officeDocument/2006/relationships/tags" Target="../tags/tag57.xml"/><Relationship Id="rId16" Type="http://schemas.openxmlformats.org/officeDocument/2006/relationships/tags" Target="../tags/tag56.xml"/><Relationship Id="rId15" Type="http://schemas.openxmlformats.org/officeDocument/2006/relationships/tags" Target="../tags/tag55.xml"/><Relationship Id="rId14" Type="http://schemas.openxmlformats.org/officeDocument/2006/relationships/tags" Target="../tags/tag54.xml"/><Relationship Id="rId13" Type="http://schemas.openxmlformats.org/officeDocument/2006/relationships/tags" Target="../tags/tag53.xml"/><Relationship Id="rId12" Type="http://schemas.openxmlformats.org/officeDocument/2006/relationships/tags" Target="../tags/tag52.xml"/><Relationship Id="rId11" Type="http://schemas.openxmlformats.org/officeDocument/2006/relationships/tags" Target="../tags/tag51.xml"/><Relationship Id="rId10" Type="http://schemas.openxmlformats.org/officeDocument/2006/relationships/tags" Target="../tags/tag50.xml"/><Relationship Id="rId1" Type="http://schemas.openxmlformats.org/officeDocument/2006/relationships/tags" Target="../tags/tag43.xml"/></Relationships>
</file>

<file path=ppt/slides/_rels/slide5.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image" Target="../media/image11.svg"/><Relationship Id="rId6" Type="http://schemas.openxmlformats.org/officeDocument/2006/relationships/image" Target="../media/image10.png"/><Relationship Id="rId53" Type="http://schemas.openxmlformats.org/officeDocument/2006/relationships/slideLayout" Target="../slideLayouts/slideLayout7.xml"/><Relationship Id="rId52" Type="http://schemas.openxmlformats.org/officeDocument/2006/relationships/tags" Target="../tags/tag154.xml"/><Relationship Id="rId51" Type="http://schemas.openxmlformats.org/officeDocument/2006/relationships/tags" Target="../tags/tag153.xml"/><Relationship Id="rId50" Type="http://schemas.openxmlformats.org/officeDocument/2006/relationships/image" Target="../media/image23.svg"/><Relationship Id="rId5" Type="http://schemas.openxmlformats.org/officeDocument/2006/relationships/tags" Target="../tags/tag121.xml"/><Relationship Id="rId49" Type="http://schemas.openxmlformats.org/officeDocument/2006/relationships/image" Target="../media/image22.png"/><Relationship Id="rId48" Type="http://schemas.openxmlformats.org/officeDocument/2006/relationships/tags" Target="../tags/tag152.xml"/><Relationship Id="rId47" Type="http://schemas.openxmlformats.org/officeDocument/2006/relationships/tags" Target="../tags/tag151.xml"/><Relationship Id="rId46" Type="http://schemas.openxmlformats.org/officeDocument/2006/relationships/tags" Target="../tags/tag150.xml"/><Relationship Id="rId45" Type="http://schemas.openxmlformats.org/officeDocument/2006/relationships/tags" Target="../tags/tag149.xml"/><Relationship Id="rId44" Type="http://schemas.openxmlformats.org/officeDocument/2006/relationships/tags" Target="../tags/tag148.xml"/><Relationship Id="rId43" Type="http://schemas.openxmlformats.org/officeDocument/2006/relationships/image" Target="../media/image21.svg"/><Relationship Id="rId42" Type="http://schemas.openxmlformats.org/officeDocument/2006/relationships/image" Target="../media/image20.png"/><Relationship Id="rId41" Type="http://schemas.openxmlformats.org/officeDocument/2006/relationships/tags" Target="../tags/tag147.xml"/><Relationship Id="rId40" Type="http://schemas.openxmlformats.org/officeDocument/2006/relationships/tags" Target="../tags/tag146.xml"/><Relationship Id="rId4" Type="http://schemas.openxmlformats.org/officeDocument/2006/relationships/tags" Target="../tags/tag120.xml"/><Relationship Id="rId39" Type="http://schemas.openxmlformats.org/officeDocument/2006/relationships/tags" Target="../tags/tag145.xml"/><Relationship Id="rId38" Type="http://schemas.openxmlformats.org/officeDocument/2006/relationships/tags" Target="../tags/tag144.xml"/><Relationship Id="rId37" Type="http://schemas.openxmlformats.org/officeDocument/2006/relationships/tags" Target="../tags/tag143.xml"/><Relationship Id="rId36" Type="http://schemas.openxmlformats.org/officeDocument/2006/relationships/tags" Target="../tags/tag142.xml"/><Relationship Id="rId35" Type="http://schemas.openxmlformats.org/officeDocument/2006/relationships/tags" Target="../tags/tag141.xml"/><Relationship Id="rId34" Type="http://schemas.openxmlformats.org/officeDocument/2006/relationships/image" Target="../media/image19.svg"/><Relationship Id="rId33" Type="http://schemas.openxmlformats.org/officeDocument/2006/relationships/image" Target="../media/image18.png"/><Relationship Id="rId32" Type="http://schemas.openxmlformats.org/officeDocument/2006/relationships/tags" Target="../tags/tag140.xml"/><Relationship Id="rId31" Type="http://schemas.openxmlformats.org/officeDocument/2006/relationships/tags" Target="../tags/tag139.xml"/><Relationship Id="rId30" Type="http://schemas.openxmlformats.org/officeDocument/2006/relationships/tags" Target="../tags/tag138.xml"/><Relationship Id="rId3" Type="http://schemas.openxmlformats.org/officeDocument/2006/relationships/tags" Target="../tags/tag119.xml"/><Relationship Id="rId29" Type="http://schemas.openxmlformats.org/officeDocument/2006/relationships/tags" Target="../tags/tag137.xml"/><Relationship Id="rId28" Type="http://schemas.openxmlformats.org/officeDocument/2006/relationships/tags" Target="../tags/tag136.xml"/><Relationship Id="rId27" Type="http://schemas.openxmlformats.org/officeDocument/2006/relationships/image" Target="../media/image17.svg"/><Relationship Id="rId26" Type="http://schemas.openxmlformats.org/officeDocument/2006/relationships/image" Target="../media/image16.png"/><Relationship Id="rId25" Type="http://schemas.openxmlformats.org/officeDocument/2006/relationships/tags" Target="../tags/tag135.xml"/><Relationship Id="rId24" Type="http://schemas.openxmlformats.org/officeDocument/2006/relationships/tags" Target="../tags/tag134.xml"/><Relationship Id="rId23" Type="http://schemas.openxmlformats.org/officeDocument/2006/relationships/tags" Target="../tags/tag133.xml"/><Relationship Id="rId22" Type="http://schemas.openxmlformats.org/officeDocument/2006/relationships/tags" Target="../tags/tag132.xml"/><Relationship Id="rId21" Type="http://schemas.openxmlformats.org/officeDocument/2006/relationships/tags" Target="../tags/tag131.xml"/><Relationship Id="rId20" Type="http://schemas.openxmlformats.org/officeDocument/2006/relationships/image" Target="../media/image15.svg"/><Relationship Id="rId2" Type="http://schemas.openxmlformats.org/officeDocument/2006/relationships/tags" Target="../tags/tag118.xml"/><Relationship Id="rId19" Type="http://schemas.openxmlformats.org/officeDocument/2006/relationships/image" Target="../media/image14.png"/><Relationship Id="rId18" Type="http://schemas.openxmlformats.org/officeDocument/2006/relationships/tags" Target="../tags/tag130.xml"/><Relationship Id="rId17" Type="http://schemas.openxmlformats.org/officeDocument/2006/relationships/tags" Target="../tags/tag129.xml"/><Relationship Id="rId16" Type="http://schemas.openxmlformats.org/officeDocument/2006/relationships/tags" Target="../tags/tag128.xml"/><Relationship Id="rId15" Type="http://schemas.openxmlformats.org/officeDocument/2006/relationships/tags" Target="../tags/tag127.xml"/><Relationship Id="rId14" Type="http://schemas.openxmlformats.org/officeDocument/2006/relationships/image" Target="../media/image13.svg"/><Relationship Id="rId13" Type="http://schemas.openxmlformats.org/officeDocument/2006/relationships/image" Target="../media/image12.png"/><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tags" Target="../tags/tag117.xml"/></Relationships>
</file>

<file path=ppt/slides/_rels/slide6.xml.rels><?xml version="1.0" encoding="UTF-8" standalone="yes"?>
<Relationships xmlns="http://schemas.openxmlformats.org/package/2006/relationships"><Relationship Id="rId99" Type="http://schemas.openxmlformats.org/officeDocument/2006/relationships/tags" Target="../tags/tag247.xml"/><Relationship Id="rId98" Type="http://schemas.openxmlformats.org/officeDocument/2006/relationships/tags" Target="../tags/tag246.xml"/><Relationship Id="rId97" Type="http://schemas.openxmlformats.org/officeDocument/2006/relationships/tags" Target="../tags/tag245.xml"/><Relationship Id="rId96" Type="http://schemas.openxmlformats.org/officeDocument/2006/relationships/tags" Target="../tags/tag244.xml"/><Relationship Id="rId95" Type="http://schemas.openxmlformats.org/officeDocument/2006/relationships/tags" Target="../tags/tag243.xml"/><Relationship Id="rId94" Type="http://schemas.openxmlformats.org/officeDocument/2006/relationships/tags" Target="../tags/tag242.xml"/><Relationship Id="rId93" Type="http://schemas.openxmlformats.org/officeDocument/2006/relationships/tags" Target="../tags/tag241.xml"/><Relationship Id="rId92" Type="http://schemas.openxmlformats.org/officeDocument/2006/relationships/tags" Target="../tags/tag240.xml"/><Relationship Id="rId91" Type="http://schemas.openxmlformats.org/officeDocument/2006/relationships/tags" Target="../tags/tag239.xml"/><Relationship Id="rId90" Type="http://schemas.openxmlformats.org/officeDocument/2006/relationships/tags" Target="../tags/tag238.xml"/><Relationship Id="rId9" Type="http://schemas.openxmlformats.org/officeDocument/2006/relationships/image" Target="../media/image25.svg"/><Relationship Id="rId89" Type="http://schemas.openxmlformats.org/officeDocument/2006/relationships/tags" Target="../tags/tag237.xml"/><Relationship Id="rId88" Type="http://schemas.openxmlformats.org/officeDocument/2006/relationships/tags" Target="../tags/tag236.xml"/><Relationship Id="rId87" Type="http://schemas.openxmlformats.org/officeDocument/2006/relationships/tags" Target="../tags/tag235.xml"/><Relationship Id="rId86" Type="http://schemas.openxmlformats.org/officeDocument/2006/relationships/tags" Target="../tags/tag234.xml"/><Relationship Id="rId85" Type="http://schemas.openxmlformats.org/officeDocument/2006/relationships/tags" Target="../tags/tag233.xml"/><Relationship Id="rId84" Type="http://schemas.openxmlformats.org/officeDocument/2006/relationships/tags" Target="../tags/tag232.xml"/><Relationship Id="rId83" Type="http://schemas.openxmlformats.org/officeDocument/2006/relationships/tags" Target="../tags/tag231.xml"/><Relationship Id="rId82" Type="http://schemas.openxmlformats.org/officeDocument/2006/relationships/tags" Target="../tags/tag230.xml"/><Relationship Id="rId81" Type="http://schemas.openxmlformats.org/officeDocument/2006/relationships/image" Target="../media/image29.svg"/><Relationship Id="rId80" Type="http://schemas.openxmlformats.org/officeDocument/2006/relationships/image" Target="../media/image28.png"/><Relationship Id="rId8" Type="http://schemas.openxmlformats.org/officeDocument/2006/relationships/image" Target="../media/image24.png"/><Relationship Id="rId79" Type="http://schemas.openxmlformats.org/officeDocument/2006/relationships/tags" Target="../tags/tag229.xml"/><Relationship Id="rId78" Type="http://schemas.openxmlformats.org/officeDocument/2006/relationships/tags" Target="../tags/tag228.xml"/><Relationship Id="rId77" Type="http://schemas.openxmlformats.org/officeDocument/2006/relationships/tags" Target="../tags/tag227.xml"/><Relationship Id="rId76" Type="http://schemas.openxmlformats.org/officeDocument/2006/relationships/tags" Target="../tags/tag226.xml"/><Relationship Id="rId75" Type="http://schemas.openxmlformats.org/officeDocument/2006/relationships/tags" Target="../tags/tag225.xml"/><Relationship Id="rId74" Type="http://schemas.openxmlformats.org/officeDocument/2006/relationships/tags" Target="../tags/tag224.xml"/><Relationship Id="rId73" Type="http://schemas.openxmlformats.org/officeDocument/2006/relationships/tags" Target="../tags/tag223.xml"/><Relationship Id="rId72" Type="http://schemas.openxmlformats.org/officeDocument/2006/relationships/tags" Target="../tags/tag222.xml"/><Relationship Id="rId71" Type="http://schemas.openxmlformats.org/officeDocument/2006/relationships/tags" Target="../tags/tag221.xml"/><Relationship Id="rId70" Type="http://schemas.openxmlformats.org/officeDocument/2006/relationships/tags" Target="../tags/tag220.xml"/><Relationship Id="rId7" Type="http://schemas.openxmlformats.org/officeDocument/2006/relationships/tags" Target="../tags/tag161.xml"/><Relationship Id="rId69" Type="http://schemas.openxmlformats.org/officeDocument/2006/relationships/tags" Target="../tags/tag219.xml"/><Relationship Id="rId68" Type="http://schemas.openxmlformats.org/officeDocument/2006/relationships/tags" Target="../tags/tag218.xml"/><Relationship Id="rId67" Type="http://schemas.openxmlformats.org/officeDocument/2006/relationships/tags" Target="../tags/tag217.xml"/><Relationship Id="rId66" Type="http://schemas.openxmlformats.org/officeDocument/2006/relationships/tags" Target="../tags/tag216.xml"/><Relationship Id="rId65" Type="http://schemas.openxmlformats.org/officeDocument/2006/relationships/tags" Target="../tags/tag215.xml"/><Relationship Id="rId64" Type="http://schemas.openxmlformats.org/officeDocument/2006/relationships/tags" Target="../tags/tag214.xml"/><Relationship Id="rId63" Type="http://schemas.openxmlformats.org/officeDocument/2006/relationships/tags" Target="../tags/tag213.xml"/><Relationship Id="rId62" Type="http://schemas.openxmlformats.org/officeDocument/2006/relationships/tags" Target="../tags/tag212.xml"/><Relationship Id="rId61" Type="http://schemas.openxmlformats.org/officeDocument/2006/relationships/tags" Target="../tags/tag211.xml"/><Relationship Id="rId60" Type="http://schemas.openxmlformats.org/officeDocument/2006/relationships/tags" Target="../tags/tag210.xml"/><Relationship Id="rId6" Type="http://schemas.openxmlformats.org/officeDocument/2006/relationships/tags" Target="../tags/tag160.xml"/><Relationship Id="rId59" Type="http://schemas.openxmlformats.org/officeDocument/2006/relationships/tags" Target="../tags/tag209.xml"/><Relationship Id="rId58" Type="http://schemas.openxmlformats.org/officeDocument/2006/relationships/tags" Target="../tags/tag208.xml"/><Relationship Id="rId57" Type="http://schemas.openxmlformats.org/officeDocument/2006/relationships/tags" Target="../tags/tag207.xml"/><Relationship Id="rId56" Type="http://schemas.openxmlformats.org/officeDocument/2006/relationships/tags" Target="../tags/tag206.xml"/><Relationship Id="rId55" Type="http://schemas.openxmlformats.org/officeDocument/2006/relationships/tags" Target="../tags/tag205.xml"/><Relationship Id="rId54" Type="http://schemas.openxmlformats.org/officeDocument/2006/relationships/tags" Target="../tags/tag204.xml"/><Relationship Id="rId53" Type="http://schemas.openxmlformats.org/officeDocument/2006/relationships/tags" Target="../tags/tag203.xml"/><Relationship Id="rId52" Type="http://schemas.openxmlformats.org/officeDocument/2006/relationships/tags" Target="../tags/tag202.xml"/><Relationship Id="rId51" Type="http://schemas.openxmlformats.org/officeDocument/2006/relationships/tags" Target="../tags/tag201.xml"/><Relationship Id="rId50" Type="http://schemas.openxmlformats.org/officeDocument/2006/relationships/tags" Target="../tags/tag200.xml"/><Relationship Id="rId5" Type="http://schemas.openxmlformats.org/officeDocument/2006/relationships/tags" Target="../tags/tag159.xml"/><Relationship Id="rId49" Type="http://schemas.openxmlformats.org/officeDocument/2006/relationships/tags" Target="../tags/tag199.xml"/><Relationship Id="rId48" Type="http://schemas.openxmlformats.org/officeDocument/2006/relationships/tags" Target="../tags/tag198.xml"/><Relationship Id="rId47" Type="http://schemas.openxmlformats.org/officeDocument/2006/relationships/tags" Target="../tags/tag197.xml"/><Relationship Id="rId46" Type="http://schemas.openxmlformats.org/officeDocument/2006/relationships/tags" Target="../tags/tag196.xml"/><Relationship Id="rId45" Type="http://schemas.openxmlformats.org/officeDocument/2006/relationships/image" Target="../media/image27.svg"/><Relationship Id="rId44" Type="http://schemas.openxmlformats.org/officeDocument/2006/relationships/image" Target="../media/image26.png"/><Relationship Id="rId43" Type="http://schemas.openxmlformats.org/officeDocument/2006/relationships/tags" Target="../tags/tag195.xml"/><Relationship Id="rId42" Type="http://schemas.openxmlformats.org/officeDocument/2006/relationships/tags" Target="../tags/tag194.xml"/><Relationship Id="rId41" Type="http://schemas.openxmlformats.org/officeDocument/2006/relationships/tags" Target="../tags/tag193.xml"/><Relationship Id="rId40" Type="http://schemas.openxmlformats.org/officeDocument/2006/relationships/tags" Target="../tags/tag192.xml"/><Relationship Id="rId4" Type="http://schemas.openxmlformats.org/officeDocument/2006/relationships/tags" Target="../tags/tag158.xml"/><Relationship Id="rId39" Type="http://schemas.openxmlformats.org/officeDocument/2006/relationships/tags" Target="../tags/tag191.xml"/><Relationship Id="rId38" Type="http://schemas.openxmlformats.org/officeDocument/2006/relationships/tags" Target="../tags/tag190.xml"/><Relationship Id="rId37" Type="http://schemas.openxmlformats.org/officeDocument/2006/relationships/tags" Target="../tags/tag189.xml"/><Relationship Id="rId36" Type="http://schemas.openxmlformats.org/officeDocument/2006/relationships/tags" Target="../tags/tag188.xml"/><Relationship Id="rId35" Type="http://schemas.openxmlformats.org/officeDocument/2006/relationships/tags" Target="../tags/tag187.xml"/><Relationship Id="rId34" Type="http://schemas.openxmlformats.org/officeDocument/2006/relationships/tags" Target="../tags/tag186.xml"/><Relationship Id="rId33" Type="http://schemas.openxmlformats.org/officeDocument/2006/relationships/tags" Target="../tags/tag185.xml"/><Relationship Id="rId32" Type="http://schemas.openxmlformats.org/officeDocument/2006/relationships/tags" Target="../tags/tag184.xml"/><Relationship Id="rId31" Type="http://schemas.openxmlformats.org/officeDocument/2006/relationships/tags" Target="../tags/tag183.xml"/><Relationship Id="rId30" Type="http://schemas.openxmlformats.org/officeDocument/2006/relationships/tags" Target="../tags/tag182.xml"/><Relationship Id="rId3" Type="http://schemas.openxmlformats.org/officeDocument/2006/relationships/tags" Target="../tags/tag157.xml"/><Relationship Id="rId29" Type="http://schemas.openxmlformats.org/officeDocument/2006/relationships/tags" Target="../tags/tag181.xml"/><Relationship Id="rId28" Type="http://schemas.openxmlformats.org/officeDocument/2006/relationships/tags" Target="../tags/tag180.xml"/><Relationship Id="rId27" Type="http://schemas.openxmlformats.org/officeDocument/2006/relationships/tags" Target="../tags/tag179.xml"/><Relationship Id="rId26" Type="http://schemas.openxmlformats.org/officeDocument/2006/relationships/tags" Target="../tags/tag178.xml"/><Relationship Id="rId25" Type="http://schemas.openxmlformats.org/officeDocument/2006/relationships/tags" Target="../tags/tag177.xml"/><Relationship Id="rId24" Type="http://schemas.openxmlformats.org/officeDocument/2006/relationships/tags" Target="../tags/tag176.xml"/><Relationship Id="rId23" Type="http://schemas.openxmlformats.org/officeDocument/2006/relationships/tags" Target="../tags/tag175.xml"/><Relationship Id="rId22" Type="http://schemas.openxmlformats.org/officeDocument/2006/relationships/tags" Target="../tags/tag174.xml"/><Relationship Id="rId21" Type="http://schemas.openxmlformats.org/officeDocument/2006/relationships/tags" Target="../tags/tag173.xml"/><Relationship Id="rId20" Type="http://schemas.openxmlformats.org/officeDocument/2006/relationships/tags" Target="../tags/tag172.xml"/><Relationship Id="rId2" Type="http://schemas.openxmlformats.org/officeDocument/2006/relationships/tags" Target="../tags/tag156.xml"/><Relationship Id="rId19" Type="http://schemas.openxmlformats.org/officeDocument/2006/relationships/tags" Target="../tags/tag171.xml"/><Relationship Id="rId18" Type="http://schemas.openxmlformats.org/officeDocument/2006/relationships/tags" Target="../tags/tag170.xml"/><Relationship Id="rId17" Type="http://schemas.openxmlformats.org/officeDocument/2006/relationships/tags" Target="../tags/tag169.xml"/><Relationship Id="rId16" Type="http://schemas.openxmlformats.org/officeDocument/2006/relationships/tags" Target="../tags/tag168.xml"/><Relationship Id="rId15" Type="http://schemas.openxmlformats.org/officeDocument/2006/relationships/tags" Target="../tags/tag167.xml"/><Relationship Id="rId14" Type="http://schemas.openxmlformats.org/officeDocument/2006/relationships/tags" Target="../tags/tag166.xml"/><Relationship Id="rId13" Type="http://schemas.openxmlformats.org/officeDocument/2006/relationships/tags" Target="../tags/tag165.xml"/><Relationship Id="rId12" Type="http://schemas.openxmlformats.org/officeDocument/2006/relationships/tags" Target="../tags/tag164.xml"/><Relationship Id="rId111" Type="http://schemas.openxmlformats.org/officeDocument/2006/relationships/slideLayout" Target="../slideLayouts/slideLayout7.xml"/><Relationship Id="rId110" Type="http://schemas.openxmlformats.org/officeDocument/2006/relationships/tags" Target="../tags/tag258.xml"/><Relationship Id="rId11" Type="http://schemas.openxmlformats.org/officeDocument/2006/relationships/tags" Target="../tags/tag163.xml"/><Relationship Id="rId109" Type="http://schemas.openxmlformats.org/officeDocument/2006/relationships/tags" Target="../tags/tag257.xml"/><Relationship Id="rId108" Type="http://schemas.openxmlformats.org/officeDocument/2006/relationships/tags" Target="../tags/tag256.xml"/><Relationship Id="rId107" Type="http://schemas.openxmlformats.org/officeDocument/2006/relationships/tags" Target="../tags/tag255.xml"/><Relationship Id="rId106" Type="http://schemas.openxmlformats.org/officeDocument/2006/relationships/tags" Target="../tags/tag254.xml"/><Relationship Id="rId105" Type="http://schemas.openxmlformats.org/officeDocument/2006/relationships/tags" Target="../tags/tag253.xml"/><Relationship Id="rId104" Type="http://schemas.openxmlformats.org/officeDocument/2006/relationships/tags" Target="../tags/tag252.xml"/><Relationship Id="rId103" Type="http://schemas.openxmlformats.org/officeDocument/2006/relationships/tags" Target="../tags/tag251.xml"/><Relationship Id="rId102" Type="http://schemas.openxmlformats.org/officeDocument/2006/relationships/tags" Target="../tags/tag250.xml"/><Relationship Id="rId101" Type="http://schemas.openxmlformats.org/officeDocument/2006/relationships/tags" Target="../tags/tag249.xml"/><Relationship Id="rId100" Type="http://schemas.openxmlformats.org/officeDocument/2006/relationships/tags" Target="../tags/tag248.xml"/><Relationship Id="rId10" Type="http://schemas.openxmlformats.org/officeDocument/2006/relationships/tags" Target="../tags/tag162.xml"/><Relationship Id="rId1" Type="http://schemas.openxmlformats.org/officeDocument/2006/relationships/tags" Target="../tags/tag155.xml"/></Relationships>
</file>

<file path=ppt/slides/_rels/slide7.xml.rels><?xml version="1.0" encoding="UTF-8" standalone="yes"?>
<Relationships xmlns="http://schemas.openxmlformats.org/package/2006/relationships"><Relationship Id="rId9" Type="http://schemas.openxmlformats.org/officeDocument/2006/relationships/tags" Target="../tags/tag267.xml"/><Relationship Id="rId8" Type="http://schemas.openxmlformats.org/officeDocument/2006/relationships/tags" Target="../tags/tag266.xml"/><Relationship Id="rId7" Type="http://schemas.openxmlformats.org/officeDocument/2006/relationships/tags" Target="../tags/tag265.xml"/><Relationship Id="rId6" Type="http://schemas.openxmlformats.org/officeDocument/2006/relationships/tags" Target="../tags/tag264.xml"/><Relationship Id="rId58" Type="http://schemas.openxmlformats.org/officeDocument/2006/relationships/slideLayout" Target="../slideLayouts/slideLayout7.xml"/><Relationship Id="rId57" Type="http://schemas.openxmlformats.org/officeDocument/2006/relationships/tags" Target="../tags/tag301.xml"/><Relationship Id="rId56" Type="http://schemas.openxmlformats.org/officeDocument/2006/relationships/tags" Target="../tags/tag300.xml"/><Relationship Id="rId55" Type="http://schemas.openxmlformats.org/officeDocument/2006/relationships/image" Target="../media/image43.svg"/><Relationship Id="rId54" Type="http://schemas.openxmlformats.org/officeDocument/2006/relationships/image" Target="../media/image42.png"/><Relationship Id="rId53" Type="http://schemas.openxmlformats.org/officeDocument/2006/relationships/tags" Target="../tags/tag299.xml"/><Relationship Id="rId52" Type="http://schemas.openxmlformats.org/officeDocument/2006/relationships/tags" Target="../tags/tag298.xml"/><Relationship Id="rId51" Type="http://schemas.openxmlformats.org/officeDocument/2006/relationships/tags" Target="../tags/tag297.xml"/><Relationship Id="rId50" Type="http://schemas.openxmlformats.org/officeDocument/2006/relationships/tags" Target="../tags/tag296.xml"/><Relationship Id="rId5" Type="http://schemas.openxmlformats.org/officeDocument/2006/relationships/tags" Target="../tags/tag263.xml"/><Relationship Id="rId49" Type="http://schemas.openxmlformats.org/officeDocument/2006/relationships/tags" Target="../tags/tag295.xml"/><Relationship Id="rId48" Type="http://schemas.openxmlformats.org/officeDocument/2006/relationships/image" Target="../media/image41.svg"/><Relationship Id="rId47" Type="http://schemas.openxmlformats.org/officeDocument/2006/relationships/image" Target="../media/image40.png"/><Relationship Id="rId46" Type="http://schemas.openxmlformats.org/officeDocument/2006/relationships/tags" Target="../tags/tag294.xml"/><Relationship Id="rId45" Type="http://schemas.openxmlformats.org/officeDocument/2006/relationships/tags" Target="../tags/tag293.xml"/><Relationship Id="rId44" Type="http://schemas.openxmlformats.org/officeDocument/2006/relationships/tags" Target="../tags/tag292.xml"/><Relationship Id="rId43" Type="http://schemas.openxmlformats.org/officeDocument/2006/relationships/tags" Target="../tags/tag291.xml"/><Relationship Id="rId42" Type="http://schemas.openxmlformats.org/officeDocument/2006/relationships/image" Target="../media/image39.svg"/><Relationship Id="rId41" Type="http://schemas.openxmlformats.org/officeDocument/2006/relationships/image" Target="../media/image38.png"/><Relationship Id="rId40" Type="http://schemas.openxmlformats.org/officeDocument/2006/relationships/tags" Target="../tags/tag290.xml"/><Relationship Id="rId4" Type="http://schemas.openxmlformats.org/officeDocument/2006/relationships/tags" Target="../tags/tag262.xml"/><Relationship Id="rId39" Type="http://schemas.openxmlformats.org/officeDocument/2006/relationships/tags" Target="../tags/tag289.xml"/><Relationship Id="rId38" Type="http://schemas.openxmlformats.org/officeDocument/2006/relationships/tags" Target="../tags/tag288.xml"/><Relationship Id="rId37" Type="http://schemas.openxmlformats.org/officeDocument/2006/relationships/tags" Target="../tags/tag287.xml"/><Relationship Id="rId36" Type="http://schemas.openxmlformats.org/officeDocument/2006/relationships/tags" Target="../tags/tag286.xml"/><Relationship Id="rId35" Type="http://schemas.openxmlformats.org/officeDocument/2006/relationships/tags" Target="../tags/tag285.xml"/><Relationship Id="rId34" Type="http://schemas.openxmlformats.org/officeDocument/2006/relationships/tags" Target="../tags/tag284.xml"/><Relationship Id="rId33" Type="http://schemas.openxmlformats.org/officeDocument/2006/relationships/image" Target="../media/image37.svg"/><Relationship Id="rId32" Type="http://schemas.openxmlformats.org/officeDocument/2006/relationships/image" Target="../media/image36.png"/><Relationship Id="rId31" Type="http://schemas.openxmlformats.org/officeDocument/2006/relationships/tags" Target="../tags/tag283.xml"/><Relationship Id="rId30" Type="http://schemas.openxmlformats.org/officeDocument/2006/relationships/tags" Target="../tags/tag282.xml"/><Relationship Id="rId3" Type="http://schemas.openxmlformats.org/officeDocument/2006/relationships/tags" Target="../tags/tag261.xml"/><Relationship Id="rId29" Type="http://schemas.openxmlformats.org/officeDocument/2006/relationships/tags" Target="../tags/tag281.xml"/><Relationship Id="rId28" Type="http://schemas.openxmlformats.org/officeDocument/2006/relationships/tags" Target="../tags/tag280.xml"/><Relationship Id="rId27" Type="http://schemas.openxmlformats.org/officeDocument/2006/relationships/tags" Target="../tags/tag279.xml"/><Relationship Id="rId26" Type="http://schemas.openxmlformats.org/officeDocument/2006/relationships/image" Target="../media/image35.svg"/><Relationship Id="rId25" Type="http://schemas.openxmlformats.org/officeDocument/2006/relationships/image" Target="../media/image34.png"/><Relationship Id="rId24" Type="http://schemas.openxmlformats.org/officeDocument/2006/relationships/tags" Target="../tags/tag278.xml"/><Relationship Id="rId23" Type="http://schemas.openxmlformats.org/officeDocument/2006/relationships/tags" Target="../tags/tag277.xml"/><Relationship Id="rId22" Type="http://schemas.openxmlformats.org/officeDocument/2006/relationships/tags" Target="../tags/tag276.xml"/><Relationship Id="rId21" Type="http://schemas.openxmlformats.org/officeDocument/2006/relationships/tags" Target="../tags/tag275.xml"/><Relationship Id="rId20" Type="http://schemas.openxmlformats.org/officeDocument/2006/relationships/tags" Target="../tags/tag274.xml"/><Relationship Id="rId2" Type="http://schemas.openxmlformats.org/officeDocument/2006/relationships/tags" Target="../tags/tag260.xml"/><Relationship Id="rId19" Type="http://schemas.openxmlformats.org/officeDocument/2006/relationships/image" Target="../media/image33.svg"/><Relationship Id="rId18" Type="http://schemas.openxmlformats.org/officeDocument/2006/relationships/image" Target="../media/image32.png"/><Relationship Id="rId17" Type="http://schemas.openxmlformats.org/officeDocument/2006/relationships/tags" Target="../tags/tag273.xml"/><Relationship Id="rId16" Type="http://schemas.openxmlformats.org/officeDocument/2006/relationships/tags" Target="../tags/tag272.xml"/><Relationship Id="rId15" Type="http://schemas.openxmlformats.org/officeDocument/2006/relationships/tags" Target="../tags/tag271.xml"/><Relationship Id="rId14" Type="http://schemas.openxmlformats.org/officeDocument/2006/relationships/tags" Target="../tags/tag270.xml"/><Relationship Id="rId13" Type="http://schemas.openxmlformats.org/officeDocument/2006/relationships/image" Target="../media/image31.svg"/><Relationship Id="rId12" Type="http://schemas.openxmlformats.org/officeDocument/2006/relationships/image" Target="../media/image30.png"/><Relationship Id="rId11" Type="http://schemas.openxmlformats.org/officeDocument/2006/relationships/tags" Target="../tags/tag269.xml"/><Relationship Id="rId10" Type="http://schemas.openxmlformats.org/officeDocument/2006/relationships/tags" Target="../tags/tag268.xml"/><Relationship Id="rId1" Type="http://schemas.openxmlformats.org/officeDocument/2006/relationships/tags" Target="../tags/tag259.xml"/></Relationships>
</file>

<file path=ppt/slides/_rels/slide8.xml.rels><?xml version="1.0" encoding="UTF-8" standalone="yes"?>
<Relationships xmlns="http://schemas.openxmlformats.org/package/2006/relationships"><Relationship Id="rId9" Type="http://schemas.openxmlformats.org/officeDocument/2006/relationships/tags" Target="../tags/tag310.xml"/><Relationship Id="rId8" Type="http://schemas.openxmlformats.org/officeDocument/2006/relationships/tags" Target="../tags/tag309.xml"/><Relationship Id="rId72" Type="http://schemas.openxmlformats.org/officeDocument/2006/relationships/slideLayout" Target="../slideLayouts/slideLayout7.xml"/><Relationship Id="rId71" Type="http://schemas.openxmlformats.org/officeDocument/2006/relationships/tags" Target="../tags/tag364.xml"/><Relationship Id="rId70" Type="http://schemas.openxmlformats.org/officeDocument/2006/relationships/tags" Target="../tags/tag363.xml"/><Relationship Id="rId7" Type="http://schemas.openxmlformats.org/officeDocument/2006/relationships/tags" Target="../tags/tag308.xml"/><Relationship Id="rId69" Type="http://schemas.openxmlformats.org/officeDocument/2006/relationships/tags" Target="../tags/tag362.xml"/><Relationship Id="rId68" Type="http://schemas.openxmlformats.org/officeDocument/2006/relationships/tags" Target="../tags/tag361.xml"/><Relationship Id="rId67" Type="http://schemas.openxmlformats.org/officeDocument/2006/relationships/tags" Target="../tags/tag360.xml"/><Relationship Id="rId66" Type="http://schemas.openxmlformats.org/officeDocument/2006/relationships/tags" Target="../tags/tag359.xml"/><Relationship Id="rId65" Type="http://schemas.openxmlformats.org/officeDocument/2006/relationships/tags" Target="../tags/tag358.xml"/><Relationship Id="rId64" Type="http://schemas.openxmlformats.org/officeDocument/2006/relationships/tags" Target="../tags/tag357.xml"/><Relationship Id="rId63" Type="http://schemas.openxmlformats.org/officeDocument/2006/relationships/tags" Target="../tags/tag356.xml"/><Relationship Id="rId62" Type="http://schemas.openxmlformats.org/officeDocument/2006/relationships/image" Target="../media/image51.svg"/><Relationship Id="rId61" Type="http://schemas.openxmlformats.org/officeDocument/2006/relationships/image" Target="../media/image50.png"/><Relationship Id="rId60" Type="http://schemas.openxmlformats.org/officeDocument/2006/relationships/tags" Target="../tags/tag355.xml"/><Relationship Id="rId6" Type="http://schemas.openxmlformats.org/officeDocument/2006/relationships/tags" Target="../tags/tag307.xml"/><Relationship Id="rId59" Type="http://schemas.openxmlformats.org/officeDocument/2006/relationships/tags" Target="../tags/tag354.xml"/><Relationship Id="rId58" Type="http://schemas.openxmlformats.org/officeDocument/2006/relationships/tags" Target="../tags/tag353.xml"/><Relationship Id="rId57" Type="http://schemas.openxmlformats.org/officeDocument/2006/relationships/tags" Target="../tags/tag352.xml"/><Relationship Id="rId56" Type="http://schemas.openxmlformats.org/officeDocument/2006/relationships/tags" Target="../tags/tag351.xml"/><Relationship Id="rId55" Type="http://schemas.openxmlformats.org/officeDocument/2006/relationships/tags" Target="../tags/tag350.xml"/><Relationship Id="rId54" Type="http://schemas.openxmlformats.org/officeDocument/2006/relationships/tags" Target="../tags/tag349.xml"/><Relationship Id="rId53" Type="http://schemas.openxmlformats.org/officeDocument/2006/relationships/tags" Target="../tags/tag348.xml"/><Relationship Id="rId52" Type="http://schemas.openxmlformats.org/officeDocument/2006/relationships/tags" Target="../tags/tag347.xml"/><Relationship Id="rId51" Type="http://schemas.openxmlformats.org/officeDocument/2006/relationships/tags" Target="../tags/tag346.xml"/><Relationship Id="rId50" Type="http://schemas.openxmlformats.org/officeDocument/2006/relationships/tags" Target="../tags/tag345.xml"/><Relationship Id="rId5" Type="http://schemas.openxmlformats.org/officeDocument/2006/relationships/tags" Target="../tags/tag306.xml"/><Relationship Id="rId49" Type="http://schemas.openxmlformats.org/officeDocument/2006/relationships/tags" Target="../tags/tag344.xml"/><Relationship Id="rId48" Type="http://schemas.openxmlformats.org/officeDocument/2006/relationships/tags" Target="../tags/tag343.xml"/><Relationship Id="rId47" Type="http://schemas.openxmlformats.org/officeDocument/2006/relationships/tags" Target="../tags/tag342.xml"/><Relationship Id="rId46" Type="http://schemas.openxmlformats.org/officeDocument/2006/relationships/image" Target="../media/image49.svg"/><Relationship Id="rId45" Type="http://schemas.openxmlformats.org/officeDocument/2006/relationships/image" Target="../media/image48.png"/><Relationship Id="rId44" Type="http://schemas.openxmlformats.org/officeDocument/2006/relationships/tags" Target="../tags/tag341.xml"/><Relationship Id="rId43" Type="http://schemas.openxmlformats.org/officeDocument/2006/relationships/tags" Target="../tags/tag340.xml"/><Relationship Id="rId42" Type="http://schemas.openxmlformats.org/officeDocument/2006/relationships/tags" Target="../tags/tag339.xml"/><Relationship Id="rId41" Type="http://schemas.openxmlformats.org/officeDocument/2006/relationships/tags" Target="../tags/tag338.xml"/><Relationship Id="rId40" Type="http://schemas.openxmlformats.org/officeDocument/2006/relationships/tags" Target="../tags/tag337.xml"/><Relationship Id="rId4" Type="http://schemas.openxmlformats.org/officeDocument/2006/relationships/tags" Target="../tags/tag305.xml"/><Relationship Id="rId39" Type="http://schemas.openxmlformats.org/officeDocument/2006/relationships/tags" Target="../tags/tag336.xml"/><Relationship Id="rId38" Type="http://schemas.openxmlformats.org/officeDocument/2006/relationships/tags" Target="../tags/tag335.xml"/><Relationship Id="rId37" Type="http://schemas.openxmlformats.org/officeDocument/2006/relationships/tags" Target="../tags/tag334.xml"/><Relationship Id="rId36" Type="http://schemas.openxmlformats.org/officeDocument/2006/relationships/tags" Target="../tags/tag333.xml"/><Relationship Id="rId35" Type="http://schemas.openxmlformats.org/officeDocument/2006/relationships/tags" Target="../tags/tag332.xml"/><Relationship Id="rId34" Type="http://schemas.openxmlformats.org/officeDocument/2006/relationships/tags" Target="../tags/tag331.xml"/><Relationship Id="rId33" Type="http://schemas.openxmlformats.org/officeDocument/2006/relationships/tags" Target="../tags/tag330.xml"/><Relationship Id="rId32" Type="http://schemas.openxmlformats.org/officeDocument/2006/relationships/tags" Target="../tags/tag329.xml"/><Relationship Id="rId31" Type="http://schemas.openxmlformats.org/officeDocument/2006/relationships/tags" Target="../tags/tag328.xml"/><Relationship Id="rId30" Type="http://schemas.openxmlformats.org/officeDocument/2006/relationships/image" Target="../media/image47.svg"/><Relationship Id="rId3" Type="http://schemas.openxmlformats.org/officeDocument/2006/relationships/tags" Target="../tags/tag304.xml"/><Relationship Id="rId29" Type="http://schemas.openxmlformats.org/officeDocument/2006/relationships/image" Target="../media/image46.png"/><Relationship Id="rId28" Type="http://schemas.openxmlformats.org/officeDocument/2006/relationships/tags" Target="../tags/tag327.xml"/><Relationship Id="rId27" Type="http://schemas.openxmlformats.org/officeDocument/2006/relationships/tags" Target="../tags/tag326.xml"/><Relationship Id="rId26" Type="http://schemas.openxmlformats.org/officeDocument/2006/relationships/tags" Target="../tags/tag325.xml"/><Relationship Id="rId25" Type="http://schemas.openxmlformats.org/officeDocument/2006/relationships/tags" Target="../tags/tag324.xml"/><Relationship Id="rId24" Type="http://schemas.openxmlformats.org/officeDocument/2006/relationships/tags" Target="../tags/tag323.xml"/><Relationship Id="rId23" Type="http://schemas.openxmlformats.org/officeDocument/2006/relationships/tags" Target="../tags/tag322.xml"/><Relationship Id="rId22" Type="http://schemas.openxmlformats.org/officeDocument/2006/relationships/tags" Target="../tags/tag321.xml"/><Relationship Id="rId21" Type="http://schemas.openxmlformats.org/officeDocument/2006/relationships/tags" Target="../tags/tag320.xml"/><Relationship Id="rId20" Type="http://schemas.openxmlformats.org/officeDocument/2006/relationships/tags" Target="../tags/tag319.xml"/><Relationship Id="rId2" Type="http://schemas.openxmlformats.org/officeDocument/2006/relationships/tags" Target="../tags/tag303.xml"/><Relationship Id="rId19" Type="http://schemas.openxmlformats.org/officeDocument/2006/relationships/tags" Target="../tags/tag318.xml"/><Relationship Id="rId18" Type="http://schemas.openxmlformats.org/officeDocument/2006/relationships/tags" Target="../tags/tag317.xml"/><Relationship Id="rId17" Type="http://schemas.openxmlformats.org/officeDocument/2006/relationships/tags" Target="../tags/tag316.xml"/><Relationship Id="rId16" Type="http://schemas.openxmlformats.org/officeDocument/2006/relationships/tags" Target="../tags/tag315.xml"/><Relationship Id="rId15" Type="http://schemas.openxmlformats.org/officeDocument/2006/relationships/tags" Target="../tags/tag314.xml"/><Relationship Id="rId14" Type="http://schemas.openxmlformats.org/officeDocument/2006/relationships/image" Target="../media/image45.svg"/><Relationship Id="rId13" Type="http://schemas.openxmlformats.org/officeDocument/2006/relationships/image" Target="../media/image44.png"/><Relationship Id="rId12" Type="http://schemas.openxmlformats.org/officeDocument/2006/relationships/tags" Target="../tags/tag313.xml"/><Relationship Id="rId11" Type="http://schemas.openxmlformats.org/officeDocument/2006/relationships/tags" Target="../tags/tag312.xml"/><Relationship Id="rId10" Type="http://schemas.openxmlformats.org/officeDocument/2006/relationships/tags" Target="../tags/tag311.xml"/><Relationship Id="rId1" Type="http://schemas.openxmlformats.org/officeDocument/2006/relationships/tags" Target="../tags/tag302.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1.xml"/><Relationship Id="rId7" Type="http://schemas.openxmlformats.org/officeDocument/2006/relationships/tags" Target="../tags/tag371.xml"/><Relationship Id="rId6" Type="http://schemas.openxmlformats.org/officeDocument/2006/relationships/tags" Target="../tags/tag370.xml"/><Relationship Id="rId5" Type="http://schemas.openxmlformats.org/officeDocument/2006/relationships/tags" Target="../tags/tag369.xml"/><Relationship Id="rId4" Type="http://schemas.openxmlformats.org/officeDocument/2006/relationships/tags" Target="../tags/tag368.xml"/><Relationship Id="rId3" Type="http://schemas.openxmlformats.org/officeDocument/2006/relationships/tags" Target="../tags/tag367.xml"/><Relationship Id="rId2" Type="http://schemas.openxmlformats.org/officeDocument/2006/relationships/tags" Target="../tags/tag366.xml"/><Relationship Id="rId1" Type="http://schemas.openxmlformats.org/officeDocument/2006/relationships/tags" Target="../tags/tag365.xml"/></Relationships>
</file>

<file path=ppt/slides/_rels/slide10.xml.rels><?xml version="1.0" encoding="UTF-8" standalone="yes"?>
<Relationships xmlns="http://schemas.openxmlformats.org/package/2006/relationships"><Relationship Id="rId9" Type="http://schemas.openxmlformats.org/officeDocument/2006/relationships/tags" Target="../tags/tag378.xml"/><Relationship Id="rId8" Type="http://schemas.openxmlformats.org/officeDocument/2006/relationships/tags" Target="../tags/tag377.xml"/><Relationship Id="rId7" Type="http://schemas.openxmlformats.org/officeDocument/2006/relationships/image" Target="../media/image53.svg"/><Relationship Id="rId6" Type="http://schemas.openxmlformats.org/officeDocument/2006/relationships/image" Target="../media/image52.png"/><Relationship Id="rId58" Type="http://schemas.openxmlformats.org/officeDocument/2006/relationships/slideLayout" Target="../slideLayouts/slideLayout7.xml"/><Relationship Id="rId57" Type="http://schemas.openxmlformats.org/officeDocument/2006/relationships/tags" Target="../tags/tag418.xml"/><Relationship Id="rId56" Type="http://schemas.openxmlformats.org/officeDocument/2006/relationships/tags" Target="../tags/tag417.xml"/><Relationship Id="rId55" Type="http://schemas.openxmlformats.org/officeDocument/2006/relationships/tags" Target="../tags/tag416.xml"/><Relationship Id="rId54" Type="http://schemas.openxmlformats.org/officeDocument/2006/relationships/tags" Target="../tags/tag415.xml"/><Relationship Id="rId53" Type="http://schemas.openxmlformats.org/officeDocument/2006/relationships/tags" Target="../tags/tag414.xml"/><Relationship Id="rId52" Type="http://schemas.openxmlformats.org/officeDocument/2006/relationships/tags" Target="../tags/tag413.xml"/><Relationship Id="rId51" Type="http://schemas.openxmlformats.org/officeDocument/2006/relationships/image" Target="../media/image60.svg"/><Relationship Id="rId50" Type="http://schemas.openxmlformats.org/officeDocument/2006/relationships/image" Target="../media/image59.png"/><Relationship Id="rId5" Type="http://schemas.openxmlformats.org/officeDocument/2006/relationships/tags" Target="../tags/tag376.xml"/><Relationship Id="rId49" Type="http://schemas.openxmlformats.org/officeDocument/2006/relationships/tags" Target="../tags/tag412.xml"/><Relationship Id="rId48" Type="http://schemas.openxmlformats.org/officeDocument/2006/relationships/tags" Target="../tags/tag411.xml"/><Relationship Id="rId47" Type="http://schemas.openxmlformats.org/officeDocument/2006/relationships/tags" Target="../tags/tag410.xml"/><Relationship Id="rId46" Type="http://schemas.openxmlformats.org/officeDocument/2006/relationships/tags" Target="../tags/tag409.xml"/><Relationship Id="rId45" Type="http://schemas.openxmlformats.org/officeDocument/2006/relationships/tags" Target="../tags/tag408.xml"/><Relationship Id="rId44" Type="http://schemas.openxmlformats.org/officeDocument/2006/relationships/tags" Target="../tags/tag407.xml"/><Relationship Id="rId43" Type="http://schemas.openxmlformats.org/officeDocument/2006/relationships/tags" Target="../tags/tag406.xml"/><Relationship Id="rId42" Type="http://schemas.openxmlformats.org/officeDocument/2006/relationships/tags" Target="../tags/tag405.xml"/><Relationship Id="rId41" Type="http://schemas.openxmlformats.org/officeDocument/2006/relationships/tags" Target="../tags/tag404.xml"/><Relationship Id="rId40" Type="http://schemas.openxmlformats.org/officeDocument/2006/relationships/image" Target="../media/image58.svg"/><Relationship Id="rId4" Type="http://schemas.openxmlformats.org/officeDocument/2006/relationships/tags" Target="../tags/tag375.xml"/><Relationship Id="rId39" Type="http://schemas.openxmlformats.org/officeDocument/2006/relationships/image" Target="../media/image57.png"/><Relationship Id="rId38" Type="http://schemas.openxmlformats.org/officeDocument/2006/relationships/tags" Target="../tags/tag403.xml"/><Relationship Id="rId37" Type="http://schemas.openxmlformats.org/officeDocument/2006/relationships/tags" Target="../tags/tag402.xml"/><Relationship Id="rId36" Type="http://schemas.openxmlformats.org/officeDocument/2006/relationships/tags" Target="../tags/tag401.xml"/><Relationship Id="rId35" Type="http://schemas.openxmlformats.org/officeDocument/2006/relationships/tags" Target="../tags/tag400.xml"/><Relationship Id="rId34" Type="http://schemas.openxmlformats.org/officeDocument/2006/relationships/tags" Target="../tags/tag399.xml"/><Relationship Id="rId33" Type="http://schemas.openxmlformats.org/officeDocument/2006/relationships/tags" Target="../tags/tag398.xml"/><Relationship Id="rId32" Type="http://schemas.openxmlformats.org/officeDocument/2006/relationships/tags" Target="../tags/tag397.xml"/><Relationship Id="rId31" Type="http://schemas.openxmlformats.org/officeDocument/2006/relationships/tags" Target="../tags/tag396.xml"/><Relationship Id="rId30" Type="http://schemas.openxmlformats.org/officeDocument/2006/relationships/tags" Target="../tags/tag395.xml"/><Relationship Id="rId3" Type="http://schemas.openxmlformats.org/officeDocument/2006/relationships/tags" Target="../tags/tag374.xml"/><Relationship Id="rId29" Type="http://schemas.openxmlformats.org/officeDocument/2006/relationships/image" Target="../media/image56.svg"/><Relationship Id="rId28" Type="http://schemas.openxmlformats.org/officeDocument/2006/relationships/image" Target="../media/image55.png"/><Relationship Id="rId27" Type="http://schemas.openxmlformats.org/officeDocument/2006/relationships/tags" Target="../tags/tag394.xml"/><Relationship Id="rId26" Type="http://schemas.openxmlformats.org/officeDocument/2006/relationships/tags" Target="../tags/tag393.xml"/><Relationship Id="rId25" Type="http://schemas.openxmlformats.org/officeDocument/2006/relationships/tags" Target="../tags/tag392.xml"/><Relationship Id="rId24" Type="http://schemas.openxmlformats.org/officeDocument/2006/relationships/tags" Target="../tags/tag391.xml"/><Relationship Id="rId23" Type="http://schemas.openxmlformats.org/officeDocument/2006/relationships/tags" Target="../tags/tag390.xml"/><Relationship Id="rId22" Type="http://schemas.openxmlformats.org/officeDocument/2006/relationships/tags" Target="../tags/tag389.xml"/><Relationship Id="rId21" Type="http://schemas.openxmlformats.org/officeDocument/2006/relationships/tags" Target="../tags/tag388.xml"/><Relationship Id="rId20" Type="http://schemas.openxmlformats.org/officeDocument/2006/relationships/tags" Target="../tags/tag387.xml"/><Relationship Id="rId2" Type="http://schemas.openxmlformats.org/officeDocument/2006/relationships/tags" Target="../tags/tag373.xml"/><Relationship Id="rId19" Type="http://schemas.openxmlformats.org/officeDocument/2006/relationships/tags" Target="../tags/tag386.xml"/><Relationship Id="rId18" Type="http://schemas.openxmlformats.org/officeDocument/2006/relationships/image" Target="../media/image49.svg"/><Relationship Id="rId17" Type="http://schemas.openxmlformats.org/officeDocument/2006/relationships/image" Target="../media/image54.png"/><Relationship Id="rId16" Type="http://schemas.openxmlformats.org/officeDocument/2006/relationships/tags" Target="../tags/tag385.xml"/><Relationship Id="rId15" Type="http://schemas.openxmlformats.org/officeDocument/2006/relationships/tags" Target="../tags/tag384.xml"/><Relationship Id="rId14" Type="http://schemas.openxmlformats.org/officeDocument/2006/relationships/tags" Target="../tags/tag383.xml"/><Relationship Id="rId13" Type="http://schemas.openxmlformats.org/officeDocument/2006/relationships/tags" Target="../tags/tag382.xml"/><Relationship Id="rId12" Type="http://schemas.openxmlformats.org/officeDocument/2006/relationships/tags" Target="../tags/tag381.xml"/><Relationship Id="rId11" Type="http://schemas.openxmlformats.org/officeDocument/2006/relationships/tags" Target="../tags/tag380.xml"/><Relationship Id="rId10" Type="http://schemas.openxmlformats.org/officeDocument/2006/relationships/tags" Target="../tags/tag379.xml"/><Relationship Id="rId1" Type="http://schemas.openxmlformats.org/officeDocument/2006/relationships/tags" Target="../tags/tag372.xml"/></Relationships>
</file>

<file path=ppt/slides/_rels/slide11.xml.rels><?xml version="1.0" encoding="UTF-8" standalone="yes"?>
<Relationships xmlns="http://schemas.openxmlformats.org/package/2006/relationships"><Relationship Id="rId9" Type="http://schemas.openxmlformats.org/officeDocument/2006/relationships/tags" Target="../tags/tag426.xml"/><Relationship Id="rId8" Type="http://schemas.openxmlformats.org/officeDocument/2006/relationships/tags" Target="../tags/tag425.xml"/><Relationship Id="rId7" Type="http://schemas.openxmlformats.org/officeDocument/2006/relationships/tags" Target="../tags/tag424.xml"/><Relationship Id="rId6" Type="http://schemas.openxmlformats.org/officeDocument/2006/relationships/tags" Target="../tags/tag423.xml"/><Relationship Id="rId5" Type="http://schemas.openxmlformats.org/officeDocument/2006/relationships/tags" Target="../tags/tag422.xml"/><Relationship Id="rId44" Type="http://schemas.openxmlformats.org/officeDocument/2006/relationships/slideLayout" Target="../slideLayouts/slideLayout7.xml"/><Relationship Id="rId43" Type="http://schemas.openxmlformats.org/officeDocument/2006/relationships/tags" Target="../tags/tag452.xml"/><Relationship Id="rId42" Type="http://schemas.openxmlformats.org/officeDocument/2006/relationships/tags" Target="../tags/tag451.xml"/><Relationship Id="rId41" Type="http://schemas.openxmlformats.org/officeDocument/2006/relationships/tags" Target="../tags/tag450.xml"/><Relationship Id="rId40" Type="http://schemas.openxmlformats.org/officeDocument/2006/relationships/image" Target="../media/image69.svg"/><Relationship Id="rId4" Type="http://schemas.openxmlformats.org/officeDocument/2006/relationships/tags" Target="../tags/tag421.xml"/><Relationship Id="rId39" Type="http://schemas.openxmlformats.org/officeDocument/2006/relationships/image" Target="../media/image68.png"/><Relationship Id="rId38" Type="http://schemas.openxmlformats.org/officeDocument/2006/relationships/tags" Target="../tags/tag449.xml"/><Relationship Id="rId37" Type="http://schemas.openxmlformats.org/officeDocument/2006/relationships/tags" Target="../tags/tag448.xml"/><Relationship Id="rId36" Type="http://schemas.openxmlformats.org/officeDocument/2006/relationships/tags" Target="../tags/tag447.xml"/><Relationship Id="rId35" Type="http://schemas.openxmlformats.org/officeDocument/2006/relationships/tags" Target="../tags/tag446.xml"/><Relationship Id="rId34" Type="http://schemas.openxmlformats.org/officeDocument/2006/relationships/tags" Target="../tags/tag445.xml"/><Relationship Id="rId33" Type="http://schemas.openxmlformats.org/officeDocument/2006/relationships/tags" Target="../tags/tag444.xml"/><Relationship Id="rId32" Type="http://schemas.openxmlformats.org/officeDocument/2006/relationships/tags" Target="../tags/tag443.xml"/><Relationship Id="rId31" Type="http://schemas.openxmlformats.org/officeDocument/2006/relationships/tags" Target="../tags/tag442.xml"/><Relationship Id="rId30" Type="http://schemas.openxmlformats.org/officeDocument/2006/relationships/tags" Target="../tags/tag441.xml"/><Relationship Id="rId3" Type="http://schemas.openxmlformats.org/officeDocument/2006/relationships/image" Target="../media/image61.jpeg"/><Relationship Id="rId29" Type="http://schemas.openxmlformats.org/officeDocument/2006/relationships/tags" Target="../tags/tag440.xml"/><Relationship Id="rId28" Type="http://schemas.openxmlformats.org/officeDocument/2006/relationships/image" Target="../media/image67.svg"/><Relationship Id="rId27" Type="http://schemas.openxmlformats.org/officeDocument/2006/relationships/image" Target="../media/image66.png"/><Relationship Id="rId26" Type="http://schemas.openxmlformats.org/officeDocument/2006/relationships/tags" Target="../tags/tag439.xml"/><Relationship Id="rId25" Type="http://schemas.openxmlformats.org/officeDocument/2006/relationships/tags" Target="../tags/tag438.xml"/><Relationship Id="rId24" Type="http://schemas.openxmlformats.org/officeDocument/2006/relationships/tags" Target="../tags/tag437.xml"/><Relationship Id="rId23" Type="http://schemas.openxmlformats.org/officeDocument/2006/relationships/tags" Target="../tags/tag436.xml"/><Relationship Id="rId22" Type="http://schemas.openxmlformats.org/officeDocument/2006/relationships/tags" Target="../tags/tag435.xml"/><Relationship Id="rId21" Type="http://schemas.openxmlformats.org/officeDocument/2006/relationships/tags" Target="../tags/tag434.xml"/><Relationship Id="rId20" Type="http://schemas.openxmlformats.org/officeDocument/2006/relationships/tags" Target="../tags/tag433.xml"/><Relationship Id="rId2" Type="http://schemas.openxmlformats.org/officeDocument/2006/relationships/tags" Target="../tags/tag420.xml"/><Relationship Id="rId19" Type="http://schemas.openxmlformats.org/officeDocument/2006/relationships/image" Target="../media/image65.svg"/><Relationship Id="rId18" Type="http://schemas.openxmlformats.org/officeDocument/2006/relationships/image" Target="../media/image64.png"/><Relationship Id="rId17" Type="http://schemas.openxmlformats.org/officeDocument/2006/relationships/tags" Target="../tags/tag432.xml"/><Relationship Id="rId16" Type="http://schemas.openxmlformats.org/officeDocument/2006/relationships/tags" Target="../tags/tag431.xml"/><Relationship Id="rId15" Type="http://schemas.openxmlformats.org/officeDocument/2006/relationships/tags" Target="../tags/tag430.xml"/><Relationship Id="rId14" Type="http://schemas.openxmlformats.org/officeDocument/2006/relationships/tags" Target="../tags/tag429.xml"/><Relationship Id="rId13" Type="http://schemas.openxmlformats.org/officeDocument/2006/relationships/image" Target="../media/image63.svg"/><Relationship Id="rId12" Type="http://schemas.openxmlformats.org/officeDocument/2006/relationships/image" Target="../media/image62.png"/><Relationship Id="rId11" Type="http://schemas.openxmlformats.org/officeDocument/2006/relationships/tags" Target="../tags/tag428.xml"/><Relationship Id="rId10" Type="http://schemas.openxmlformats.org/officeDocument/2006/relationships/tags" Target="../tags/tag427.xml"/><Relationship Id="rId1" Type="http://schemas.openxmlformats.org/officeDocument/2006/relationships/tags" Target="../tags/tag419.xml"/></Relationships>
</file>

<file path=ppt/slides/_rels/slide12.xml.rels><?xml version="1.0" encoding="UTF-8" standalone="yes"?>
<Relationships xmlns="http://schemas.openxmlformats.org/package/2006/relationships"><Relationship Id="rId9" Type="http://schemas.openxmlformats.org/officeDocument/2006/relationships/tags" Target="../tags/tag459.xml"/><Relationship Id="rId8" Type="http://schemas.openxmlformats.org/officeDocument/2006/relationships/image" Target="../media/image31.svg"/><Relationship Id="rId7" Type="http://schemas.openxmlformats.org/officeDocument/2006/relationships/image" Target="../media/image70.png"/><Relationship Id="rId6" Type="http://schemas.openxmlformats.org/officeDocument/2006/relationships/tags" Target="../tags/tag458.xml"/><Relationship Id="rId5" Type="http://schemas.openxmlformats.org/officeDocument/2006/relationships/tags" Target="../tags/tag457.xml"/><Relationship Id="rId44" Type="http://schemas.openxmlformats.org/officeDocument/2006/relationships/slideLayout" Target="../slideLayouts/slideLayout7.xml"/><Relationship Id="rId43" Type="http://schemas.openxmlformats.org/officeDocument/2006/relationships/tags" Target="../tags/tag489.xml"/><Relationship Id="rId42" Type="http://schemas.openxmlformats.org/officeDocument/2006/relationships/tags" Target="../tags/tag488.xml"/><Relationship Id="rId41" Type="http://schemas.openxmlformats.org/officeDocument/2006/relationships/tags" Target="../tags/tag487.xml"/><Relationship Id="rId40" Type="http://schemas.openxmlformats.org/officeDocument/2006/relationships/tags" Target="../tags/tag486.xml"/><Relationship Id="rId4" Type="http://schemas.openxmlformats.org/officeDocument/2006/relationships/tags" Target="../tags/tag456.xml"/><Relationship Id="rId39" Type="http://schemas.openxmlformats.org/officeDocument/2006/relationships/tags" Target="../tags/tag485.xml"/><Relationship Id="rId38" Type="http://schemas.openxmlformats.org/officeDocument/2006/relationships/tags" Target="../tags/tag484.xml"/><Relationship Id="rId37" Type="http://schemas.openxmlformats.org/officeDocument/2006/relationships/tags" Target="../tags/tag483.xml"/><Relationship Id="rId36" Type="http://schemas.openxmlformats.org/officeDocument/2006/relationships/tags" Target="../tags/tag482.xml"/><Relationship Id="rId35" Type="http://schemas.openxmlformats.org/officeDocument/2006/relationships/tags" Target="../tags/tag481.xml"/><Relationship Id="rId34" Type="http://schemas.openxmlformats.org/officeDocument/2006/relationships/image" Target="../media/image74.svg"/><Relationship Id="rId33" Type="http://schemas.openxmlformats.org/officeDocument/2006/relationships/image" Target="../media/image73.png"/><Relationship Id="rId32" Type="http://schemas.openxmlformats.org/officeDocument/2006/relationships/tags" Target="../tags/tag480.xml"/><Relationship Id="rId31" Type="http://schemas.openxmlformats.org/officeDocument/2006/relationships/tags" Target="../tags/tag479.xml"/><Relationship Id="rId30" Type="http://schemas.openxmlformats.org/officeDocument/2006/relationships/tags" Target="../tags/tag478.xml"/><Relationship Id="rId3" Type="http://schemas.openxmlformats.org/officeDocument/2006/relationships/tags" Target="../tags/tag455.xml"/><Relationship Id="rId29" Type="http://schemas.openxmlformats.org/officeDocument/2006/relationships/tags" Target="../tags/tag477.xml"/><Relationship Id="rId28" Type="http://schemas.openxmlformats.org/officeDocument/2006/relationships/tags" Target="../tags/tag476.xml"/><Relationship Id="rId27" Type="http://schemas.openxmlformats.org/officeDocument/2006/relationships/tags" Target="../tags/tag475.xml"/><Relationship Id="rId26" Type="http://schemas.openxmlformats.org/officeDocument/2006/relationships/tags" Target="../tags/tag474.xml"/><Relationship Id="rId25" Type="http://schemas.openxmlformats.org/officeDocument/2006/relationships/tags" Target="../tags/tag473.xml"/><Relationship Id="rId24" Type="http://schemas.openxmlformats.org/officeDocument/2006/relationships/tags" Target="../tags/tag472.xml"/><Relationship Id="rId23" Type="http://schemas.openxmlformats.org/officeDocument/2006/relationships/tags" Target="../tags/tag471.xml"/><Relationship Id="rId22" Type="http://schemas.openxmlformats.org/officeDocument/2006/relationships/image" Target="../media/image72.svg"/><Relationship Id="rId21" Type="http://schemas.openxmlformats.org/officeDocument/2006/relationships/image" Target="../media/image71.png"/><Relationship Id="rId20" Type="http://schemas.openxmlformats.org/officeDocument/2006/relationships/tags" Target="../tags/tag470.xml"/><Relationship Id="rId2" Type="http://schemas.openxmlformats.org/officeDocument/2006/relationships/tags" Target="../tags/tag454.xml"/><Relationship Id="rId19" Type="http://schemas.openxmlformats.org/officeDocument/2006/relationships/tags" Target="../tags/tag469.xml"/><Relationship Id="rId18" Type="http://schemas.openxmlformats.org/officeDocument/2006/relationships/tags" Target="../tags/tag468.xml"/><Relationship Id="rId17" Type="http://schemas.openxmlformats.org/officeDocument/2006/relationships/tags" Target="../tags/tag467.xml"/><Relationship Id="rId16" Type="http://schemas.openxmlformats.org/officeDocument/2006/relationships/tags" Target="../tags/tag466.xml"/><Relationship Id="rId15" Type="http://schemas.openxmlformats.org/officeDocument/2006/relationships/tags" Target="../tags/tag465.xml"/><Relationship Id="rId14" Type="http://schemas.openxmlformats.org/officeDocument/2006/relationships/tags" Target="../tags/tag464.xml"/><Relationship Id="rId13" Type="http://schemas.openxmlformats.org/officeDocument/2006/relationships/tags" Target="../tags/tag463.xml"/><Relationship Id="rId12" Type="http://schemas.openxmlformats.org/officeDocument/2006/relationships/tags" Target="../tags/tag462.xml"/><Relationship Id="rId11" Type="http://schemas.openxmlformats.org/officeDocument/2006/relationships/tags" Target="../tags/tag461.xml"/><Relationship Id="rId10" Type="http://schemas.openxmlformats.org/officeDocument/2006/relationships/tags" Target="../tags/tag460.xml"/><Relationship Id="rId1" Type="http://schemas.openxmlformats.org/officeDocument/2006/relationships/tags" Target="../tags/tag453.xml"/></Relationships>
</file>

<file path=ppt/slides/_rels/slide13.xml.rels><?xml version="1.0" encoding="UTF-8" standalone="yes"?>
<Relationships xmlns="http://schemas.openxmlformats.org/package/2006/relationships"><Relationship Id="rId99" Type="http://schemas.openxmlformats.org/officeDocument/2006/relationships/tags" Target="../tags/tag574.xml"/><Relationship Id="rId98" Type="http://schemas.openxmlformats.org/officeDocument/2006/relationships/tags" Target="../tags/tag573.xml"/><Relationship Id="rId97" Type="http://schemas.openxmlformats.org/officeDocument/2006/relationships/tags" Target="../tags/tag572.xml"/><Relationship Id="rId96" Type="http://schemas.openxmlformats.org/officeDocument/2006/relationships/tags" Target="../tags/tag571.xml"/><Relationship Id="rId95" Type="http://schemas.openxmlformats.org/officeDocument/2006/relationships/image" Target="../media/image82.svg"/><Relationship Id="rId94" Type="http://schemas.openxmlformats.org/officeDocument/2006/relationships/image" Target="../media/image81.png"/><Relationship Id="rId93" Type="http://schemas.openxmlformats.org/officeDocument/2006/relationships/tags" Target="../tags/tag570.xml"/><Relationship Id="rId92" Type="http://schemas.openxmlformats.org/officeDocument/2006/relationships/tags" Target="../tags/tag569.xml"/><Relationship Id="rId91" Type="http://schemas.openxmlformats.org/officeDocument/2006/relationships/tags" Target="../tags/tag568.xml"/><Relationship Id="rId90" Type="http://schemas.openxmlformats.org/officeDocument/2006/relationships/tags" Target="../tags/tag567.xml"/><Relationship Id="rId9" Type="http://schemas.openxmlformats.org/officeDocument/2006/relationships/image" Target="../media/image77.png"/><Relationship Id="rId89" Type="http://schemas.openxmlformats.org/officeDocument/2006/relationships/tags" Target="../tags/tag566.xml"/><Relationship Id="rId88" Type="http://schemas.openxmlformats.org/officeDocument/2006/relationships/tags" Target="../tags/tag565.xml"/><Relationship Id="rId87" Type="http://schemas.openxmlformats.org/officeDocument/2006/relationships/tags" Target="../tags/tag564.xml"/><Relationship Id="rId86" Type="http://schemas.openxmlformats.org/officeDocument/2006/relationships/tags" Target="../tags/tag563.xml"/><Relationship Id="rId85" Type="http://schemas.openxmlformats.org/officeDocument/2006/relationships/tags" Target="../tags/tag562.xml"/><Relationship Id="rId84" Type="http://schemas.openxmlformats.org/officeDocument/2006/relationships/tags" Target="../tags/tag561.xml"/><Relationship Id="rId83" Type="http://schemas.openxmlformats.org/officeDocument/2006/relationships/tags" Target="../tags/tag560.xml"/><Relationship Id="rId82" Type="http://schemas.openxmlformats.org/officeDocument/2006/relationships/tags" Target="../tags/tag559.xml"/><Relationship Id="rId81" Type="http://schemas.openxmlformats.org/officeDocument/2006/relationships/tags" Target="../tags/tag558.xml"/><Relationship Id="rId80" Type="http://schemas.openxmlformats.org/officeDocument/2006/relationships/tags" Target="../tags/tag557.xml"/><Relationship Id="rId8" Type="http://schemas.openxmlformats.org/officeDocument/2006/relationships/tags" Target="../tags/tag495.xml"/><Relationship Id="rId79" Type="http://schemas.openxmlformats.org/officeDocument/2006/relationships/image" Target="../media/image63.svg"/><Relationship Id="rId78" Type="http://schemas.openxmlformats.org/officeDocument/2006/relationships/image" Target="../media/image62.png"/><Relationship Id="rId77" Type="http://schemas.openxmlformats.org/officeDocument/2006/relationships/tags" Target="../tags/tag556.xml"/><Relationship Id="rId76" Type="http://schemas.openxmlformats.org/officeDocument/2006/relationships/tags" Target="../tags/tag555.xml"/><Relationship Id="rId75" Type="http://schemas.openxmlformats.org/officeDocument/2006/relationships/tags" Target="../tags/tag554.xml"/><Relationship Id="rId74" Type="http://schemas.openxmlformats.org/officeDocument/2006/relationships/tags" Target="../tags/tag553.xml"/><Relationship Id="rId73" Type="http://schemas.openxmlformats.org/officeDocument/2006/relationships/tags" Target="../tags/tag552.xml"/><Relationship Id="rId72" Type="http://schemas.openxmlformats.org/officeDocument/2006/relationships/tags" Target="../tags/tag551.xml"/><Relationship Id="rId71" Type="http://schemas.openxmlformats.org/officeDocument/2006/relationships/tags" Target="../tags/tag550.xml"/><Relationship Id="rId70" Type="http://schemas.openxmlformats.org/officeDocument/2006/relationships/tags" Target="../tags/tag549.xml"/><Relationship Id="rId7" Type="http://schemas.openxmlformats.org/officeDocument/2006/relationships/tags" Target="../tags/tag494.xml"/><Relationship Id="rId69" Type="http://schemas.openxmlformats.org/officeDocument/2006/relationships/tags" Target="../tags/tag548.xml"/><Relationship Id="rId68" Type="http://schemas.openxmlformats.org/officeDocument/2006/relationships/tags" Target="../tags/tag547.xml"/><Relationship Id="rId67" Type="http://schemas.openxmlformats.org/officeDocument/2006/relationships/tags" Target="../tags/tag546.xml"/><Relationship Id="rId66" Type="http://schemas.openxmlformats.org/officeDocument/2006/relationships/tags" Target="../tags/tag545.xml"/><Relationship Id="rId65" Type="http://schemas.openxmlformats.org/officeDocument/2006/relationships/tags" Target="../tags/tag544.xml"/><Relationship Id="rId64" Type="http://schemas.openxmlformats.org/officeDocument/2006/relationships/image" Target="../media/image45.svg"/><Relationship Id="rId63" Type="http://schemas.openxmlformats.org/officeDocument/2006/relationships/image" Target="../media/image80.png"/><Relationship Id="rId62" Type="http://schemas.openxmlformats.org/officeDocument/2006/relationships/tags" Target="../tags/tag543.xml"/><Relationship Id="rId61" Type="http://schemas.openxmlformats.org/officeDocument/2006/relationships/tags" Target="../tags/tag542.xml"/><Relationship Id="rId60" Type="http://schemas.openxmlformats.org/officeDocument/2006/relationships/tags" Target="../tags/tag541.xml"/><Relationship Id="rId6" Type="http://schemas.openxmlformats.org/officeDocument/2006/relationships/tags" Target="../tags/tag493.xml"/><Relationship Id="rId59" Type="http://schemas.openxmlformats.org/officeDocument/2006/relationships/tags" Target="../tags/tag540.xml"/><Relationship Id="rId58" Type="http://schemas.openxmlformats.org/officeDocument/2006/relationships/tags" Target="../tags/tag539.xml"/><Relationship Id="rId57" Type="http://schemas.openxmlformats.org/officeDocument/2006/relationships/tags" Target="../tags/tag538.xml"/><Relationship Id="rId56" Type="http://schemas.openxmlformats.org/officeDocument/2006/relationships/tags" Target="../tags/tag537.xml"/><Relationship Id="rId55" Type="http://schemas.openxmlformats.org/officeDocument/2006/relationships/tags" Target="../tags/tag536.xml"/><Relationship Id="rId54" Type="http://schemas.openxmlformats.org/officeDocument/2006/relationships/tags" Target="../tags/tag535.xml"/><Relationship Id="rId53" Type="http://schemas.openxmlformats.org/officeDocument/2006/relationships/tags" Target="../tags/tag534.xml"/><Relationship Id="rId52" Type="http://schemas.openxmlformats.org/officeDocument/2006/relationships/tags" Target="../tags/tag533.xml"/><Relationship Id="rId51" Type="http://schemas.openxmlformats.org/officeDocument/2006/relationships/tags" Target="../tags/tag532.xml"/><Relationship Id="rId50" Type="http://schemas.openxmlformats.org/officeDocument/2006/relationships/tags" Target="../tags/tag531.xml"/><Relationship Id="rId5" Type="http://schemas.openxmlformats.org/officeDocument/2006/relationships/image" Target="../media/image76.svg"/><Relationship Id="rId49" Type="http://schemas.openxmlformats.org/officeDocument/2006/relationships/image" Target="../media/image53.svg"/><Relationship Id="rId48" Type="http://schemas.openxmlformats.org/officeDocument/2006/relationships/image" Target="../media/image79.png"/><Relationship Id="rId47" Type="http://schemas.openxmlformats.org/officeDocument/2006/relationships/tags" Target="../tags/tag530.xml"/><Relationship Id="rId46" Type="http://schemas.openxmlformats.org/officeDocument/2006/relationships/tags" Target="../tags/tag529.xml"/><Relationship Id="rId45" Type="http://schemas.openxmlformats.org/officeDocument/2006/relationships/tags" Target="../tags/tag528.xml"/><Relationship Id="rId44" Type="http://schemas.openxmlformats.org/officeDocument/2006/relationships/tags" Target="../tags/tag527.xml"/><Relationship Id="rId43" Type="http://schemas.openxmlformats.org/officeDocument/2006/relationships/tags" Target="../tags/tag526.xml"/><Relationship Id="rId42" Type="http://schemas.openxmlformats.org/officeDocument/2006/relationships/tags" Target="../tags/tag525.xml"/><Relationship Id="rId41" Type="http://schemas.openxmlformats.org/officeDocument/2006/relationships/tags" Target="../tags/tag524.xml"/><Relationship Id="rId40" Type="http://schemas.openxmlformats.org/officeDocument/2006/relationships/tags" Target="../tags/tag523.xml"/><Relationship Id="rId4" Type="http://schemas.openxmlformats.org/officeDocument/2006/relationships/image" Target="../media/image75.png"/><Relationship Id="rId39" Type="http://schemas.openxmlformats.org/officeDocument/2006/relationships/tags" Target="../tags/tag522.xml"/><Relationship Id="rId38" Type="http://schemas.openxmlformats.org/officeDocument/2006/relationships/tags" Target="../tags/tag521.xml"/><Relationship Id="rId37" Type="http://schemas.openxmlformats.org/officeDocument/2006/relationships/tags" Target="../tags/tag520.xml"/><Relationship Id="rId36" Type="http://schemas.openxmlformats.org/officeDocument/2006/relationships/tags" Target="../tags/tag519.xml"/><Relationship Id="rId35" Type="http://schemas.openxmlformats.org/officeDocument/2006/relationships/tags" Target="../tags/tag518.xml"/><Relationship Id="rId34" Type="http://schemas.openxmlformats.org/officeDocument/2006/relationships/tags" Target="../tags/tag517.xml"/><Relationship Id="rId33" Type="http://schemas.openxmlformats.org/officeDocument/2006/relationships/tags" Target="../tags/tag516.xml"/><Relationship Id="rId32" Type="http://schemas.openxmlformats.org/officeDocument/2006/relationships/tags" Target="../tags/tag515.xml"/><Relationship Id="rId31" Type="http://schemas.openxmlformats.org/officeDocument/2006/relationships/tags" Target="../tags/tag514.xml"/><Relationship Id="rId30" Type="http://schemas.openxmlformats.org/officeDocument/2006/relationships/tags" Target="../tags/tag513.xml"/><Relationship Id="rId3" Type="http://schemas.openxmlformats.org/officeDocument/2006/relationships/tags" Target="../tags/tag492.xml"/><Relationship Id="rId29" Type="http://schemas.openxmlformats.org/officeDocument/2006/relationships/tags" Target="../tags/tag512.xml"/><Relationship Id="rId28" Type="http://schemas.openxmlformats.org/officeDocument/2006/relationships/tags" Target="../tags/tag511.xml"/><Relationship Id="rId27" Type="http://schemas.openxmlformats.org/officeDocument/2006/relationships/tags" Target="../tags/tag510.xml"/><Relationship Id="rId26" Type="http://schemas.openxmlformats.org/officeDocument/2006/relationships/tags" Target="../tags/tag509.xml"/><Relationship Id="rId25" Type="http://schemas.openxmlformats.org/officeDocument/2006/relationships/tags" Target="../tags/tag508.xml"/><Relationship Id="rId24" Type="http://schemas.openxmlformats.org/officeDocument/2006/relationships/tags" Target="../tags/tag507.xml"/><Relationship Id="rId23" Type="http://schemas.openxmlformats.org/officeDocument/2006/relationships/tags" Target="../tags/tag506.xml"/><Relationship Id="rId22" Type="http://schemas.openxmlformats.org/officeDocument/2006/relationships/tags" Target="../tags/tag505.xml"/><Relationship Id="rId21" Type="http://schemas.openxmlformats.org/officeDocument/2006/relationships/tags" Target="../tags/tag504.xml"/><Relationship Id="rId20" Type="http://schemas.openxmlformats.org/officeDocument/2006/relationships/tags" Target="../tags/tag503.xml"/><Relationship Id="rId2" Type="http://schemas.openxmlformats.org/officeDocument/2006/relationships/tags" Target="../tags/tag491.xml"/><Relationship Id="rId19" Type="http://schemas.openxmlformats.org/officeDocument/2006/relationships/tags" Target="../tags/tag502.xml"/><Relationship Id="rId18" Type="http://schemas.openxmlformats.org/officeDocument/2006/relationships/tags" Target="../tags/tag501.xml"/><Relationship Id="rId17" Type="http://schemas.openxmlformats.org/officeDocument/2006/relationships/tags" Target="../tags/tag500.xml"/><Relationship Id="rId16" Type="http://schemas.openxmlformats.org/officeDocument/2006/relationships/image" Target="../media/image69.svg"/><Relationship Id="rId15" Type="http://schemas.openxmlformats.org/officeDocument/2006/relationships/image" Target="../media/image68.png"/><Relationship Id="rId14" Type="http://schemas.openxmlformats.org/officeDocument/2006/relationships/tags" Target="../tags/tag499.xml"/><Relationship Id="rId13" Type="http://schemas.openxmlformats.org/officeDocument/2006/relationships/tags" Target="../tags/tag498.xml"/><Relationship Id="rId12" Type="http://schemas.openxmlformats.org/officeDocument/2006/relationships/tags" Target="../tags/tag497.xml"/><Relationship Id="rId11" Type="http://schemas.openxmlformats.org/officeDocument/2006/relationships/tags" Target="../tags/tag496.xml"/><Relationship Id="rId104" Type="http://schemas.openxmlformats.org/officeDocument/2006/relationships/slideLayout" Target="../slideLayouts/slideLayout7.xml"/><Relationship Id="rId103" Type="http://schemas.openxmlformats.org/officeDocument/2006/relationships/tags" Target="../tags/tag578.xml"/><Relationship Id="rId102" Type="http://schemas.openxmlformats.org/officeDocument/2006/relationships/tags" Target="../tags/tag577.xml"/><Relationship Id="rId101" Type="http://schemas.openxmlformats.org/officeDocument/2006/relationships/tags" Target="../tags/tag576.xml"/><Relationship Id="rId100" Type="http://schemas.openxmlformats.org/officeDocument/2006/relationships/tags" Target="../tags/tag575.xml"/><Relationship Id="rId10" Type="http://schemas.openxmlformats.org/officeDocument/2006/relationships/image" Target="../media/image78.svg"/><Relationship Id="rId1" Type="http://schemas.openxmlformats.org/officeDocument/2006/relationships/tags" Target="../tags/tag490.xml"/></Relationships>
</file>

<file path=ppt/slides/_rels/slide14.xml.rels><?xml version="1.0" encoding="UTF-8" standalone="yes"?>
<Relationships xmlns="http://schemas.openxmlformats.org/package/2006/relationships"><Relationship Id="rId9" Type="http://schemas.openxmlformats.org/officeDocument/2006/relationships/tags" Target="../tags/tag586.xml"/><Relationship Id="rId8" Type="http://schemas.openxmlformats.org/officeDocument/2006/relationships/image" Target="../media/image83.jpeg"/><Relationship Id="rId7" Type="http://schemas.openxmlformats.org/officeDocument/2006/relationships/tags" Target="../tags/tag585.xml"/><Relationship Id="rId6" Type="http://schemas.openxmlformats.org/officeDocument/2006/relationships/tags" Target="../tags/tag584.xml"/><Relationship Id="rId5" Type="http://schemas.openxmlformats.org/officeDocument/2006/relationships/tags" Target="../tags/tag583.xml"/><Relationship Id="rId4" Type="http://schemas.openxmlformats.org/officeDocument/2006/relationships/tags" Target="../tags/tag582.xml"/><Relationship Id="rId3" Type="http://schemas.openxmlformats.org/officeDocument/2006/relationships/tags" Target="../tags/tag581.xml"/><Relationship Id="rId21" Type="http://schemas.openxmlformats.org/officeDocument/2006/relationships/slideLayout" Target="../slideLayouts/slideLayout7.xml"/><Relationship Id="rId20" Type="http://schemas.openxmlformats.org/officeDocument/2006/relationships/image" Target="../media/image85.jpeg"/><Relationship Id="rId2" Type="http://schemas.openxmlformats.org/officeDocument/2006/relationships/tags" Target="../tags/tag580.xml"/><Relationship Id="rId19" Type="http://schemas.openxmlformats.org/officeDocument/2006/relationships/tags" Target="../tags/tag595.xml"/><Relationship Id="rId18" Type="http://schemas.openxmlformats.org/officeDocument/2006/relationships/tags" Target="../tags/tag594.xml"/><Relationship Id="rId17" Type="http://schemas.openxmlformats.org/officeDocument/2006/relationships/tags" Target="../tags/tag593.xml"/><Relationship Id="rId16" Type="http://schemas.openxmlformats.org/officeDocument/2006/relationships/tags" Target="../tags/tag592.xml"/><Relationship Id="rId15" Type="http://schemas.openxmlformats.org/officeDocument/2006/relationships/tags" Target="../tags/tag591.xml"/><Relationship Id="rId14" Type="http://schemas.openxmlformats.org/officeDocument/2006/relationships/image" Target="../media/image84.jpeg"/><Relationship Id="rId13" Type="http://schemas.openxmlformats.org/officeDocument/2006/relationships/tags" Target="../tags/tag590.xml"/><Relationship Id="rId12" Type="http://schemas.openxmlformats.org/officeDocument/2006/relationships/tags" Target="../tags/tag589.xml"/><Relationship Id="rId11" Type="http://schemas.openxmlformats.org/officeDocument/2006/relationships/tags" Target="../tags/tag588.xml"/><Relationship Id="rId10" Type="http://schemas.openxmlformats.org/officeDocument/2006/relationships/tags" Target="../tags/tag587.xml"/><Relationship Id="rId1" Type="http://schemas.openxmlformats.org/officeDocument/2006/relationships/tags" Target="../tags/tag579.xml"/></Relationships>
</file>

<file path=ppt/slides/_rels/slide15.xml.rels><?xml version="1.0" encoding="UTF-8" standalone="yes"?>
<Relationships xmlns="http://schemas.openxmlformats.org/package/2006/relationships"><Relationship Id="rId9" Type="http://schemas.openxmlformats.org/officeDocument/2006/relationships/tags" Target="../tags/tag602.xml"/><Relationship Id="rId8" Type="http://schemas.openxmlformats.org/officeDocument/2006/relationships/tags" Target="../tags/tag601.xml"/><Relationship Id="rId7" Type="http://schemas.openxmlformats.org/officeDocument/2006/relationships/image" Target="../media/image87.svg"/><Relationship Id="rId6" Type="http://schemas.openxmlformats.org/officeDocument/2006/relationships/image" Target="../media/image86.png"/><Relationship Id="rId5" Type="http://schemas.openxmlformats.org/officeDocument/2006/relationships/tags" Target="../tags/tag600.xml"/><Relationship Id="rId43" Type="http://schemas.openxmlformats.org/officeDocument/2006/relationships/slideLayout" Target="../slideLayouts/slideLayout7.xml"/><Relationship Id="rId42" Type="http://schemas.openxmlformats.org/officeDocument/2006/relationships/tags" Target="../tags/tag629.xml"/><Relationship Id="rId41" Type="http://schemas.openxmlformats.org/officeDocument/2006/relationships/tags" Target="../tags/tag628.xml"/><Relationship Id="rId40" Type="http://schemas.openxmlformats.org/officeDocument/2006/relationships/tags" Target="../tags/tag627.xml"/><Relationship Id="rId4" Type="http://schemas.openxmlformats.org/officeDocument/2006/relationships/tags" Target="../tags/tag599.xml"/><Relationship Id="rId39" Type="http://schemas.openxmlformats.org/officeDocument/2006/relationships/tags" Target="../tags/tag626.xml"/><Relationship Id="rId38" Type="http://schemas.openxmlformats.org/officeDocument/2006/relationships/tags" Target="../tags/tag625.xml"/><Relationship Id="rId37" Type="http://schemas.openxmlformats.org/officeDocument/2006/relationships/image" Target="../media/image93.svg"/><Relationship Id="rId36" Type="http://schemas.openxmlformats.org/officeDocument/2006/relationships/image" Target="../media/image92.png"/><Relationship Id="rId35" Type="http://schemas.openxmlformats.org/officeDocument/2006/relationships/tags" Target="../tags/tag624.xml"/><Relationship Id="rId34" Type="http://schemas.openxmlformats.org/officeDocument/2006/relationships/tags" Target="../tags/tag623.xml"/><Relationship Id="rId33" Type="http://schemas.openxmlformats.org/officeDocument/2006/relationships/tags" Target="../tags/tag622.xml"/><Relationship Id="rId32" Type="http://schemas.openxmlformats.org/officeDocument/2006/relationships/tags" Target="../tags/tag621.xml"/><Relationship Id="rId31" Type="http://schemas.openxmlformats.org/officeDocument/2006/relationships/tags" Target="../tags/tag620.xml"/><Relationship Id="rId30" Type="http://schemas.openxmlformats.org/officeDocument/2006/relationships/tags" Target="../tags/tag619.xml"/><Relationship Id="rId3" Type="http://schemas.openxmlformats.org/officeDocument/2006/relationships/tags" Target="../tags/tag598.xml"/><Relationship Id="rId29" Type="http://schemas.openxmlformats.org/officeDocument/2006/relationships/tags" Target="../tags/tag618.xml"/><Relationship Id="rId28" Type="http://schemas.openxmlformats.org/officeDocument/2006/relationships/tags" Target="../tags/tag617.xml"/><Relationship Id="rId27" Type="http://schemas.openxmlformats.org/officeDocument/2006/relationships/image" Target="../media/image91.svg"/><Relationship Id="rId26" Type="http://schemas.openxmlformats.org/officeDocument/2006/relationships/image" Target="../media/image90.png"/><Relationship Id="rId25" Type="http://schemas.openxmlformats.org/officeDocument/2006/relationships/tags" Target="../tags/tag616.xml"/><Relationship Id="rId24" Type="http://schemas.openxmlformats.org/officeDocument/2006/relationships/tags" Target="../tags/tag615.xml"/><Relationship Id="rId23" Type="http://schemas.openxmlformats.org/officeDocument/2006/relationships/tags" Target="../tags/tag614.xml"/><Relationship Id="rId22" Type="http://schemas.openxmlformats.org/officeDocument/2006/relationships/tags" Target="../tags/tag613.xml"/><Relationship Id="rId21" Type="http://schemas.openxmlformats.org/officeDocument/2006/relationships/tags" Target="../tags/tag612.xml"/><Relationship Id="rId20" Type="http://schemas.openxmlformats.org/officeDocument/2006/relationships/tags" Target="../tags/tag611.xml"/><Relationship Id="rId2" Type="http://schemas.openxmlformats.org/officeDocument/2006/relationships/tags" Target="../tags/tag597.xml"/><Relationship Id="rId19" Type="http://schemas.openxmlformats.org/officeDocument/2006/relationships/tags" Target="../tags/tag610.xml"/><Relationship Id="rId18" Type="http://schemas.openxmlformats.org/officeDocument/2006/relationships/tags" Target="../tags/tag609.xml"/><Relationship Id="rId17" Type="http://schemas.openxmlformats.org/officeDocument/2006/relationships/image" Target="../media/image89.svg"/><Relationship Id="rId16" Type="http://schemas.openxmlformats.org/officeDocument/2006/relationships/image" Target="../media/image88.png"/><Relationship Id="rId15" Type="http://schemas.openxmlformats.org/officeDocument/2006/relationships/tags" Target="../tags/tag608.xml"/><Relationship Id="rId14" Type="http://schemas.openxmlformats.org/officeDocument/2006/relationships/tags" Target="../tags/tag607.xml"/><Relationship Id="rId13" Type="http://schemas.openxmlformats.org/officeDocument/2006/relationships/tags" Target="../tags/tag606.xml"/><Relationship Id="rId12" Type="http://schemas.openxmlformats.org/officeDocument/2006/relationships/tags" Target="../tags/tag605.xml"/><Relationship Id="rId11" Type="http://schemas.openxmlformats.org/officeDocument/2006/relationships/tags" Target="../tags/tag604.xml"/><Relationship Id="rId10" Type="http://schemas.openxmlformats.org/officeDocument/2006/relationships/tags" Target="../tags/tag603.xml"/><Relationship Id="rId1" Type="http://schemas.openxmlformats.org/officeDocument/2006/relationships/tags" Target="../tags/tag596.xml"/></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1.xml"/><Relationship Id="rId7" Type="http://schemas.openxmlformats.org/officeDocument/2006/relationships/tags" Target="../tags/tag636.xml"/><Relationship Id="rId6" Type="http://schemas.openxmlformats.org/officeDocument/2006/relationships/tags" Target="../tags/tag635.xml"/><Relationship Id="rId5" Type="http://schemas.openxmlformats.org/officeDocument/2006/relationships/tags" Target="../tags/tag634.xml"/><Relationship Id="rId4" Type="http://schemas.openxmlformats.org/officeDocument/2006/relationships/tags" Target="../tags/tag633.xml"/><Relationship Id="rId3" Type="http://schemas.openxmlformats.org/officeDocument/2006/relationships/tags" Target="../tags/tag632.xml"/><Relationship Id="rId2" Type="http://schemas.openxmlformats.org/officeDocument/2006/relationships/tags" Target="../tags/tag631.xml"/><Relationship Id="rId1" Type="http://schemas.openxmlformats.org/officeDocument/2006/relationships/tags" Target="../tags/tag630.xml"/></Relationships>
</file>

<file path=ppt/slides/_rels/slide17.xml.rels><?xml version="1.0" encoding="UTF-8" standalone="yes"?>
<Relationships xmlns="http://schemas.openxmlformats.org/package/2006/relationships"><Relationship Id="rId9" Type="http://schemas.openxmlformats.org/officeDocument/2006/relationships/image" Target="../media/image53.svg"/><Relationship Id="rId8" Type="http://schemas.openxmlformats.org/officeDocument/2006/relationships/image" Target="../media/image79.png"/><Relationship Id="rId7" Type="http://schemas.openxmlformats.org/officeDocument/2006/relationships/tags" Target="../tags/tag643.xml"/><Relationship Id="rId63" Type="http://schemas.openxmlformats.org/officeDocument/2006/relationships/slideLayout" Target="../slideLayouts/slideLayout7.xml"/><Relationship Id="rId62" Type="http://schemas.openxmlformats.org/officeDocument/2006/relationships/tags" Target="../tags/tag686.xml"/><Relationship Id="rId61" Type="http://schemas.openxmlformats.org/officeDocument/2006/relationships/tags" Target="../tags/tag685.xml"/><Relationship Id="rId60" Type="http://schemas.openxmlformats.org/officeDocument/2006/relationships/tags" Target="../tags/tag684.xml"/><Relationship Id="rId6" Type="http://schemas.openxmlformats.org/officeDocument/2006/relationships/tags" Target="../tags/tag642.xml"/><Relationship Id="rId59" Type="http://schemas.openxmlformats.org/officeDocument/2006/relationships/image" Target="../media/image101.svg"/><Relationship Id="rId58" Type="http://schemas.openxmlformats.org/officeDocument/2006/relationships/image" Target="../media/image100.png"/><Relationship Id="rId57" Type="http://schemas.openxmlformats.org/officeDocument/2006/relationships/tags" Target="../tags/tag683.xml"/><Relationship Id="rId56" Type="http://schemas.openxmlformats.org/officeDocument/2006/relationships/tags" Target="../tags/tag682.xml"/><Relationship Id="rId55" Type="http://schemas.openxmlformats.org/officeDocument/2006/relationships/tags" Target="../tags/tag681.xml"/><Relationship Id="rId54" Type="http://schemas.openxmlformats.org/officeDocument/2006/relationships/tags" Target="../tags/tag680.xml"/><Relationship Id="rId53" Type="http://schemas.openxmlformats.org/officeDocument/2006/relationships/tags" Target="../tags/tag679.xml"/><Relationship Id="rId52" Type="http://schemas.openxmlformats.org/officeDocument/2006/relationships/tags" Target="../tags/tag678.xml"/><Relationship Id="rId51" Type="http://schemas.openxmlformats.org/officeDocument/2006/relationships/tags" Target="../tags/tag677.xml"/><Relationship Id="rId50" Type="http://schemas.openxmlformats.org/officeDocument/2006/relationships/tags" Target="../tags/tag676.xml"/><Relationship Id="rId5" Type="http://schemas.openxmlformats.org/officeDocument/2006/relationships/tags" Target="../tags/tag641.xml"/><Relationship Id="rId49" Type="http://schemas.openxmlformats.org/officeDocument/2006/relationships/image" Target="../media/image99.svg"/><Relationship Id="rId48" Type="http://schemas.openxmlformats.org/officeDocument/2006/relationships/image" Target="../media/image98.png"/><Relationship Id="rId47" Type="http://schemas.openxmlformats.org/officeDocument/2006/relationships/tags" Target="../tags/tag675.xml"/><Relationship Id="rId46" Type="http://schemas.openxmlformats.org/officeDocument/2006/relationships/tags" Target="../tags/tag674.xml"/><Relationship Id="rId45" Type="http://schemas.openxmlformats.org/officeDocument/2006/relationships/tags" Target="../tags/tag673.xml"/><Relationship Id="rId44" Type="http://schemas.openxmlformats.org/officeDocument/2006/relationships/tags" Target="../tags/tag672.xml"/><Relationship Id="rId43" Type="http://schemas.openxmlformats.org/officeDocument/2006/relationships/tags" Target="../tags/tag671.xml"/><Relationship Id="rId42" Type="http://schemas.openxmlformats.org/officeDocument/2006/relationships/tags" Target="../tags/tag670.xml"/><Relationship Id="rId41" Type="http://schemas.openxmlformats.org/officeDocument/2006/relationships/tags" Target="../tags/tag669.xml"/><Relationship Id="rId40" Type="http://schemas.openxmlformats.org/officeDocument/2006/relationships/tags" Target="../tags/tag668.xml"/><Relationship Id="rId4" Type="http://schemas.openxmlformats.org/officeDocument/2006/relationships/tags" Target="../tags/tag640.xml"/><Relationship Id="rId39" Type="http://schemas.openxmlformats.org/officeDocument/2006/relationships/image" Target="../media/image97.svg"/><Relationship Id="rId38" Type="http://schemas.openxmlformats.org/officeDocument/2006/relationships/image" Target="../media/image96.png"/><Relationship Id="rId37" Type="http://schemas.openxmlformats.org/officeDocument/2006/relationships/tags" Target="../tags/tag667.xml"/><Relationship Id="rId36" Type="http://schemas.openxmlformats.org/officeDocument/2006/relationships/tags" Target="../tags/tag666.xml"/><Relationship Id="rId35" Type="http://schemas.openxmlformats.org/officeDocument/2006/relationships/tags" Target="../tags/tag665.xml"/><Relationship Id="rId34" Type="http://schemas.openxmlformats.org/officeDocument/2006/relationships/tags" Target="../tags/tag664.xml"/><Relationship Id="rId33" Type="http://schemas.openxmlformats.org/officeDocument/2006/relationships/tags" Target="../tags/tag663.xml"/><Relationship Id="rId32" Type="http://schemas.openxmlformats.org/officeDocument/2006/relationships/tags" Target="../tags/tag662.xml"/><Relationship Id="rId31" Type="http://schemas.openxmlformats.org/officeDocument/2006/relationships/tags" Target="../tags/tag661.xml"/><Relationship Id="rId30" Type="http://schemas.openxmlformats.org/officeDocument/2006/relationships/tags" Target="../tags/tag660.xml"/><Relationship Id="rId3" Type="http://schemas.openxmlformats.org/officeDocument/2006/relationships/tags" Target="../tags/tag639.xml"/><Relationship Id="rId29" Type="http://schemas.openxmlformats.org/officeDocument/2006/relationships/image" Target="../media/image95.svg"/><Relationship Id="rId28" Type="http://schemas.openxmlformats.org/officeDocument/2006/relationships/image" Target="../media/image94.png"/><Relationship Id="rId27" Type="http://schemas.openxmlformats.org/officeDocument/2006/relationships/tags" Target="../tags/tag659.xml"/><Relationship Id="rId26" Type="http://schemas.openxmlformats.org/officeDocument/2006/relationships/tags" Target="../tags/tag658.xml"/><Relationship Id="rId25" Type="http://schemas.openxmlformats.org/officeDocument/2006/relationships/tags" Target="../tags/tag657.xml"/><Relationship Id="rId24" Type="http://schemas.openxmlformats.org/officeDocument/2006/relationships/tags" Target="../tags/tag656.xml"/><Relationship Id="rId23" Type="http://schemas.openxmlformats.org/officeDocument/2006/relationships/tags" Target="../tags/tag655.xml"/><Relationship Id="rId22" Type="http://schemas.openxmlformats.org/officeDocument/2006/relationships/tags" Target="../tags/tag654.xml"/><Relationship Id="rId21" Type="http://schemas.openxmlformats.org/officeDocument/2006/relationships/tags" Target="../tags/tag653.xml"/><Relationship Id="rId20" Type="http://schemas.openxmlformats.org/officeDocument/2006/relationships/tags" Target="../tags/tag652.xml"/><Relationship Id="rId2" Type="http://schemas.openxmlformats.org/officeDocument/2006/relationships/tags" Target="../tags/tag638.xml"/><Relationship Id="rId19" Type="http://schemas.openxmlformats.org/officeDocument/2006/relationships/image" Target="../media/image63.svg"/><Relationship Id="rId18" Type="http://schemas.openxmlformats.org/officeDocument/2006/relationships/image" Target="../media/image62.png"/><Relationship Id="rId17" Type="http://schemas.openxmlformats.org/officeDocument/2006/relationships/tags" Target="../tags/tag651.xml"/><Relationship Id="rId16" Type="http://schemas.openxmlformats.org/officeDocument/2006/relationships/tags" Target="../tags/tag650.xml"/><Relationship Id="rId15" Type="http://schemas.openxmlformats.org/officeDocument/2006/relationships/tags" Target="../tags/tag649.xml"/><Relationship Id="rId14" Type="http://schemas.openxmlformats.org/officeDocument/2006/relationships/tags" Target="../tags/tag648.xml"/><Relationship Id="rId13" Type="http://schemas.openxmlformats.org/officeDocument/2006/relationships/tags" Target="../tags/tag647.xml"/><Relationship Id="rId12" Type="http://schemas.openxmlformats.org/officeDocument/2006/relationships/tags" Target="../tags/tag646.xml"/><Relationship Id="rId11" Type="http://schemas.openxmlformats.org/officeDocument/2006/relationships/tags" Target="../tags/tag645.xml"/><Relationship Id="rId10" Type="http://schemas.openxmlformats.org/officeDocument/2006/relationships/tags" Target="../tags/tag644.xml"/><Relationship Id="rId1" Type="http://schemas.openxmlformats.org/officeDocument/2006/relationships/tags" Target="../tags/tag637.xml"/></Relationships>
</file>

<file path=ppt/slides/_rels/slide18.xml.rels><?xml version="1.0" encoding="UTF-8" standalone="yes"?>
<Relationships xmlns="http://schemas.openxmlformats.org/package/2006/relationships"><Relationship Id="rId9" Type="http://schemas.openxmlformats.org/officeDocument/2006/relationships/tags" Target="../tags/tag695.xml"/><Relationship Id="rId8" Type="http://schemas.openxmlformats.org/officeDocument/2006/relationships/tags" Target="../tags/tag694.xml"/><Relationship Id="rId7" Type="http://schemas.openxmlformats.org/officeDocument/2006/relationships/tags" Target="../tags/tag693.xml"/><Relationship Id="rId6" Type="http://schemas.openxmlformats.org/officeDocument/2006/relationships/tags" Target="../tags/tag692.xml"/><Relationship Id="rId5" Type="http://schemas.openxmlformats.org/officeDocument/2006/relationships/tags" Target="../tags/tag691.xml"/><Relationship Id="rId46" Type="http://schemas.openxmlformats.org/officeDocument/2006/relationships/slideLayout" Target="../slideLayouts/slideLayout7.xml"/><Relationship Id="rId45" Type="http://schemas.openxmlformats.org/officeDocument/2006/relationships/tags" Target="../tags/tag721.xml"/><Relationship Id="rId44" Type="http://schemas.openxmlformats.org/officeDocument/2006/relationships/image" Target="../media/image111.svg"/><Relationship Id="rId43" Type="http://schemas.openxmlformats.org/officeDocument/2006/relationships/image" Target="../media/image110.png"/><Relationship Id="rId42" Type="http://schemas.openxmlformats.org/officeDocument/2006/relationships/tags" Target="../tags/tag720.xml"/><Relationship Id="rId41" Type="http://schemas.openxmlformats.org/officeDocument/2006/relationships/tags" Target="../tags/tag719.xml"/><Relationship Id="rId40" Type="http://schemas.openxmlformats.org/officeDocument/2006/relationships/tags" Target="../tags/tag718.xml"/><Relationship Id="rId4" Type="http://schemas.openxmlformats.org/officeDocument/2006/relationships/tags" Target="../tags/tag690.xml"/><Relationship Id="rId39" Type="http://schemas.openxmlformats.org/officeDocument/2006/relationships/image" Target="../media/image109.svg"/><Relationship Id="rId38" Type="http://schemas.openxmlformats.org/officeDocument/2006/relationships/image" Target="../media/image108.png"/><Relationship Id="rId37" Type="http://schemas.openxmlformats.org/officeDocument/2006/relationships/tags" Target="../tags/tag717.xml"/><Relationship Id="rId36" Type="http://schemas.openxmlformats.org/officeDocument/2006/relationships/tags" Target="../tags/tag716.xml"/><Relationship Id="rId35" Type="http://schemas.openxmlformats.org/officeDocument/2006/relationships/tags" Target="../tags/tag715.xml"/><Relationship Id="rId34" Type="http://schemas.openxmlformats.org/officeDocument/2006/relationships/tags" Target="../tags/tag714.xml"/><Relationship Id="rId33" Type="http://schemas.openxmlformats.org/officeDocument/2006/relationships/tags" Target="../tags/tag713.xml"/><Relationship Id="rId32" Type="http://schemas.openxmlformats.org/officeDocument/2006/relationships/tags" Target="../tags/tag712.xml"/><Relationship Id="rId31" Type="http://schemas.openxmlformats.org/officeDocument/2006/relationships/tags" Target="../tags/tag711.xml"/><Relationship Id="rId30" Type="http://schemas.openxmlformats.org/officeDocument/2006/relationships/tags" Target="../tags/tag710.xml"/><Relationship Id="rId3" Type="http://schemas.openxmlformats.org/officeDocument/2006/relationships/tags" Target="../tags/tag689.xml"/><Relationship Id="rId29" Type="http://schemas.openxmlformats.org/officeDocument/2006/relationships/tags" Target="../tags/tag709.xml"/><Relationship Id="rId28" Type="http://schemas.openxmlformats.org/officeDocument/2006/relationships/image" Target="../media/image107.svg"/><Relationship Id="rId27" Type="http://schemas.openxmlformats.org/officeDocument/2006/relationships/image" Target="../media/image106.png"/><Relationship Id="rId26" Type="http://schemas.openxmlformats.org/officeDocument/2006/relationships/tags" Target="../tags/tag708.xml"/><Relationship Id="rId25" Type="http://schemas.openxmlformats.org/officeDocument/2006/relationships/tags" Target="../tags/tag707.xml"/><Relationship Id="rId24" Type="http://schemas.openxmlformats.org/officeDocument/2006/relationships/tags" Target="../tags/tag706.xml"/><Relationship Id="rId23" Type="http://schemas.openxmlformats.org/officeDocument/2006/relationships/image" Target="../media/image105.svg"/><Relationship Id="rId22" Type="http://schemas.openxmlformats.org/officeDocument/2006/relationships/image" Target="../media/image104.png"/><Relationship Id="rId21" Type="http://schemas.openxmlformats.org/officeDocument/2006/relationships/tags" Target="../tags/tag705.xml"/><Relationship Id="rId20" Type="http://schemas.openxmlformats.org/officeDocument/2006/relationships/tags" Target="../tags/tag704.xml"/><Relationship Id="rId2" Type="http://schemas.openxmlformats.org/officeDocument/2006/relationships/tags" Target="../tags/tag688.xml"/><Relationship Id="rId19" Type="http://schemas.openxmlformats.org/officeDocument/2006/relationships/tags" Target="../tags/tag703.xml"/><Relationship Id="rId18" Type="http://schemas.openxmlformats.org/officeDocument/2006/relationships/image" Target="../media/image103.svg"/><Relationship Id="rId17" Type="http://schemas.openxmlformats.org/officeDocument/2006/relationships/image" Target="../media/image102.png"/><Relationship Id="rId16" Type="http://schemas.openxmlformats.org/officeDocument/2006/relationships/tags" Target="../tags/tag702.xml"/><Relationship Id="rId15" Type="http://schemas.openxmlformats.org/officeDocument/2006/relationships/tags" Target="../tags/tag701.xml"/><Relationship Id="rId14" Type="http://schemas.openxmlformats.org/officeDocument/2006/relationships/tags" Target="../tags/tag700.xml"/><Relationship Id="rId13" Type="http://schemas.openxmlformats.org/officeDocument/2006/relationships/tags" Target="../tags/tag699.xml"/><Relationship Id="rId12" Type="http://schemas.openxmlformats.org/officeDocument/2006/relationships/tags" Target="../tags/tag698.xml"/><Relationship Id="rId11" Type="http://schemas.openxmlformats.org/officeDocument/2006/relationships/tags" Target="../tags/tag697.xml"/><Relationship Id="rId10" Type="http://schemas.openxmlformats.org/officeDocument/2006/relationships/tags" Target="../tags/tag696.xml"/><Relationship Id="rId1" Type="http://schemas.openxmlformats.org/officeDocument/2006/relationships/tags" Target="../tags/tag687.xml"/></Relationships>
</file>

<file path=ppt/slides/_rels/slide19.xml.rels><?xml version="1.0" encoding="UTF-8" standalone="yes"?>
<Relationships xmlns="http://schemas.openxmlformats.org/package/2006/relationships"><Relationship Id="rId9" Type="http://schemas.openxmlformats.org/officeDocument/2006/relationships/image" Target="../media/image113.svg"/><Relationship Id="rId8" Type="http://schemas.openxmlformats.org/officeDocument/2006/relationships/image" Target="../media/image112.png"/><Relationship Id="rId7" Type="http://schemas.openxmlformats.org/officeDocument/2006/relationships/tags" Target="../tags/tag728.xml"/><Relationship Id="rId60" Type="http://schemas.openxmlformats.org/officeDocument/2006/relationships/slideLayout" Target="../slideLayouts/slideLayout7.xml"/><Relationship Id="rId6" Type="http://schemas.openxmlformats.org/officeDocument/2006/relationships/tags" Target="../tags/tag727.xml"/><Relationship Id="rId59" Type="http://schemas.openxmlformats.org/officeDocument/2006/relationships/tags" Target="../tags/tag774.xml"/><Relationship Id="rId58" Type="http://schemas.openxmlformats.org/officeDocument/2006/relationships/tags" Target="../tags/tag773.xml"/><Relationship Id="rId57" Type="http://schemas.openxmlformats.org/officeDocument/2006/relationships/tags" Target="../tags/tag772.xml"/><Relationship Id="rId56" Type="http://schemas.openxmlformats.org/officeDocument/2006/relationships/tags" Target="../tags/tag771.xml"/><Relationship Id="rId55" Type="http://schemas.openxmlformats.org/officeDocument/2006/relationships/tags" Target="../tags/tag770.xml"/><Relationship Id="rId54" Type="http://schemas.openxmlformats.org/officeDocument/2006/relationships/tags" Target="../tags/tag769.xml"/><Relationship Id="rId53" Type="http://schemas.openxmlformats.org/officeDocument/2006/relationships/tags" Target="../tags/tag768.xml"/><Relationship Id="rId52" Type="http://schemas.openxmlformats.org/officeDocument/2006/relationships/tags" Target="../tags/tag767.xml"/><Relationship Id="rId51" Type="http://schemas.openxmlformats.org/officeDocument/2006/relationships/tags" Target="../tags/tag766.xml"/><Relationship Id="rId50" Type="http://schemas.openxmlformats.org/officeDocument/2006/relationships/tags" Target="../tags/tag765.xml"/><Relationship Id="rId5" Type="http://schemas.openxmlformats.org/officeDocument/2006/relationships/tags" Target="../tags/tag726.xml"/><Relationship Id="rId49" Type="http://schemas.openxmlformats.org/officeDocument/2006/relationships/tags" Target="../tags/tag764.xml"/><Relationship Id="rId48" Type="http://schemas.openxmlformats.org/officeDocument/2006/relationships/tags" Target="../tags/tag763.xml"/><Relationship Id="rId47" Type="http://schemas.openxmlformats.org/officeDocument/2006/relationships/tags" Target="../tags/tag762.xml"/><Relationship Id="rId46" Type="http://schemas.openxmlformats.org/officeDocument/2006/relationships/tags" Target="../tags/tag761.xml"/><Relationship Id="rId45" Type="http://schemas.openxmlformats.org/officeDocument/2006/relationships/image" Target="../media/image117.svg"/><Relationship Id="rId44" Type="http://schemas.openxmlformats.org/officeDocument/2006/relationships/image" Target="../media/image116.png"/><Relationship Id="rId43" Type="http://schemas.openxmlformats.org/officeDocument/2006/relationships/tags" Target="../tags/tag760.xml"/><Relationship Id="rId42" Type="http://schemas.openxmlformats.org/officeDocument/2006/relationships/tags" Target="../tags/tag759.xml"/><Relationship Id="rId41" Type="http://schemas.openxmlformats.org/officeDocument/2006/relationships/tags" Target="../tags/tag758.xml"/><Relationship Id="rId40" Type="http://schemas.openxmlformats.org/officeDocument/2006/relationships/tags" Target="../tags/tag757.xml"/><Relationship Id="rId4" Type="http://schemas.openxmlformats.org/officeDocument/2006/relationships/tags" Target="../tags/tag725.xml"/><Relationship Id="rId39" Type="http://schemas.openxmlformats.org/officeDocument/2006/relationships/tags" Target="../tags/tag756.xml"/><Relationship Id="rId38" Type="http://schemas.openxmlformats.org/officeDocument/2006/relationships/tags" Target="../tags/tag755.xml"/><Relationship Id="rId37" Type="http://schemas.openxmlformats.org/officeDocument/2006/relationships/tags" Target="../tags/tag754.xml"/><Relationship Id="rId36" Type="http://schemas.openxmlformats.org/officeDocument/2006/relationships/tags" Target="../tags/tag753.xml"/><Relationship Id="rId35" Type="http://schemas.openxmlformats.org/officeDocument/2006/relationships/tags" Target="../tags/tag752.xml"/><Relationship Id="rId34" Type="http://schemas.openxmlformats.org/officeDocument/2006/relationships/tags" Target="../tags/tag751.xml"/><Relationship Id="rId33" Type="http://schemas.openxmlformats.org/officeDocument/2006/relationships/tags" Target="../tags/tag750.xml"/><Relationship Id="rId32" Type="http://schemas.openxmlformats.org/officeDocument/2006/relationships/tags" Target="../tags/tag749.xml"/><Relationship Id="rId31" Type="http://schemas.openxmlformats.org/officeDocument/2006/relationships/tags" Target="../tags/tag748.xml"/><Relationship Id="rId30" Type="http://schemas.openxmlformats.org/officeDocument/2006/relationships/tags" Target="../tags/tag747.xml"/><Relationship Id="rId3" Type="http://schemas.openxmlformats.org/officeDocument/2006/relationships/tags" Target="../tags/tag724.xml"/><Relationship Id="rId29" Type="http://schemas.openxmlformats.org/officeDocument/2006/relationships/tags" Target="../tags/tag746.xml"/><Relationship Id="rId28" Type="http://schemas.openxmlformats.org/officeDocument/2006/relationships/image" Target="../media/image115.svg"/><Relationship Id="rId27" Type="http://schemas.openxmlformats.org/officeDocument/2006/relationships/image" Target="../media/image114.png"/><Relationship Id="rId26" Type="http://schemas.openxmlformats.org/officeDocument/2006/relationships/tags" Target="../tags/tag745.xml"/><Relationship Id="rId25" Type="http://schemas.openxmlformats.org/officeDocument/2006/relationships/tags" Target="../tags/tag744.xml"/><Relationship Id="rId24" Type="http://schemas.openxmlformats.org/officeDocument/2006/relationships/tags" Target="../tags/tag743.xml"/><Relationship Id="rId23" Type="http://schemas.openxmlformats.org/officeDocument/2006/relationships/tags" Target="../tags/tag742.xml"/><Relationship Id="rId22" Type="http://schemas.openxmlformats.org/officeDocument/2006/relationships/tags" Target="../tags/tag741.xml"/><Relationship Id="rId21" Type="http://schemas.openxmlformats.org/officeDocument/2006/relationships/tags" Target="../tags/tag740.xml"/><Relationship Id="rId20" Type="http://schemas.openxmlformats.org/officeDocument/2006/relationships/tags" Target="../tags/tag739.xml"/><Relationship Id="rId2" Type="http://schemas.openxmlformats.org/officeDocument/2006/relationships/tags" Target="../tags/tag723.xml"/><Relationship Id="rId19" Type="http://schemas.openxmlformats.org/officeDocument/2006/relationships/tags" Target="../tags/tag738.xml"/><Relationship Id="rId18" Type="http://schemas.openxmlformats.org/officeDocument/2006/relationships/tags" Target="../tags/tag737.xml"/><Relationship Id="rId17" Type="http://schemas.openxmlformats.org/officeDocument/2006/relationships/tags" Target="../tags/tag736.xml"/><Relationship Id="rId16" Type="http://schemas.openxmlformats.org/officeDocument/2006/relationships/tags" Target="../tags/tag735.xml"/><Relationship Id="rId15" Type="http://schemas.openxmlformats.org/officeDocument/2006/relationships/tags" Target="../tags/tag734.xml"/><Relationship Id="rId14" Type="http://schemas.openxmlformats.org/officeDocument/2006/relationships/tags" Target="../tags/tag733.xml"/><Relationship Id="rId13" Type="http://schemas.openxmlformats.org/officeDocument/2006/relationships/tags" Target="../tags/tag732.xml"/><Relationship Id="rId12" Type="http://schemas.openxmlformats.org/officeDocument/2006/relationships/tags" Target="../tags/tag731.xml"/><Relationship Id="rId11" Type="http://schemas.openxmlformats.org/officeDocument/2006/relationships/tags" Target="../tags/tag730.xml"/><Relationship Id="rId10" Type="http://schemas.openxmlformats.org/officeDocument/2006/relationships/tags" Target="../tags/tag729.xml"/><Relationship Id="rId1" Type="http://schemas.openxmlformats.org/officeDocument/2006/relationships/tags" Target="../tags/tag722.xml"/></Relationships>
</file>

<file path=ppt/slides/_rels/slide20.xml.rels><?xml version="1.0" encoding="UTF-8" standalone="yes"?>
<Relationships xmlns="http://schemas.openxmlformats.org/package/2006/relationships"><Relationship Id="rId9" Type="http://schemas.openxmlformats.org/officeDocument/2006/relationships/tags" Target="../tags/tag782.xml"/><Relationship Id="rId8" Type="http://schemas.openxmlformats.org/officeDocument/2006/relationships/tags" Target="../tags/tag781.xml"/><Relationship Id="rId7" Type="http://schemas.openxmlformats.org/officeDocument/2006/relationships/tags" Target="../tags/tag780.xml"/><Relationship Id="rId6" Type="http://schemas.openxmlformats.org/officeDocument/2006/relationships/tags" Target="../tags/tag779.xml"/><Relationship Id="rId5" Type="http://schemas.openxmlformats.org/officeDocument/2006/relationships/image" Target="../media/image118.jpeg"/><Relationship Id="rId4" Type="http://schemas.openxmlformats.org/officeDocument/2006/relationships/tags" Target="../tags/tag778.xml"/><Relationship Id="rId3" Type="http://schemas.openxmlformats.org/officeDocument/2006/relationships/tags" Target="../tags/tag777.xml"/><Relationship Id="rId27" Type="http://schemas.openxmlformats.org/officeDocument/2006/relationships/slideLayout" Target="../slideLayouts/slideLayout7.xml"/><Relationship Id="rId26" Type="http://schemas.openxmlformats.org/officeDocument/2006/relationships/tags" Target="../tags/tag797.xml"/><Relationship Id="rId25" Type="http://schemas.openxmlformats.org/officeDocument/2006/relationships/tags" Target="../tags/tag796.xml"/><Relationship Id="rId24" Type="http://schemas.openxmlformats.org/officeDocument/2006/relationships/tags" Target="../tags/tag795.xml"/><Relationship Id="rId23" Type="http://schemas.openxmlformats.org/officeDocument/2006/relationships/tags" Target="../tags/tag794.xml"/><Relationship Id="rId22" Type="http://schemas.openxmlformats.org/officeDocument/2006/relationships/tags" Target="../tags/tag793.xml"/><Relationship Id="rId21" Type="http://schemas.openxmlformats.org/officeDocument/2006/relationships/tags" Target="../tags/tag792.xml"/><Relationship Id="rId20" Type="http://schemas.openxmlformats.org/officeDocument/2006/relationships/tags" Target="../tags/tag791.xml"/><Relationship Id="rId2" Type="http://schemas.openxmlformats.org/officeDocument/2006/relationships/tags" Target="../tags/tag776.xml"/><Relationship Id="rId19" Type="http://schemas.openxmlformats.org/officeDocument/2006/relationships/tags" Target="../tags/tag790.xml"/><Relationship Id="rId18" Type="http://schemas.openxmlformats.org/officeDocument/2006/relationships/tags" Target="../tags/tag789.xml"/><Relationship Id="rId17" Type="http://schemas.openxmlformats.org/officeDocument/2006/relationships/tags" Target="../tags/tag788.xml"/><Relationship Id="rId16" Type="http://schemas.openxmlformats.org/officeDocument/2006/relationships/tags" Target="../tags/tag787.xml"/><Relationship Id="rId15" Type="http://schemas.openxmlformats.org/officeDocument/2006/relationships/tags" Target="../tags/tag786.xml"/><Relationship Id="rId14" Type="http://schemas.openxmlformats.org/officeDocument/2006/relationships/tags" Target="../tags/tag785.xml"/><Relationship Id="rId13" Type="http://schemas.openxmlformats.org/officeDocument/2006/relationships/image" Target="../media/image103.svg"/><Relationship Id="rId12" Type="http://schemas.openxmlformats.org/officeDocument/2006/relationships/image" Target="../media/image102.png"/><Relationship Id="rId11" Type="http://schemas.openxmlformats.org/officeDocument/2006/relationships/tags" Target="../tags/tag784.xml"/><Relationship Id="rId10" Type="http://schemas.openxmlformats.org/officeDocument/2006/relationships/tags" Target="../tags/tag783.xml"/><Relationship Id="rId1" Type="http://schemas.openxmlformats.org/officeDocument/2006/relationships/tags" Target="../tags/tag775.xml"/></Relationships>
</file>

<file path=ppt/slides/_rels/slide21.xml.rels><?xml version="1.0" encoding="UTF-8" standalone="yes"?>
<Relationships xmlns="http://schemas.openxmlformats.org/package/2006/relationships"><Relationship Id="rId9" Type="http://schemas.openxmlformats.org/officeDocument/2006/relationships/tags" Target="../tags/tag804.xml"/><Relationship Id="rId87" Type="http://schemas.openxmlformats.org/officeDocument/2006/relationships/slideLayout" Target="../slideLayouts/slideLayout7.xml"/><Relationship Id="rId86" Type="http://schemas.openxmlformats.org/officeDocument/2006/relationships/tags" Target="../tags/tag877.xml"/><Relationship Id="rId85" Type="http://schemas.openxmlformats.org/officeDocument/2006/relationships/tags" Target="../tags/tag876.xml"/><Relationship Id="rId84" Type="http://schemas.openxmlformats.org/officeDocument/2006/relationships/tags" Target="../tags/tag875.xml"/><Relationship Id="rId83" Type="http://schemas.openxmlformats.org/officeDocument/2006/relationships/tags" Target="../tags/tag874.xml"/><Relationship Id="rId82" Type="http://schemas.openxmlformats.org/officeDocument/2006/relationships/tags" Target="../tags/tag873.xml"/><Relationship Id="rId81" Type="http://schemas.openxmlformats.org/officeDocument/2006/relationships/tags" Target="../tags/tag872.xml"/><Relationship Id="rId80" Type="http://schemas.openxmlformats.org/officeDocument/2006/relationships/tags" Target="../tags/tag871.xml"/><Relationship Id="rId8" Type="http://schemas.openxmlformats.org/officeDocument/2006/relationships/image" Target="../media/image120.svg"/><Relationship Id="rId79" Type="http://schemas.openxmlformats.org/officeDocument/2006/relationships/tags" Target="../tags/tag870.xml"/><Relationship Id="rId78" Type="http://schemas.openxmlformats.org/officeDocument/2006/relationships/tags" Target="../tags/tag869.xml"/><Relationship Id="rId77" Type="http://schemas.openxmlformats.org/officeDocument/2006/relationships/tags" Target="../tags/tag868.xml"/><Relationship Id="rId76" Type="http://schemas.openxmlformats.org/officeDocument/2006/relationships/tags" Target="../tags/tag867.xml"/><Relationship Id="rId75" Type="http://schemas.openxmlformats.org/officeDocument/2006/relationships/tags" Target="../tags/tag866.xml"/><Relationship Id="rId74" Type="http://schemas.openxmlformats.org/officeDocument/2006/relationships/tags" Target="../tags/tag865.xml"/><Relationship Id="rId73" Type="http://schemas.openxmlformats.org/officeDocument/2006/relationships/tags" Target="../tags/tag864.xml"/><Relationship Id="rId72" Type="http://schemas.openxmlformats.org/officeDocument/2006/relationships/tags" Target="../tags/tag863.xml"/><Relationship Id="rId71" Type="http://schemas.openxmlformats.org/officeDocument/2006/relationships/tags" Target="../tags/tag862.xml"/><Relationship Id="rId70" Type="http://schemas.openxmlformats.org/officeDocument/2006/relationships/tags" Target="../tags/tag861.xml"/><Relationship Id="rId7" Type="http://schemas.openxmlformats.org/officeDocument/2006/relationships/image" Target="../media/image119.png"/><Relationship Id="rId69" Type="http://schemas.openxmlformats.org/officeDocument/2006/relationships/tags" Target="../tags/tag860.xml"/><Relationship Id="rId68" Type="http://schemas.openxmlformats.org/officeDocument/2006/relationships/tags" Target="../tags/tag859.xml"/><Relationship Id="rId67" Type="http://schemas.openxmlformats.org/officeDocument/2006/relationships/tags" Target="../tags/tag858.xml"/><Relationship Id="rId66" Type="http://schemas.openxmlformats.org/officeDocument/2006/relationships/tags" Target="../tags/tag857.xml"/><Relationship Id="rId65" Type="http://schemas.openxmlformats.org/officeDocument/2006/relationships/tags" Target="../tags/tag856.xml"/><Relationship Id="rId64" Type="http://schemas.openxmlformats.org/officeDocument/2006/relationships/tags" Target="../tags/tag855.xml"/><Relationship Id="rId63" Type="http://schemas.openxmlformats.org/officeDocument/2006/relationships/tags" Target="../tags/tag854.xml"/><Relationship Id="rId62" Type="http://schemas.openxmlformats.org/officeDocument/2006/relationships/tags" Target="../tags/tag853.xml"/><Relationship Id="rId61" Type="http://schemas.openxmlformats.org/officeDocument/2006/relationships/tags" Target="../tags/tag852.xml"/><Relationship Id="rId60" Type="http://schemas.openxmlformats.org/officeDocument/2006/relationships/image" Target="../media/image124.svg"/><Relationship Id="rId6" Type="http://schemas.openxmlformats.org/officeDocument/2006/relationships/tags" Target="../tags/tag803.xml"/><Relationship Id="rId59" Type="http://schemas.openxmlformats.org/officeDocument/2006/relationships/image" Target="../media/image123.png"/><Relationship Id="rId58" Type="http://schemas.openxmlformats.org/officeDocument/2006/relationships/tags" Target="../tags/tag851.xml"/><Relationship Id="rId57" Type="http://schemas.openxmlformats.org/officeDocument/2006/relationships/tags" Target="../tags/tag850.xml"/><Relationship Id="rId56" Type="http://schemas.openxmlformats.org/officeDocument/2006/relationships/tags" Target="../tags/tag849.xml"/><Relationship Id="rId55" Type="http://schemas.openxmlformats.org/officeDocument/2006/relationships/tags" Target="../tags/tag848.xml"/><Relationship Id="rId54" Type="http://schemas.openxmlformats.org/officeDocument/2006/relationships/tags" Target="../tags/tag847.xml"/><Relationship Id="rId53" Type="http://schemas.openxmlformats.org/officeDocument/2006/relationships/tags" Target="../tags/tag846.xml"/><Relationship Id="rId52" Type="http://schemas.openxmlformats.org/officeDocument/2006/relationships/tags" Target="../tags/tag845.xml"/><Relationship Id="rId51" Type="http://schemas.openxmlformats.org/officeDocument/2006/relationships/tags" Target="../tags/tag844.xml"/><Relationship Id="rId50" Type="http://schemas.openxmlformats.org/officeDocument/2006/relationships/tags" Target="../tags/tag843.xml"/><Relationship Id="rId5" Type="http://schemas.openxmlformats.org/officeDocument/2006/relationships/tags" Target="../tags/tag802.xml"/><Relationship Id="rId49" Type="http://schemas.openxmlformats.org/officeDocument/2006/relationships/tags" Target="../tags/tag842.xml"/><Relationship Id="rId48" Type="http://schemas.openxmlformats.org/officeDocument/2006/relationships/tags" Target="../tags/tag841.xml"/><Relationship Id="rId47" Type="http://schemas.openxmlformats.org/officeDocument/2006/relationships/tags" Target="../tags/tag840.xml"/><Relationship Id="rId46" Type="http://schemas.openxmlformats.org/officeDocument/2006/relationships/tags" Target="../tags/tag839.xml"/><Relationship Id="rId45" Type="http://schemas.openxmlformats.org/officeDocument/2006/relationships/tags" Target="../tags/tag838.xml"/><Relationship Id="rId44" Type="http://schemas.openxmlformats.org/officeDocument/2006/relationships/tags" Target="../tags/tag837.xml"/><Relationship Id="rId43" Type="http://schemas.openxmlformats.org/officeDocument/2006/relationships/tags" Target="../tags/tag836.xml"/><Relationship Id="rId42" Type="http://schemas.openxmlformats.org/officeDocument/2006/relationships/tags" Target="../tags/tag835.xml"/><Relationship Id="rId41" Type="http://schemas.openxmlformats.org/officeDocument/2006/relationships/tags" Target="../tags/tag834.xml"/><Relationship Id="rId40" Type="http://schemas.openxmlformats.org/officeDocument/2006/relationships/tags" Target="../tags/tag833.xml"/><Relationship Id="rId4" Type="http://schemas.openxmlformats.org/officeDocument/2006/relationships/tags" Target="../tags/tag801.xml"/><Relationship Id="rId39" Type="http://schemas.openxmlformats.org/officeDocument/2006/relationships/tags" Target="../tags/tag832.xml"/><Relationship Id="rId38" Type="http://schemas.openxmlformats.org/officeDocument/2006/relationships/tags" Target="../tags/tag831.xml"/><Relationship Id="rId37" Type="http://schemas.openxmlformats.org/officeDocument/2006/relationships/tags" Target="../tags/tag830.xml"/><Relationship Id="rId36" Type="http://schemas.openxmlformats.org/officeDocument/2006/relationships/tags" Target="../tags/tag829.xml"/><Relationship Id="rId35" Type="http://schemas.openxmlformats.org/officeDocument/2006/relationships/tags" Target="../tags/tag828.xml"/><Relationship Id="rId34" Type="http://schemas.openxmlformats.org/officeDocument/2006/relationships/image" Target="../media/image122.svg"/><Relationship Id="rId33" Type="http://schemas.openxmlformats.org/officeDocument/2006/relationships/image" Target="../media/image121.png"/><Relationship Id="rId32" Type="http://schemas.openxmlformats.org/officeDocument/2006/relationships/tags" Target="../tags/tag827.xml"/><Relationship Id="rId31" Type="http://schemas.openxmlformats.org/officeDocument/2006/relationships/tags" Target="../tags/tag826.xml"/><Relationship Id="rId30" Type="http://schemas.openxmlformats.org/officeDocument/2006/relationships/tags" Target="../tags/tag825.xml"/><Relationship Id="rId3" Type="http://schemas.openxmlformats.org/officeDocument/2006/relationships/tags" Target="../tags/tag800.xml"/><Relationship Id="rId29" Type="http://schemas.openxmlformats.org/officeDocument/2006/relationships/tags" Target="../tags/tag824.xml"/><Relationship Id="rId28" Type="http://schemas.openxmlformats.org/officeDocument/2006/relationships/tags" Target="../tags/tag823.xml"/><Relationship Id="rId27" Type="http://schemas.openxmlformats.org/officeDocument/2006/relationships/tags" Target="../tags/tag822.xml"/><Relationship Id="rId26" Type="http://schemas.openxmlformats.org/officeDocument/2006/relationships/tags" Target="../tags/tag821.xml"/><Relationship Id="rId25" Type="http://schemas.openxmlformats.org/officeDocument/2006/relationships/tags" Target="../tags/tag820.xml"/><Relationship Id="rId24" Type="http://schemas.openxmlformats.org/officeDocument/2006/relationships/tags" Target="../tags/tag819.xml"/><Relationship Id="rId23" Type="http://schemas.openxmlformats.org/officeDocument/2006/relationships/tags" Target="../tags/tag818.xml"/><Relationship Id="rId22" Type="http://schemas.openxmlformats.org/officeDocument/2006/relationships/tags" Target="../tags/tag817.xml"/><Relationship Id="rId21" Type="http://schemas.openxmlformats.org/officeDocument/2006/relationships/tags" Target="../tags/tag816.xml"/><Relationship Id="rId20" Type="http://schemas.openxmlformats.org/officeDocument/2006/relationships/tags" Target="../tags/tag815.xml"/><Relationship Id="rId2" Type="http://schemas.openxmlformats.org/officeDocument/2006/relationships/tags" Target="../tags/tag799.xml"/><Relationship Id="rId19" Type="http://schemas.openxmlformats.org/officeDocument/2006/relationships/tags" Target="../tags/tag814.xml"/><Relationship Id="rId18" Type="http://schemas.openxmlformats.org/officeDocument/2006/relationships/tags" Target="../tags/tag813.xml"/><Relationship Id="rId17" Type="http://schemas.openxmlformats.org/officeDocument/2006/relationships/tags" Target="../tags/tag812.xml"/><Relationship Id="rId16" Type="http://schemas.openxmlformats.org/officeDocument/2006/relationships/tags" Target="../tags/tag811.xml"/><Relationship Id="rId15" Type="http://schemas.openxmlformats.org/officeDocument/2006/relationships/tags" Target="../tags/tag810.xml"/><Relationship Id="rId14" Type="http://schemas.openxmlformats.org/officeDocument/2006/relationships/tags" Target="../tags/tag809.xml"/><Relationship Id="rId13" Type="http://schemas.openxmlformats.org/officeDocument/2006/relationships/tags" Target="../tags/tag808.xml"/><Relationship Id="rId12" Type="http://schemas.openxmlformats.org/officeDocument/2006/relationships/tags" Target="../tags/tag807.xml"/><Relationship Id="rId11" Type="http://schemas.openxmlformats.org/officeDocument/2006/relationships/tags" Target="../tags/tag806.xml"/><Relationship Id="rId10" Type="http://schemas.openxmlformats.org/officeDocument/2006/relationships/tags" Target="../tags/tag805.xml"/><Relationship Id="rId1" Type="http://schemas.openxmlformats.org/officeDocument/2006/relationships/tags" Target="../tags/tag798.xml"/></Relationships>
</file>

<file path=ppt/slides/_rels/slide22.xml.rels><?xml version="1.0" encoding="UTF-8" standalone="yes"?>
<Relationships xmlns="http://schemas.openxmlformats.org/package/2006/relationships"><Relationship Id="rId9" Type="http://schemas.openxmlformats.org/officeDocument/2006/relationships/tags" Target="../tags/tag884.xml"/><Relationship Id="rId8" Type="http://schemas.openxmlformats.org/officeDocument/2006/relationships/image" Target="../media/image126.svg"/><Relationship Id="rId7" Type="http://schemas.openxmlformats.org/officeDocument/2006/relationships/image" Target="../media/image125.png"/><Relationship Id="rId66" Type="http://schemas.openxmlformats.org/officeDocument/2006/relationships/slideLayout" Target="../slideLayouts/slideLayout7.xml"/><Relationship Id="rId65" Type="http://schemas.openxmlformats.org/officeDocument/2006/relationships/tags" Target="../tags/tag926.xml"/><Relationship Id="rId64" Type="http://schemas.openxmlformats.org/officeDocument/2006/relationships/image" Target="../media/image134.svg"/><Relationship Id="rId63" Type="http://schemas.openxmlformats.org/officeDocument/2006/relationships/image" Target="../media/image133.png"/><Relationship Id="rId62" Type="http://schemas.openxmlformats.org/officeDocument/2006/relationships/tags" Target="../tags/tag925.xml"/><Relationship Id="rId61" Type="http://schemas.openxmlformats.org/officeDocument/2006/relationships/tags" Target="../tags/tag924.xml"/><Relationship Id="rId60" Type="http://schemas.openxmlformats.org/officeDocument/2006/relationships/tags" Target="../tags/tag923.xml"/><Relationship Id="rId6" Type="http://schemas.openxmlformats.org/officeDocument/2006/relationships/tags" Target="../tags/tag883.xml"/><Relationship Id="rId59" Type="http://schemas.openxmlformats.org/officeDocument/2006/relationships/tags" Target="../tags/tag922.xml"/><Relationship Id="rId58" Type="http://schemas.openxmlformats.org/officeDocument/2006/relationships/tags" Target="../tags/tag921.xml"/><Relationship Id="rId57" Type="http://schemas.openxmlformats.org/officeDocument/2006/relationships/tags" Target="../tags/tag920.xml"/><Relationship Id="rId56" Type="http://schemas.openxmlformats.org/officeDocument/2006/relationships/image" Target="../media/image132.svg"/><Relationship Id="rId55" Type="http://schemas.openxmlformats.org/officeDocument/2006/relationships/image" Target="../media/image131.png"/><Relationship Id="rId54" Type="http://schemas.openxmlformats.org/officeDocument/2006/relationships/tags" Target="../tags/tag919.xml"/><Relationship Id="rId53" Type="http://schemas.openxmlformats.org/officeDocument/2006/relationships/tags" Target="../tags/tag918.xml"/><Relationship Id="rId52" Type="http://schemas.openxmlformats.org/officeDocument/2006/relationships/tags" Target="../tags/tag917.xml"/><Relationship Id="rId51" Type="http://schemas.openxmlformats.org/officeDocument/2006/relationships/tags" Target="../tags/tag916.xml"/><Relationship Id="rId50" Type="http://schemas.openxmlformats.org/officeDocument/2006/relationships/tags" Target="../tags/tag915.xml"/><Relationship Id="rId5" Type="http://schemas.openxmlformats.org/officeDocument/2006/relationships/tags" Target="../tags/tag882.xml"/><Relationship Id="rId49" Type="http://schemas.openxmlformats.org/officeDocument/2006/relationships/tags" Target="../tags/tag914.xml"/><Relationship Id="rId48" Type="http://schemas.openxmlformats.org/officeDocument/2006/relationships/image" Target="../media/image130.svg"/><Relationship Id="rId47" Type="http://schemas.openxmlformats.org/officeDocument/2006/relationships/image" Target="../media/image129.png"/><Relationship Id="rId46" Type="http://schemas.openxmlformats.org/officeDocument/2006/relationships/tags" Target="../tags/tag913.xml"/><Relationship Id="rId45" Type="http://schemas.openxmlformats.org/officeDocument/2006/relationships/tags" Target="../tags/tag912.xml"/><Relationship Id="rId44" Type="http://schemas.openxmlformats.org/officeDocument/2006/relationships/tags" Target="../tags/tag911.xml"/><Relationship Id="rId43" Type="http://schemas.openxmlformats.org/officeDocument/2006/relationships/tags" Target="../tags/tag910.xml"/><Relationship Id="rId42" Type="http://schemas.openxmlformats.org/officeDocument/2006/relationships/tags" Target="../tags/tag909.xml"/><Relationship Id="rId41" Type="http://schemas.openxmlformats.org/officeDocument/2006/relationships/tags" Target="../tags/tag908.xml"/><Relationship Id="rId40" Type="http://schemas.openxmlformats.org/officeDocument/2006/relationships/image" Target="../media/image67.svg"/><Relationship Id="rId4" Type="http://schemas.openxmlformats.org/officeDocument/2006/relationships/tags" Target="../tags/tag881.xml"/><Relationship Id="rId39" Type="http://schemas.openxmlformats.org/officeDocument/2006/relationships/image" Target="../media/image66.png"/><Relationship Id="rId38" Type="http://schemas.openxmlformats.org/officeDocument/2006/relationships/tags" Target="../tags/tag907.xml"/><Relationship Id="rId37" Type="http://schemas.openxmlformats.org/officeDocument/2006/relationships/tags" Target="../tags/tag906.xml"/><Relationship Id="rId36" Type="http://schemas.openxmlformats.org/officeDocument/2006/relationships/tags" Target="../tags/tag905.xml"/><Relationship Id="rId35" Type="http://schemas.openxmlformats.org/officeDocument/2006/relationships/tags" Target="../tags/tag904.xml"/><Relationship Id="rId34" Type="http://schemas.openxmlformats.org/officeDocument/2006/relationships/tags" Target="../tags/tag903.xml"/><Relationship Id="rId33" Type="http://schemas.openxmlformats.org/officeDocument/2006/relationships/tags" Target="../tags/tag902.xml"/><Relationship Id="rId32" Type="http://schemas.openxmlformats.org/officeDocument/2006/relationships/image" Target="../media/image45.svg"/><Relationship Id="rId31" Type="http://schemas.openxmlformats.org/officeDocument/2006/relationships/image" Target="../media/image80.png"/><Relationship Id="rId30" Type="http://schemas.openxmlformats.org/officeDocument/2006/relationships/tags" Target="../tags/tag901.xml"/><Relationship Id="rId3" Type="http://schemas.openxmlformats.org/officeDocument/2006/relationships/tags" Target="../tags/tag880.xml"/><Relationship Id="rId29" Type="http://schemas.openxmlformats.org/officeDocument/2006/relationships/tags" Target="../tags/tag900.xml"/><Relationship Id="rId28" Type="http://schemas.openxmlformats.org/officeDocument/2006/relationships/tags" Target="../tags/tag899.xml"/><Relationship Id="rId27" Type="http://schemas.openxmlformats.org/officeDocument/2006/relationships/tags" Target="../tags/tag898.xml"/><Relationship Id="rId26" Type="http://schemas.openxmlformats.org/officeDocument/2006/relationships/tags" Target="../tags/tag897.xml"/><Relationship Id="rId25" Type="http://schemas.openxmlformats.org/officeDocument/2006/relationships/tags" Target="../tags/tag896.xml"/><Relationship Id="rId24" Type="http://schemas.openxmlformats.org/officeDocument/2006/relationships/image" Target="../media/image82.svg"/><Relationship Id="rId23" Type="http://schemas.openxmlformats.org/officeDocument/2006/relationships/image" Target="../media/image81.png"/><Relationship Id="rId22" Type="http://schemas.openxmlformats.org/officeDocument/2006/relationships/tags" Target="../tags/tag895.xml"/><Relationship Id="rId21" Type="http://schemas.openxmlformats.org/officeDocument/2006/relationships/tags" Target="../tags/tag894.xml"/><Relationship Id="rId20" Type="http://schemas.openxmlformats.org/officeDocument/2006/relationships/tags" Target="../tags/tag893.xml"/><Relationship Id="rId2" Type="http://schemas.openxmlformats.org/officeDocument/2006/relationships/tags" Target="../tags/tag879.xml"/><Relationship Id="rId19" Type="http://schemas.openxmlformats.org/officeDocument/2006/relationships/tags" Target="../tags/tag892.xml"/><Relationship Id="rId18" Type="http://schemas.openxmlformats.org/officeDocument/2006/relationships/tags" Target="../tags/tag891.xml"/><Relationship Id="rId17" Type="http://schemas.openxmlformats.org/officeDocument/2006/relationships/tags" Target="../tags/tag890.xml"/><Relationship Id="rId16" Type="http://schemas.openxmlformats.org/officeDocument/2006/relationships/image" Target="../media/image128.svg"/><Relationship Id="rId15" Type="http://schemas.openxmlformats.org/officeDocument/2006/relationships/image" Target="../media/image127.png"/><Relationship Id="rId14" Type="http://schemas.openxmlformats.org/officeDocument/2006/relationships/tags" Target="../tags/tag889.xml"/><Relationship Id="rId13" Type="http://schemas.openxmlformats.org/officeDocument/2006/relationships/tags" Target="../tags/tag888.xml"/><Relationship Id="rId12" Type="http://schemas.openxmlformats.org/officeDocument/2006/relationships/tags" Target="../tags/tag887.xml"/><Relationship Id="rId11" Type="http://schemas.openxmlformats.org/officeDocument/2006/relationships/tags" Target="../tags/tag886.xml"/><Relationship Id="rId10" Type="http://schemas.openxmlformats.org/officeDocument/2006/relationships/tags" Target="../tags/tag885.xml"/><Relationship Id="rId1" Type="http://schemas.openxmlformats.org/officeDocument/2006/relationships/tags" Target="../tags/tag878.xml"/></Relationships>
</file>

<file path=ppt/slides/_rels/slide23.xml.rels><?xml version="1.0" encoding="UTF-8" standalone="yes"?>
<Relationships xmlns="http://schemas.openxmlformats.org/package/2006/relationships"><Relationship Id="rId9" Type="http://schemas.openxmlformats.org/officeDocument/2006/relationships/tags" Target="../tags/tag933.xml"/><Relationship Id="rId8" Type="http://schemas.openxmlformats.org/officeDocument/2006/relationships/tags" Target="../tags/tag932.xml"/><Relationship Id="rId7" Type="http://schemas.openxmlformats.org/officeDocument/2006/relationships/tags" Target="../tags/tag931.xml"/><Relationship Id="rId6" Type="http://schemas.openxmlformats.org/officeDocument/2006/relationships/tags" Target="../tags/tag930.xml"/><Relationship Id="rId50" Type="http://schemas.openxmlformats.org/officeDocument/2006/relationships/slideLayout" Target="../slideLayouts/slideLayout7.xml"/><Relationship Id="rId5" Type="http://schemas.openxmlformats.org/officeDocument/2006/relationships/image" Target="../media/image35.svg"/><Relationship Id="rId49" Type="http://schemas.openxmlformats.org/officeDocument/2006/relationships/tags" Target="../tags/tag968.xml"/><Relationship Id="rId48" Type="http://schemas.openxmlformats.org/officeDocument/2006/relationships/tags" Target="../tags/tag967.xml"/><Relationship Id="rId47" Type="http://schemas.openxmlformats.org/officeDocument/2006/relationships/tags" Target="../tags/tag966.xml"/><Relationship Id="rId46" Type="http://schemas.openxmlformats.org/officeDocument/2006/relationships/image" Target="../media/image23.svg"/><Relationship Id="rId45" Type="http://schemas.openxmlformats.org/officeDocument/2006/relationships/image" Target="../media/image139.png"/><Relationship Id="rId44" Type="http://schemas.openxmlformats.org/officeDocument/2006/relationships/tags" Target="../tags/tag965.xml"/><Relationship Id="rId43" Type="http://schemas.openxmlformats.org/officeDocument/2006/relationships/tags" Target="../tags/tag964.xml"/><Relationship Id="rId42" Type="http://schemas.openxmlformats.org/officeDocument/2006/relationships/tags" Target="../tags/tag963.xml"/><Relationship Id="rId41" Type="http://schemas.openxmlformats.org/officeDocument/2006/relationships/image" Target="../media/image138.jpeg"/><Relationship Id="rId40" Type="http://schemas.openxmlformats.org/officeDocument/2006/relationships/tags" Target="../tags/tag962.xml"/><Relationship Id="rId4" Type="http://schemas.openxmlformats.org/officeDocument/2006/relationships/image" Target="../media/image135.png"/><Relationship Id="rId39" Type="http://schemas.openxmlformats.org/officeDocument/2006/relationships/tags" Target="../tags/tag961.xml"/><Relationship Id="rId38" Type="http://schemas.openxmlformats.org/officeDocument/2006/relationships/tags" Target="../tags/tag960.xml"/><Relationship Id="rId37" Type="http://schemas.openxmlformats.org/officeDocument/2006/relationships/tags" Target="../tags/tag959.xml"/><Relationship Id="rId36" Type="http://schemas.openxmlformats.org/officeDocument/2006/relationships/tags" Target="../tags/tag958.xml"/><Relationship Id="rId35" Type="http://schemas.openxmlformats.org/officeDocument/2006/relationships/tags" Target="../tags/tag957.xml"/><Relationship Id="rId34" Type="http://schemas.openxmlformats.org/officeDocument/2006/relationships/tags" Target="../tags/tag956.xml"/><Relationship Id="rId33" Type="http://schemas.openxmlformats.org/officeDocument/2006/relationships/tags" Target="../tags/tag955.xml"/><Relationship Id="rId32" Type="http://schemas.openxmlformats.org/officeDocument/2006/relationships/tags" Target="../tags/tag954.xml"/><Relationship Id="rId31" Type="http://schemas.openxmlformats.org/officeDocument/2006/relationships/tags" Target="../tags/tag953.xml"/><Relationship Id="rId30" Type="http://schemas.openxmlformats.org/officeDocument/2006/relationships/tags" Target="../tags/tag952.xml"/><Relationship Id="rId3" Type="http://schemas.openxmlformats.org/officeDocument/2006/relationships/tags" Target="../tags/tag929.xml"/><Relationship Id="rId29" Type="http://schemas.openxmlformats.org/officeDocument/2006/relationships/tags" Target="../tags/tag951.xml"/><Relationship Id="rId28" Type="http://schemas.openxmlformats.org/officeDocument/2006/relationships/tags" Target="../tags/tag950.xml"/><Relationship Id="rId27" Type="http://schemas.openxmlformats.org/officeDocument/2006/relationships/tags" Target="../tags/tag949.xml"/><Relationship Id="rId26" Type="http://schemas.openxmlformats.org/officeDocument/2006/relationships/tags" Target="../tags/tag948.xml"/><Relationship Id="rId25" Type="http://schemas.openxmlformats.org/officeDocument/2006/relationships/tags" Target="../tags/tag947.xml"/><Relationship Id="rId24" Type="http://schemas.openxmlformats.org/officeDocument/2006/relationships/tags" Target="../tags/tag946.xml"/><Relationship Id="rId23" Type="http://schemas.openxmlformats.org/officeDocument/2006/relationships/tags" Target="../tags/tag945.xml"/><Relationship Id="rId22" Type="http://schemas.openxmlformats.org/officeDocument/2006/relationships/tags" Target="../tags/tag944.xml"/><Relationship Id="rId21" Type="http://schemas.openxmlformats.org/officeDocument/2006/relationships/tags" Target="../tags/tag943.xml"/><Relationship Id="rId20" Type="http://schemas.openxmlformats.org/officeDocument/2006/relationships/tags" Target="../tags/tag942.xml"/><Relationship Id="rId2" Type="http://schemas.openxmlformats.org/officeDocument/2006/relationships/tags" Target="../tags/tag928.xml"/><Relationship Id="rId19" Type="http://schemas.openxmlformats.org/officeDocument/2006/relationships/tags" Target="../tags/tag941.xml"/><Relationship Id="rId18" Type="http://schemas.openxmlformats.org/officeDocument/2006/relationships/tags" Target="../tags/tag940.xml"/><Relationship Id="rId17" Type="http://schemas.openxmlformats.org/officeDocument/2006/relationships/tags" Target="../tags/tag939.xml"/><Relationship Id="rId16" Type="http://schemas.openxmlformats.org/officeDocument/2006/relationships/tags" Target="../tags/tag938.xml"/><Relationship Id="rId15" Type="http://schemas.openxmlformats.org/officeDocument/2006/relationships/tags" Target="../tags/tag937.xml"/><Relationship Id="rId14" Type="http://schemas.openxmlformats.org/officeDocument/2006/relationships/tags" Target="../tags/tag936.xml"/><Relationship Id="rId13" Type="http://schemas.openxmlformats.org/officeDocument/2006/relationships/image" Target="../media/image137.svg"/><Relationship Id="rId12" Type="http://schemas.openxmlformats.org/officeDocument/2006/relationships/image" Target="../media/image136.png"/><Relationship Id="rId11" Type="http://schemas.openxmlformats.org/officeDocument/2006/relationships/tags" Target="../tags/tag935.xml"/><Relationship Id="rId10" Type="http://schemas.openxmlformats.org/officeDocument/2006/relationships/tags" Target="../tags/tag934.xml"/><Relationship Id="rId1" Type="http://schemas.openxmlformats.org/officeDocument/2006/relationships/tags" Target="../tags/tag927.xml"/></Relationships>
</file>

<file path=ppt/slides/_rels/slide24.xml.rels><?xml version="1.0" encoding="UTF-8" standalone="yes"?>
<Relationships xmlns="http://schemas.openxmlformats.org/package/2006/relationships"><Relationship Id="rId9" Type="http://schemas.openxmlformats.org/officeDocument/2006/relationships/image" Target="../media/image141.svg"/><Relationship Id="rId8" Type="http://schemas.openxmlformats.org/officeDocument/2006/relationships/image" Target="../media/image140.png"/><Relationship Id="rId7" Type="http://schemas.openxmlformats.org/officeDocument/2006/relationships/tags" Target="../tags/tag975.xml"/><Relationship Id="rId6" Type="http://schemas.openxmlformats.org/officeDocument/2006/relationships/tags" Target="../tags/tag974.xml"/><Relationship Id="rId5" Type="http://schemas.openxmlformats.org/officeDocument/2006/relationships/tags" Target="../tags/tag973.xml"/><Relationship Id="rId4" Type="http://schemas.openxmlformats.org/officeDocument/2006/relationships/tags" Target="../tags/tag972.xml"/><Relationship Id="rId36" Type="http://schemas.openxmlformats.org/officeDocument/2006/relationships/slideLayout" Target="../slideLayouts/slideLayout7.xml"/><Relationship Id="rId35" Type="http://schemas.openxmlformats.org/officeDocument/2006/relationships/tags" Target="../tags/tag999.xml"/><Relationship Id="rId34" Type="http://schemas.openxmlformats.org/officeDocument/2006/relationships/tags" Target="../tags/tag998.xml"/><Relationship Id="rId33" Type="http://schemas.openxmlformats.org/officeDocument/2006/relationships/tags" Target="../tags/tag997.xml"/><Relationship Id="rId32" Type="http://schemas.openxmlformats.org/officeDocument/2006/relationships/tags" Target="../tags/tag996.xml"/><Relationship Id="rId31" Type="http://schemas.openxmlformats.org/officeDocument/2006/relationships/tags" Target="../tags/tag995.xml"/><Relationship Id="rId30" Type="http://schemas.openxmlformats.org/officeDocument/2006/relationships/tags" Target="../tags/tag994.xml"/><Relationship Id="rId3" Type="http://schemas.openxmlformats.org/officeDocument/2006/relationships/tags" Target="../tags/tag971.xml"/><Relationship Id="rId29" Type="http://schemas.openxmlformats.org/officeDocument/2006/relationships/tags" Target="../tags/tag993.xml"/><Relationship Id="rId28" Type="http://schemas.openxmlformats.org/officeDocument/2006/relationships/tags" Target="../tags/tag992.xml"/><Relationship Id="rId27" Type="http://schemas.openxmlformats.org/officeDocument/2006/relationships/image" Target="../media/image143.svg"/><Relationship Id="rId26" Type="http://schemas.openxmlformats.org/officeDocument/2006/relationships/image" Target="../media/image142.png"/><Relationship Id="rId25" Type="http://schemas.openxmlformats.org/officeDocument/2006/relationships/tags" Target="../tags/tag991.xml"/><Relationship Id="rId24" Type="http://schemas.openxmlformats.org/officeDocument/2006/relationships/tags" Target="../tags/tag990.xml"/><Relationship Id="rId23" Type="http://schemas.openxmlformats.org/officeDocument/2006/relationships/tags" Target="../tags/tag989.xml"/><Relationship Id="rId22" Type="http://schemas.openxmlformats.org/officeDocument/2006/relationships/tags" Target="../tags/tag988.xml"/><Relationship Id="rId21" Type="http://schemas.openxmlformats.org/officeDocument/2006/relationships/tags" Target="../tags/tag987.xml"/><Relationship Id="rId20" Type="http://schemas.openxmlformats.org/officeDocument/2006/relationships/tags" Target="../tags/tag986.xml"/><Relationship Id="rId2" Type="http://schemas.openxmlformats.org/officeDocument/2006/relationships/tags" Target="../tags/tag970.xml"/><Relationship Id="rId19" Type="http://schemas.openxmlformats.org/officeDocument/2006/relationships/tags" Target="../tags/tag985.xml"/><Relationship Id="rId18" Type="http://schemas.openxmlformats.org/officeDocument/2006/relationships/tags" Target="../tags/tag984.xml"/><Relationship Id="rId17" Type="http://schemas.openxmlformats.org/officeDocument/2006/relationships/tags" Target="../tags/tag983.xml"/><Relationship Id="rId16" Type="http://schemas.openxmlformats.org/officeDocument/2006/relationships/tags" Target="../tags/tag982.xml"/><Relationship Id="rId15" Type="http://schemas.openxmlformats.org/officeDocument/2006/relationships/tags" Target="../tags/tag981.xml"/><Relationship Id="rId14" Type="http://schemas.openxmlformats.org/officeDocument/2006/relationships/tags" Target="../tags/tag980.xml"/><Relationship Id="rId13" Type="http://schemas.openxmlformats.org/officeDocument/2006/relationships/tags" Target="../tags/tag979.xml"/><Relationship Id="rId12" Type="http://schemas.openxmlformats.org/officeDocument/2006/relationships/tags" Target="../tags/tag978.xml"/><Relationship Id="rId11" Type="http://schemas.openxmlformats.org/officeDocument/2006/relationships/tags" Target="../tags/tag977.xml"/><Relationship Id="rId10" Type="http://schemas.openxmlformats.org/officeDocument/2006/relationships/tags" Target="../tags/tag976.xml"/><Relationship Id="rId1" Type="http://schemas.openxmlformats.org/officeDocument/2006/relationships/tags" Target="../tags/tag969.xml"/></Relationships>
</file>

<file path=ppt/slides/_rels/slide25.xml.rels><?xml version="1.0" encoding="UTF-8" standalone="yes"?>
<Relationships xmlns="http://schemas.openxmlformats.org/package/2006/relationships"><Relationship Id="rId9" Type="http://schemas.openxmlformats.org/officeDocument/2006/relationships/image" Target="../media/image144.png"/><Relationship Id="rId8" Type="http://schemas.openxmlformats.org/officeDocument/2006/relationships/tags" Target="../tags/tag1007.xml"/><Relationship Id="rId74" Type="http://schemas.openxmlformats.org/officeDocument/2006/relationships/slideLayout" Target="../slideLayouts/slideLayout7.xml"/><Relationship Id="rId73" Type="http://schemas.openxmlformats.org/officeDocument/2006/relationships/tags" Target="../tags/tag1058.xml"/><Relationship Id="rId72" Type="http://schemas.openxmlformats.org/officeDocument/2006/relationships/tags" Target="../tags/tag1057.xml"/><Relationship Id="rId71" Type="http://schemas.openxmlformats.org/officeDocument/2006/relationships/image" Target="../media/image153.svg"/><Relationship Id="rId70" Type="http://schemas.openxmlformats.org/officeDocument/2006/relationships/image" Target="../media/image152.png"/><Relationship Id="rId7" Type="http://schemas.openxmlformats.org/officeDocument/2006/relationships/tags" Target="../tags/tag1006.xml"/><Relationship Id="rId69" Type="http://schemas.openxmlformats.org/officeDocument/2006/relationships/tags" Target="../tags/tag1056.xml"/><Relationship Id="rId68" Type="http://schemas.openxmlformats.org/officeDocument/2006/relationships/tags" Target="../tags/tag1055.xml"/><Relationship Id="rId67" Type="http://schemas.openxmlformats.org/officeDocument/2006/relationships/tags" Target="../tags/tag1054.xml"/><Relationship Id="rId66" Type="http://schemas.openxmlformats.org/officeDocument/2006/relationships/tags" Target="../tags/tag1053.xml"/><Relationship Id="rId65" Type="http://schemas.openxmlformats.org/officeDocument/2006/relationships/tags" Target="../tags/tag1052.xml"/><Relationship Id="rId64" Type="http://schemas.openxmlformats.org/officeDocument/2006/relationships/tags" Target="../tags/tag1051.xml"/><Relationship Id="rId63" Type="http://schemas.openxmlformats.org/officeDocument/2006/relationships/tags" Target="../tags/tag1050.xml"/><Relationship Id="rId62" Type="http://schemas.openxmlformats.org/officeDocument/2006/relationships/tags" Target="../tags/tag1049.xml"/><Relationship Id="rId61" Type="http://schemas.openxmlformats.org/officeDocument/2006/relationships/image" Target="../media/image107.svg"/><Relationship Id="rId60" Type="http://schemas.openxmlformats.org/officeDocument/2006/relationships/image" Target="../media/image106.png"/><Relationship Id="rId6" Type="http://schemas.openxmlformats.org/officeDocument/2006/relationships/tags" Target="../tags/tag1005.xml"/><Relationship Id="rId59" Type="http://schemas.openxmlformats.org/officeDocument/2006/relationships/tags" Target="../tags/tag1048.xml"/><Relationship Id="rId58" Type="http://schemas.openxmlformats.org/officeDocument/2006/relationships/tags" Target="../tags/tag1047.xml"/><Relationship Id="rId57" Type="http://schemas.openxmlformats.org/officeDocument/2006/relationships/tags" Target="../tags/tag1046.xml"/><Relationship Id="rId56" Type="http://schemas.openxmlformats.org/officeDocument/2006/relationships/tags" Target="../tags/tag1045.xml"/><Relationship Id="rId55" Type="http://schemas.openxmlformats.org/officeDocument/2006/relationships/tags" Target="../tags/tag1044.xml"/><Relationship Id="rId54" Type="http://schemas.openxmlformats.org/officeDocument/2006/relationships/tags" Target="../tags/tag1043.xml"/><Relationship Id="rId53" Type="http://schemas.openxmlformats.org/officeDocument/2006/relationships/tags" Target="../tags/tag1042.xml"/><Relationship Id="rId52" Type="http://schemas.openxmlformats.org/officeDocument/2006/relationships/tags" Target="../tags/tag1041.xml"/><Relationship Id="rId51" Type="http://schemas.openxmlformats.org/officeDocument/2006/relationships/tags" Target="../tags/tag1040.xml"/><Relationship Id="rId50" Type="http://schemas.openxmlformats.org/officeDocument/2006/relationships/image" Target="../media/image151.svg"/><Relationship Id="rId5" Type="http://schemas.openxmlformats.org/officeDocument/2006/relationships/tags" Target="../tags/tag1004.xml"/><Relationship Id="rId49" Type="http://schemas.openxmlformats.org/officeDocument/2006/relationships/image" Target="../media/image150.png"/><Relationship Id="rId48" Type="http://schemas.openxmlformats.org/officeDocument/2006/relationships/tags" Target="../tags/tag1039.xml"/><Relationship Id="rId47" Type="http://schemas.openxmlformats.org/officeDocument/2006/relationships/tags" Target="../tags/tag1038.xml"/><Relationship Id="rId46" Type="http://schemas.openxmlformats.org/officeDocument/2006/relationships/tags" Target="../tags/tag1037.xml"/><Relationship Id="rId45" Type="http://schemas.openxmlformats.org/officeDocument/2006/relationships/tags" Target="../tags/tag1036.xml"/><Relationship Id="rId44" Type="http://schemas.openxmlformats.org/officeDocument/2006/relationships/tags" Target="../tags/tag1035.xml"/><Relationship Id="rId43" Type="http://schemas.openxmlformats.org/officeDocument/2006/relationships/tags" Target="../tags/tag1034.xml"/><Relationship Id="rId42" Type="http://schemas.openxmlformats.org/officeDocument/2006/relationships/tags" Target="../tags/tag1033.xml"/><Relationship Id="rId41" Type="http://schemas.openxmlformats.org/officeDocument/2006/relationships/image" Target="../media/image149.svg"/><Relationship Id="rId40" Type="http://schemas.openxmlformats.org/officeDocument/2006/relationships/image" Target="../media/image148.png"/><Relationship Id="rId4" Type="http://schemas.openxmlformats.org/officeDocument/2006/relationships/tags" Target="../tags/tag1003.xml"/><Relationship Id="rId39" Type="http://schemas.openxmlformats.org/officeDocument/2006/relationships/tags" Target="../tags/tag1032.xml"/><Relationship Id="rId38" Type="http://schemas.openxmlformats.org/officeDocument/2006/relationships/tags" Target="../tags/tag1031.xml"/><Relationship Id="rId37" Type="http://schemas.openxmlformats.org/officeDocument/2006/relationships/tags" Target="../tags/tag1030.xml"/><Relationship Id="rId36" Type="http://schemas.openxmlformats.org/officeDocument/2006/relationships/tags" Target="../tags/tag1029.xml"/><Relationship Id="rId35" Type="http://schemas.openxmlformats.org/officeDocument/2006/relationships/tags" Target="../tags/tag1028.xml"/><Relationship Id="rId34" Type="http://schemas.openxmlformats.org/officeDocument/2006/relationships/tags" Target="../tags/tag1027.xml"/><Relationship Id="rId33" Type="http://schemas.openxmlformats.org/officeDocument/2006/relationships/tags" Target="../tags/tag1026.xml"/><Relationship Id="rId32" Type="http://schemas.openxmlformats.org/officeDocument/2006/relationships/tags" Target="../tags/tag1025.xml"/><Relationship Id="rId31" Type="http://schemas.openxmlformats.org/officeDocument/2006/relationships/image" Target="../media/image147.svg"/><Relationship Id="rId30" Type="http://schemas.openxmlformats.org/officeDocument/2006/relationships/image" Target="../media/image146.png"/><Relationship Id="rId3" Type="http://schemas.openxmlformats.org/officeDocument/2006/relationships/tags" Target="../tags/tag1002.xml"/><Relationship Id="rId29" Type="http://schemas.openxmlformats.org/officeDocument/2006/relationships/tags" Target="../tags/tag1024.xml"/><Relationship Id="rId28" Type="http://schemas.openxmlformats.org/officeDocument/2006/relationships/tags" Target="../tags/tag1023.xml"/><Relationship Id="rId27" Type="http://schemas.openxmlformats.org/officeDocument/2006/relationships/tags" Target="../tags/tag1022.xml"/><Relationship Id="rId26" Type="http://schemas.openxmlformats.org/officeDocument/2006/relationships/tags" Target="../tags/tag1021.xml"/><Relationship Id="rId25" Type="http://schemas.openxmlformats.org/officeDocument/2006/relationships/tags" Target="../tags/tag1020.xml"/><Relationship Id="rId24" Type="http://schemas.openxmlformats.org/officeDocument/2006/relationships/tags" Target="../tags/tag1019.xml"/><Relationship Id="rId23" Type="http://schemas.openxmlformats.org/officeDocument/2006/relationships/tags" Target="../tags/tag1018.xml"/><Relationship Id="rId22" Type="http://schemas.openxmlformats.org/officeDocument/2006/relationships/tags" Target="../tags/tag1017.xml"/><Relationship Id="rId21" Type="http://schemas.openxmlformats.org/officeDocument/2006/relationships/image" Target="../media/image31.svg"/><Relationship Id="rId20" Type="http://schemas.openxmlformats.org/officeDocument/2006/relationships/image" Target="../media/image70.png"/><Relationship Id="rId2" Type="http://schemas.openxmlformats.org/officeDocument/2006/relationships/tags" Target="../tags/tag1001.xml"/><Relationship Id="rId19" Type="http://schemas.openxmlformats.org/officeDocument/2006/relationships/tags" Target="../tags/tag1016.xml"/><Relationship Id="rId18" Type="http://schemas.openxmlformats.org/officeDocument/2006/relationships/tags" Target="../tags/tag1015.xml"/><Relationship Id="rId17" Type="http://schemas.openxmlformats.org/officeDocument/2006/relationships/tags" Target="../tags/tag1014.xml"/><Relationship Id="rId16" Type="http://schemas.openxmlformats.org/officeDocument/2006/relationships/tags" Target="../tags/tag1013.xml"/><Relationship Id="rId15" Type="http://schemas.openxmlformats.org/officeDocument/2006/relationships/tags" Target="../tags/tag1012.xml"/><Relationship Id="rId14" Type="http://schemas.openxmlformats.org/officeDocument/2006/relationships/tags" Target="../tags/tag1011.xml"/><Relationship Id="rId13" Type="http://schemas.openxmlformats.org/officeDocument/2006/relationships/tags" Target="../tags/tag1010.xml"/><Relationship Id="rId12" Type="http://schemas.openxmlformats.org/officeDocument/2006/relationships/tags" Target="../tags/tag1009.xml"/><Relationship Id="rId11" Type="http://schemas.openxmlformats.org/officeDocument/2006/relationships/tags" Target="../tags/tag1008.xml"/><Relationship Id="rId10" Type="http://schemas.openxmlformats.org/officeDocument/2006/relationships/image" Target="../media/image145.svg"/><Relationship Id="rId1" Type="http://schemas.openxmlformats.org/officeDocument/2006/relationships/tags" Target="../tags/tag1000.xml"/></Relationships>
</file>

<file path=ppt/slides/_rels/slide26.xml.rels><?xml version="1.0" encoding="UTF-8" standalone="yes"?>
<Relationships xmlns="http://schemas.openxmlformats.org/package/2006/relationships"><Relationship Id="rId9" Type="http://schemas.openxmlformats.org/officeDocument/2006/relationships/image" Target="../media/image154.jpeg"/><Relationship Id="rId8" Type="http://schemas.openxmlformats.org/officeDocument/2006/relationships/tags" Target="../tags/tag1066.xml"/><Relationship Id="rId7" Type="http://schemas.openxmlformats.org/officeDocument/2006/relationships/tags" Target="../tags/tag1065.xml"/><Relationship Id="rId6" Type="http://schemas.openxmlformats.org/officeDocument/2006/relationships/tags" Target="../tags/tag1064.xml"/><Relationship Id="rId5" Type="http://schemas.openxmlformats.org/officeDocument/2006/relationships/tags" Target="../tags/tag1063.xml"/><Relationship Id="rId4" Type="http://schemas.openxmlformats.org/officeDocument/2006/relationships/tags" Target="../tags/tag1062.xml"/><Relationship Id="rId38" Type="http://schemas.openxmlformats.org/officeDocument/2006/relationships/slideLayout" Target="../slideLayouts/slideLayout7.xml"/><Relationship Id="rId37" Type="http://schemas.openxmlformats.org/officeDocument/2006/relationships/tags" Target="../tags/tag1092.xml"/><Relationship Id="rId36" Type="http://schemas.openxmlformats.org/officeDocument/2006/relationships/tags" Target="../tags/tag1091.xml"/><Relationship Id="rId35" Type="http://schemas.openxmlformats.org/officeDocument/2006/relationships/tags" Target="../tags/tag1090.xml"/><Relationship Id="rId34" Type="http://schemas.openxmlformats.org/officeDocument/2006/relationships/tags" Target="../tags/tag1089.xml"/><Relationship Id="rId33" Type="http://schemas.openxmlformats.org/officeDocument/2006/relationships/tags" Target="../tags/tag1088.xml"/><Relationship Id="rId32" Type="http://schemas.openxmlformats.org/officeDocument/2006/relationships/tags" Target="../tags/tag1087.xml"/><Relationship Id="rId31" Type="http://schemas.openxmlformats.org/officeDocument/2006/relationships/tags" Target="../tags/tag1086.xml"/><Relationship Id="rId30" Type="http://schemas.openxmlformats.org/officeDocument/2006/relationships/tags" Target="../tags/tag1085.xml"/><Relationship Id="rId3" Type="http://schemas.openxmlformats.org/officeDocument/2006/relationships/tags" Target="../tags/tag1061.xml"/><Relationship Id="rId29" Type="http://schemas.openxmlformats.org/officeDocument/2006/relationships/tags" Target="../tags/tag1084.xml"/><Relationship Id="rId28" Type="http://schemas.openxmlformats.org/officeDocument/2006/relationships/tags" Target="../tags/tag1083.xml"/><Relationship Id="rId27" Type="http://schemas.openxmlformats.org/officeDocument/2006/relationships/tags" Target="../tags/tag1082.xml"/><Relationship Id="rId26" Type="http://schemas.openxmlformats.org/officeDocument/2006/relationships/tags" Target="../tags/tag1081.xml"/><Relationship Id="rId25" Type="http://schemas.openxmlformats.org/officeDocument/2006/relationships/tags" Target="../tags/tag1080.xml"/><Relationship Id="rId24" Type="http://schemas.openxmlformats.org/officeDocument/2006/relationships/tags" Target="../tags/tag1079.xml"/><Relationship Id="rId23" Type="http://schemas.openxmlformats.org/officeDocument/2006/relationships/tags" Target="../tags/tag1078.xml"/><Relationship Id="rId22" Type="http://schemas.openxmlformats.org/officeDocument/2006/relationships/tags" Target="../tags/tag1077.xml"/><Relationship Id="rId21" Type="http://schemas.openxmlformats.org/officeDocument/2006/relationships/tags" Target="../tags/tag1076.xml"/><Relationship Id="rId20" Type="http://schemas.openxmlformats.org/officeDocument/2006/relationships/tags" Target="../tags/tag1075.xml"/><Relationship Id="rId2" Type="http://schemas.openxmlformats.org/officeDocument/2006/relationships/tags" Target="../tags/tag1060.xml"/><Relationship Id="rId19" Type="http://schemas.openxmlformats.org/officeDocument/2006/relationships/tags" Target="../tags/tag1074.xml"/><Relationship Id="rId18" Type="http://schemas.openxmlformats.org/officeDocument/2006/relationships/tags" Target="../tags/tag1073.xml"/><Relationship Id="rId17" Type="http://schemas.openxmlformats.org/officeDocument/2006/relationships/tags" Target="../tags/tag1072.xml"/><Relationship Id="rId16" Type="http://schemas.openxmlformats.org/officeDocument/2006/relationships/image" Target="../media/image156.svg"/><Relationship Id="rId15" Type="http://schemas.openxmlformats.org/officeDocument/2006/relationships/image" Target="../media/image155.png"/><Relationship Id="rId14" Type="http://schemas.openxmlformats.org/officeDocument/2006/relationships/tags" Target="../tags/tag1071.xml"/><Relationship Id="rId13" Type="http://schemas.openxmlformats.org/officeDocument/2006/relationships/tags" Target="../tags/tag1070.xml"/><Relationship Id="rId12" Type="http://schemas.openxmlformats.org/officeDocument/2006/relationships/tags" Target="../tags/tag1069.xml"/><Relationship Id="rId11" Type="http://schemas.openxmlformats.org/officeDocument/2006/relationships/tags" Target="../tags/tag1068.xml"/><Relationship Id="rId10" Type="http://schemas.openxmlformats.org/officeDocument/2006/relationships/tags" Target="../tags/tag1067.xml"/><Relationship Id="rId1" Type="http://schemas.openxmlformats.org/officeDocument/2006/relationships/tags" Target="../tags/tag1059.xml"/></Relationships>
</file>

<file path=ppt/slides/_rels/slide27.xml.rels><?xml version="1.0" encoding="UTF-8" standalone="yes"?>
<Relationships xmlns="http://schemas.openxmlformats.org/package/2006/relationships"><Relationship Id="rId9" Type="http://schemas.openxmlformats.org/officeDocument/2006/relationships/tags" Target="../tags/tag1100.xml"/><Relationship Id="rId8" Type="http://schemas.openxmlformats.org/officeDocument/2006/relationships/tags" Target="../tags/tag1099.xml"/><Relationship Id="rId7" Type="http://schemas.openxmlformats.org/officeDocument/2006/relationships/tags" Target="../tags/tag1098.xml"/><Relationship Id="rId6" Type="http://schemas.openxmlformats.org/officeDocument/2006/relationships/image" Target="../media/image157.jpeg"/><Relationship Id="rId52" Type="http://schemas.openxmlformats.org/officeDocument/2006/relationships/slideLayout" Target="../slideLayouts/slideLayout7.xml"/><Relationship Id="rId51" Type="http://schemas.openxmlformats.org/officeDocument/2006/relationships/tags" Target="../tags/tag1136.xml"/><Relationship Id="rId50" Type="http://schemas.openxmlformats.org/officeDocument/2006/relationships/tags" Target="../tags/tag1135.xml"/><Relationship Id="rId5" Type="http://schemas.openxmlformats.org/officeDocument/2006/relationships/tags" Target="../tags/tag1097.xml"/><Relationship Id="rId49" Type="http://schemas.openxmlformats.org/officeDocument/2006/relationships/tags" Target="../tags/tag1134.xml"/><Relationship Id="rId48" Type="http://schemas.openxmlformats.org/officeDocument/2006/relationships/tags" Target="../tags/tag1133.xml"/><Relationship Id="rId47" Type="http://schemas.openxmlformats.org/officeDocument/2006/relationships/tags" Target="../tags/tag1132.xml"/><Relationship Id="rId46" Type="http://schemas.openxmlformats.org/officeDocument/2006/relationships/tags" Target="../tags/tag1131.xml"/><Relationship Id="rId45" Type="http://schemas.openxmlformats.org/officeDocument/2006/relationships/tags" Target="../tags/tag1130.xml"/><Relationship Id="rId44" Type="http://schemas.openxmlformats.org/officeDocument/2006/relationships/image" Target="../media/image163.svg"/><Relationship Id="rId43" Type="http://schemas.openxmlformats.org/officeDocument/2006/relationships/image" Target="../media/image162.png"/><Relationship Id="rId42" Type="http://schemas.openxmlformats.org/officeDocument/2006/relationships/tags" Target="../tags/tag1129.xml"/><Relationship Id="rId41" Type="http://schemas.openxmlformats.org/officeDocument/2006/relationships/tags" Target="../tags/tag1128.xml"/><Relationship Id="rId40" Type="http://schemas.openxmlformats.org/officeDocument/2006/relationships/tags" Target="../tags/tag1127.xml"/><Relationship Id="rId4" Type="http://schemas.openxmlformats.org/officeDocument/2006/relationships/tags" Target="../tags/tag1096.xml"/><Relationship Id="rId39" Type="http://schemas.openxmlformats.org/officeDocument/2006/relationships/tags" Target="../tags/tag1126.xml"/><Relationship Id="rId38" Type="http://schemas.openxmlformats.org/officeDocument/2006/relationships/tags" Target="../tags/tag1125.xml"/><Relationship Id="rId37" Type="http://schemas.openxmlformats.org/officeDocument/2006/relationships/tags" Target="../tags/tag1124.xml"/><Relationship Id="rId36" Type="http://schemas.openxmlformats.org/officeDocument/2006/relationships/tags" Target="../tags/tag1123.xml"/><Relationship Id="rId35" Type="http://schemas.openxmlformats.org/officeDocument/2006/relationships/tags" Target="../tags/tag1122.xml"/><Relationship Id="rId34" Type="http://schemas.openxmlformats.org/officeDocument/2006/relationships/tags" Target="../tags/tag1121.xml"/><Relationship Id="rId33" Type="http://schemas.openxmlformats.org/officeDocument/2006/relationships/tags" Target="../tags/tag1120.xml"/><Relationship Id="rId32" Type="http://schemas.openxmlformats.org/officeDocument/2006/relationships/tags" Target="../tags/tag1119.xml"/><Relationship Id="rId31" Type="http://schemas.openxmlformats.org/officeDocument/2006/relationships/tags" Target="../tags/tag1118.xml"/><Relationship Id="rId30" Type="http://schemas.openxmlformats.org/officeDocument/2006/relationships/tags" Target="../tags/tag1117.xml"/><Relationship Id="rId3" Type="http://schemas.openxmlformats.org/officeDocument/2006/relationships/tags" Target="../tags/tag1095.xml"/><Relationship Id="rId29" Type="http://schemas.openxmlformats.org/officeDocument/2006/relationships/tags" Target="../tags/tag1116.xml"/><Relationship Id="rId28" Type="http://schemas.openxmlformats.org/officeDocument/2006/relationships/tags" Target="../tags/tag1115.xml"/><Relationship Id="rId27" Type="http://schemas.openxmlformats.org/officeDocument/2006/relationships/image" Target="../media/image161.svg"/><Relationship Id="rId26" Type="http://schemas.openxmlformats.org/officeDocument/2006/relationships/image" Target="../media/image160.png"/><Relationship Id="rId25" Type="http://schemas.openxmlformats.org/officeDocument/2006/relationships/tags" Target="../tags/tag1114.xml"/><Relationship Id="rId24" Type="http://schemas.openxmlformats.org/officeDocument/2006/relationships/tags" Target="../tags/tag1113.xml"/><Relationship Id="rId23" Type="http://schemas.openxmlformats.org/officeDocument/2006/relationships/tags" Target="../tags/tag1112.xml"/><Relationship Id="rId22" Type="http://schemas.openxmlformats.org/officeDocument/2006/relationships/tags" Target="../tags/tag1111.xml"/><Relationship Id="rId21" Type="http://schemas.openxmlformats.org/officeDocument/2006/relationships/tags" Target="../tags/tag1110.xml"/><Relationship Id="rId20" Type="http://schemas.openxmlformats.org/officeDocument/2006/relationships/tags" Target="../tags/tag1109.xml"/><Relationship Id="rId2" Type="http://schemas.openxmlformats.org/officeDocument/2006/relationships/tags" Target="../tags/tag1094.xml"/><Relationship Id="rId19" Type="http://schemas.openxmlformats.org/officeDocument/2006/relationships/tags" Target="../tags/tag1108.xml"/><Relationship Id="rId18" Type="http://schemas.openxmlformats.org/officeDocument/2006/relationships/tags" Target="../tags/tag1107.xml"/><Relationship Id="rId17" Type="http://schemas.openxmlformats.org/officeDocument/2006/relationships/tags" Target="../tags/tag1106.xml"/><Relationship Id="rId16" Type="http://schemas.openxmlformats.org/officeDocument/2006/relationships/tags" Target="../tags/tag1105.xml"/><Relationship Id="rId15" Type="http://schemas.openxmlformats.org/officeDocument/2006/relationships/tags" Target="../tags/tag1104.xml"/><Relationship Id="rId14" Type="http://schemas.openxmlformats.org/officeDocument/2006/relationships/tags" Target="../tags/tag1103.xml"/><Relationship Id="rId13" Type="http://schemas.openxmlformats.org/officeDocument/2006/relationships/image" Target="../media/image159.svg"/><Relationship Id="rId12" Type="http://schemas.openxmlformats.org/officeDocument/2006/relationships/image" Target="../media/image158.png"/><Relationship Id="rId11" Type="http://schemas.openxmlformats.org/officeDocument/2006/relationships/tags" Target="../tags/tag1102.xml"/><Relationship Id="rId10" Type="http://schemas.openxmlformats.org/officeDocument/2006/relationships/tags" Target="../tags/tag1101.xml"/><Relationship Id="rId1" Type="http://schemas.openxmlformats.org/officeDocument/2006/relationships/tags" Target="../tags/tag1093.xml"/></Relationships>
</file>

<file path=ppt/slides/_rels/slide28.xml.rels><?xml version="1.0" encoding="UTF-8" standalone="yes"?>
<Relationships xmlns="http://schemas.openxmlformats.org/package/2006/relationships"><Relationship Id="rId9" Type="http://schemas.openxmlformats.org/officeDocument/2006/relationships/tags" Target="../tags/tag1143.xml"/><Relationship Id="rId8" Type="http://schemas.openxmlformats.org/officeDocument/2006/relationships/image" Target="../media/image165.svg"/><Relationship Id="rId7" Type="http://schemas.openxmlformats.org/officeDocument/2006/relationships/image" Target="../media/image164.png"/><Relationship Id="rId67" Type="http://schemas.openxmlformats.org/officeDocument/2006/relationships/slideLayout" Target="../slideLayouts/slideLayout7.xml"/><Relationship Id="rId66" Type="http://schemas.openxmlformats.org/officeDocument/2006/relationships/tags" Target="../tags/tag1194.xml"/><Relationship Id="rId65" Type="http://schemas.openxmlformats.org/officeDocument/2006/relationships/tags" Target="../tags/tag1193.xml"/><Relationship Id="rId64" Type="http://schemas.openxmlformats.org/officeDocument/2006/relationships/tags" Target="../tags/tag1192.xml"/><Relationship Id="rId63" Type="http://schemas.openxmlformats.org/officeDocument/2006/relationships/tags" Target="../tags/tag1191.xml"/><Relationship Id="rId62" Type="http://schemas.openxmlformats.org/officeDocument/2006/relationships/tags" Target="../tags/tag1190.xml"/><Relationship Id="rId61" Type="http://schemas.openxmlformats.org/officeDocument/2006/relationships/tags" Target="../tags/tag1189.xml"/><Relationship Id="rId60" Type="http://schemas.openxmlformats.org/officeDocument/2006/relationships/tags" Target="../tags/tag1188.xml"/><Relationship Id="rId6" Type="http://schemas.openxmlformats.org/officeDocument/2006/relationships/tags" Target="../tags/tag1142.xml"/><Relationship Id="rId59" Type="http://schemas.openxmlformats.org/officeDocument/2006/relationships/tags" Target="../tags/tag1187.xml"/><Relationship Id="rId58" Type="http://schemas.openxmlformats.org/officeDocument/2006/relationships/tags" Target="../tags/tag1186.xml"/><Relationship Id="rId57" Type="http://schemas.openxmlformats.org/officeDocument/2006/relationships/tags" Target="../tags/tag1185.xml"/><Relationship Id="rId56" Type="http://schemas.openxmlformats.org/officeDocument/2006/relationships/tags" Target="../tags/tag1184.xml"/><Relationship Id="rId55" Type="http://schemas.openxmlformats.org/officeDocument/2006/relationships/tags" Target="../tags/tag1183.xml"/><Relationship Id="rId54" Type="http://schemas.openxmlformats.org/officeDocument/2006/relationships/image" Target="../media/image97.svg"/><Relationship Id="rId53" Type="http://schemas.openxmlformats.org/officeDocument/2006/relationships/image" Target="../media/image96.png"/><Relationship Id="rId52" Type="http://schemas.openxmlformats.org/officeDocument/2006/relationships/tags" Target="../tags/tag1182.xml"/><Relationship Id="rId51" Type="http://schemas.openxmlformats.org/officeDocument/2006/relationships/tags" Target="../tags/tag1181.xml"/><Relationship Id="rId50" Type="http://schemas.openxmlformats.org/officeDocument/2006/relationships/tags" Target="../tags/tag1180.xml"/><Relationship Id="rId5" Type="http://schemas.openxmlformats.org/officeDocument/2006/relationships/tags" Target="../tags/tag1141.xml"/><Relationship Id="rId49" Type="http://schemas.openxmlformats.org/officeDocument/2006/relationships/tags" Target="../tags/tag1179.xml"/><Relationship Id="rId48" Type="http://schemas.openxmlformats.org/officeDocument/2006/relationships/tags" Target="../tags/tag1178.xml"/><Relationship Id="rId47" Type="http://schemas.openxmlformats.org/officeDocument/2006/relationships/tags" Target="../tags/tag1177.xml"/><Relationship Id="rId46" Type="http://schemas.openxmlformats.org/officeDocument/2006/relationships/tags" Target="../tags/tag1176.xml"/><Relationship Id="rId45" Type="http://schemas.openxmlformats.org/officeDocument/2006/relationships/tags" Target="../tags/tag1175.xml"/><Relationship Id="rId44" Type="http://schemas.openxmlformats.org/officeDocument/2006/relationships/tags" Target="../tags/tag1174.xml"/><Relationship Id="rId43" Type="http://schemas.openxmlformats.org/officeDocument/2006/relationships/tags" Target="../tags/tag1173.xml"/><Relationship Id="rId42" Type="http://schemas.openxmlformats.org/officeDocument/2006/relationships/tags" Target="../tags/tag1172.xml"/><Relationship Id="rId41" Type="http://schemas.openxmlformats.org/officeDocument/2006/relationships/tags" Target="../tags/tag1171.xml"/><Relationship Id="rId40" Type="http://schemas.openxmlformats.org/officeDocument/2006/relationships/tags" Target="../tags/tag1170.xml"/><Relationship Id="rId4" Type="http://schemas.openxmlformats.org/officeDocument/2006/relationships/tags" Target="../tags/tag1140.xml"/><Relationship Id="rId39" Type="http://schemas.openxmlformats.org/officeDocument/2006/relationships/tags" Target="../tags/tag1169.xml"/><Relationship Id="rId38" Type="http://schemas.openxmlformats.org/officeDocument/2006/relationships/image" Target="../media/image126.svg"/><Relationship Id="rId37" Type="http://schemas.openxmlformats.org/officeDocument/2006/relationships/image" Target="../media/image125.png"/><Relationship Id="rId36" Type="http://schemas.openxmlformats.org/officeDocument/2006/relationships/tags" Target="../tags/tag1168.xml"/><Relationship Id="rId35" Type="http://schemas.openxmlformats.org/officeDocument/2006/relationships/tags" Target="../tags/tag1167.xml"/><Relationship Id="rId34" Type="http://schemas.openxmlformats.org/officeDocument/2006/relationships/tags" Target="../tags/tag1166.xml"/><Relationship Id="rId33" Type="http://schemas.openxmlformats.org/officeDocument/2006/relationships/tags" Target="../tags/tag1165.xml"/><Relationship Id="rId32" Type="http://schemas.openxmlformats.org/officeDocument/2006/relationships/tags" Target="../tags/tag1164.xml"/><Relationship Id="rId31" Type="http://schemas.openxmlformats.org/officeDocument/2006/relationships/tags" Target="../tags/tag1163.xml"/><Relationship Id="rId30" Type="http://schemas.openxmlformats.org/officeDocument/2006/relationships/tags" Target="../tags/tag1162.xml"/><Relationship Id="rId3" Type="http://schemas.openxmlformats.org/officeDocument/2006/relationships/tags" Target="../tags/tag1139.xml"/><Relationship Id="rId29" Type="http://schemas.openxmlformats.org/officeDocument/2006/relationships/tags" Target="../tags/tag1161.xml"/><Relationship Id="rId28" Type="http://schemas.openxmlformats.org/officeDocument/2006/relationships/tags" Target="../tags/tag1160.xml"/><Relationship Id="rId27" Type="http://schemas.openxmlformats.org/officeDocument/2006/relationships/tags" Target="../tags/tag1159.xml"/><Relationship Id="rId26" Type="http://schemas.openxmlformats.org/officeDocument/2006/relationships/tags" Target="../tags/tag1158.xml"/><Relationship Id="rId25" Type="http://schemas.openxmlformats.org/officeDocument/2006/relationships/tags" Target="../tags/tag1157.xml"/><Relationship Id="rId24" Type="http://schemas.openxmlformats.org/officeDocument/2006/relationships/image" Target="../media/image167.svg"/><Relationship Id="rId23" Type="http://schemas.openxmlformats.org/officeDocument/2006/relationships/image" Target="../media/image166.png"/><Relationship Id="rId22" Type="http://schemas.openxmlformats.org/officeDocument/2006/relationships/tags" Target="../tags/tag1156.xml"/><Relationship Id="rId21" Type="http://schemas.openxmlformats.org/officeDocument/2006/relationships/tags" Target="../tags/tag1155.xml"/><Relationship Id="rId20" Type="http://schemas.openxmlformats.org/officeDocument/2006/relationships/tags" Target="../tags/tag1154.xml"/><Relationship Id="rId2" Type="http://schemas.openxmlformats.org/officeDocument/2006/relationships/tags" Target="../tags/tag1138.xml"/><Relationship Id="rId19" Type="http://schemas.openxmlformats.org/officeDocument/2006/relationships/tags" Target="../tags/tag1153.xml"/><Relationship Id="rId18" Type="http://schemas.openxmlformats.org/officeDocument/2006/relationships/tags" Target="../tags/tag1152.xml"/><Relationship Id="rId17" Type="http://schemas.openxmlformats.org/officeDocument/2006/relationships/tags" Target="../tags/tag1151.xml"/><Relationship Id="rId16" Type="http://schemas.openxmlformats.org/officeDocument/2006/relationships/tags" Target="../tags/tag1150.xml"/><Relationship Id="rId15" Type="http://schemas.openxmlformats.org/officeDocument/2006/relationships/tags" Target="../tags/tag1149.xml"/><Relationship Id="rId14" Type="http://schemas.openxmlformats.org/officeDocument/2006/relationships/tags" Target="../tags/tag1148.xml"/><Relationship Id="rId13" Type="http://schemas.openxmlformats.org/officeDocument/2006/relationships/tags" Target="../tags/tag1147.xml"/><Relationship Id="rId12" Type="http://schemas.openxmlformats.org/officeDocument/2006/relationships/tags" Target="../tags/tag1146.xml"/><Relationship Id="rId11" Type="http://schemas.openxmlformats.org/officeDocument/2006/relationships/tags" Target="../tags/tag1145.xml"/><Relationship Id="rId10" Type="http://schemas.openxmlformats.org/officeDocument/2006/relationships/tags" Target="../tags/tag1144.xml"/><Relationship Id="rId1" Type="http://schemas.openxmlformats.org/officeDocument/2006/relationships/tags" Target="../tags/tag1137.xml"/></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1.xml"/><Relationship Id="rId7" Type="http://schemas.openxmlformats.org/officeDocument/2006/relationships/tags" Target="../tags/tag1201.xml"/><Relationship Id="rId6" Type="http://schemas.openxmlformats.org/officeDocument/2006/relationships/tags" Target="../tags/tag1200.xml"/><Relationship Id="rId5" Type="http://schemas.openxmlformats.org/officeDocument/2006/relationships/tags" Target="../tags/tag1199.xml"/><Relationship Id="rId4" Type="http://schemas.openxmlformats.org/officeDocument/2006/relationships/tags" Target="../tags/tag1198.xml"/><Relationship Id="rId3" Type="http://schemas.openxmlformats.org/officeDocument/2006/relationships/tags" Target="../tags/tag1197.xml"/><Relationship Id="rId2" Type="http://schemas.openxmlformats.org/officeDocument/2006/relationships/tags" Target="../tags/tag1196.xml"/><Relationship Id="rId1" Type="http://schemas.openxmlformats.org/officeDocument/2006/relationships/tags" Target="../tags/tag1195.xml"/></Relationships>
</file>

<file path=ppt/slides/_rels/slide30.xml.rels><?xml version="1.0" encoding="UTF-8" standalone="yes"?>
<Relationships xmlns="http://schemas.openxmlformats.org/package/2006/relationships"><Relationship Id="rId9" Type="http://schemas.openxmlformats.org/officeDocument/2006/relationships/tags" Target="../tags/tag1208.xml"/><Relationship Id="rId8" Type="http://schemas.openxmlformats.org/officeDocument/2006/relationships/tags" Target="../tags/tag1207.xml"/><Relationship Id="rId7" Type="http://schemas.openxmlformats.org/officeDocument/2006/relationships/tags" Target="../tags/tag1206.xml"/><Relationship Id="rId6" Type="http://schemas.openxmlformats.org/officeDocument/2006/relationships/tags" Target="../tags/tag1205.xml"/><Relationship Id="rId5" Type="http://schemas.openxmlformats.org/officeDocument/2006/relationships/image" Target="../media/image169.svg"/><Relationship Id="rId4" Type="http://schemas.openxmlformats.org/officeDocument/2006/relationships/image" Target="../media/image168.png"/><Relationship Id="rId33" Type="http://schemas.openxmlformats.org/officeDocument/2006/relationships/slideLayout" Target="../slideLayouts/slideLayout7.xml"/><Relationship Id="rId32" Type="http://schemas.openxmlformats.org/officeDocument/2006/relationships/tags" Target="../tags/tag1229.xml"/><Relationship Id="rId31" Type="http://schemas.openxmlformats.org/officeDocument/2006/relationships/tags" Target="../tags/tag1228.xml"/><Relationship Id="rId30" Type="http://schemas.openxmlformats.org/officeDocument/2006/relationships/tags" Target="../tags/tag1227.xml"/><Relationship Id="rId3" Type="http://schemas.openxmlformats.org/officeDocument/2006/relationships/tags" Target="../tags/tag1204.xml"/><Relationship Id="rId29" Type="http://schemas.openxmlformats.org/officeDocument/2006/relationships/tags" Target="../tags/tag1226.xml"/><Relationship Id="rId28" Type="http://schemas.openxmlformats.org/officeDocument/2006/relationships/tags" Target="../tags/tag1225.xml"/><Relationship Id="rId27" Type="http://schemas.openxmlformats.org/officeDocument/2006/relationships/tags" Target="../tags/tag1224.xml"/><Relationship Id="rId26" Type="http://schemas.openxmlformats.org/officeDocument/2006/relationships/tags" Target="../tags/tag1223.xml"/><Relationship Id="rId25" Type="http://schemas.openxmlformats.org/officeDocument/2006/relationships/tags" Target="../tags/tag1222.xml"/><Relationship Id="rId24" Type="http://schemas.openxmlformats.org/officeDocument/2006/relationships/tags" Target="../tags/tag1221.xml"/><Relationship Id="rId23" Type="http://schemas.openxmlformats.org/officeDocument/2006/relationships/tags" Target="../tags/tag1220.xml"/><Relationship Id="rId22" Type="http://schemas.openxmlformats.org/officeDocument/2006/relationships/tags" Target="../tags/tag1219.xml"/><Relationship Id="rId21" Type="http://schemas.openxmlformats.org/officeDocument/2006/relationships/tags" Target="../tags/tag1218.xml"/><Relationship Id="rId20" Type="http://schemas.openxmlformats.org/officeDocument/2006/relationships/tags" Target="../tags/tag1217.xml"/><Relationship Id="rId2" Type="http://schemas.openxmlformats.org/officeDocument/2006/relationships/tags" Target="../tags/tag1203.xml"/><Relationship Id="rId19" Type="http://schemas.openxmlformats.org/officeDocument/2006/relationships/tags" Target="../tags/tag1216.xml"/><Relationship Id="rId18" Type="http://schemas.openxmlformats.org/officeDocument/2006/relationships/image" Target="../media/image171.svg"/><Relationship Id="rId17" Type="http://schemas.openxmlformats.org/officeDocument/2006/relationships/image" Target="../media/image170.png"/><Relationship Id="rId16" Type="http://schemas.openxmlformats.org/officeDocument/2006/relationships/tags" Target="../tags/tag1215.xml"/><Relationship Id="rId15" Type="http://schemas.openxmlformats.org/officeDocument/2006/relationships/tags" Target="../tags/tag1214.xml"/><Relationship Id="rId14" Type="http://schemas.openxmlformats.org/officeDocument/2006/relationships/tags" Target="../tags/tag1213.xml"/><Relationship Id="rId13" Type="http://schemas.openxmlformats.org/officeDocument/2006/relationships/tags" Target="../tags/tag1212.xml"/><Relationship Id="rId12" Type="http://schemas.openxmlformats.org/officeDocument/2006/relationships/tags" Target="../tags/tag1211.xml"/><Relationship Id="rId11" Type="http://schemas.openxmlformats.org/officeDocument/2006/relationships/tags" Target="../tags/tag1210.xml"/><Relationship Id="rId10" Type="http://schemas.openxmlformats.org/officeDocument/2006/relationships/tags" Target="../tags/tag1209.xml"/><Relationship Id="rId1" Type="http://schemas.openxmlformats.org/officeDocument/2006/relationships/tags" Target="../tags/tag1202.xml"/></Relationships>
</file>

<file path=ppt/slides/_rels/slide31.xml.rels><?xml version="1.0" encoding="UTF-8" standalone="yes"?>
<Relationships xmlns="http://schemas.openxmlformats.org/package/2006/relationships"><Relationship Id="rId9" Type="http://schemas.openxmlformats.org/officeDocument/2006/relationships/image" Target="../media/image173.svg"/><Relationship Id="rId8" Type="http://schemas.openxmlformats.org/officeDocument/2006/relationships/image" Target="../media/image172.png"/><Relationship Id="rId7" Type="http://schemas.openxmlformats.org/officeDocument/2006/relationships/tags" Target="../tags/tag1236.xml"/><Relationship Id="rId6" Type="http://schemas.openxmlformats.org/officeDocument/2006/relationships/tags" Target="../tags/tag1235.xml"/><Relationship Id="rId5" Type="http://schemas.openxmlformats.org/officeDocument/2006/relationships/tags" Target="../tags/tag1234.xml"/><Relationship Id="rId4" Type="http://schemas.openxmlformats.org/officeDocument/2006/relationships/tags" Target="../tags/tag1233.xml"/><Relationship Id="rId34" Type="http://schemas.openxmlformats.org/officeDocument/2006/relationships/slideLayout" Target="../slideLayouts/slideLayout7.xml"/><Relationship Id="rId33" Type="http://schemas.openxmlformats.org/officeDocument/2006/relationships/image" Target="../media/image176.jpeg"/><Relationship Id="rId32" Type="http://schemas.openxmlformats.org/officeDocument/2006/relationships/tags" Target="../tags/tag1257.xml"/><Relationship Id="rId31" Type="http://schemas.openxmlformats.org/officeDocument/2006/relationships/tags" Target="../tags/tag1256.xml"/><Relationship Id="rId30" Type="http://schemas.openxmlformats.org/officeDocument/2006/relationships/tags" Target="../tags/tag1255.xml"/><Relationship Id="rId3" Type="http://schemas.openxmlformats.org/officeDocument/2006/relationships/tags" Target="../tags/tag1232.xml"/><Relationship Id="rId29" Type="http://schemas.openxmlformats.org/officeDocument/2006/relationships/tags" Target="../tags/tag1254.xml"/><Relationship Id="rId28" Type="http://schemas.openxmlformats.org/officeDocument/2006/relationships/tags" Target="../tags/tag1253.xml"/><Relationship Id="rId27" Type="http://schemas.openxmlformats.org/officeDocument/2006/relationships/tags" Target="../tags/tag1252.xml"/><Relationship Id="rId26" Type="http://schemas.openxmlformats.org/officeDocument/2006/relationships/tags" Target="../tags/tag1251.xml"/><Relationship Id="rId25" Type="http://schemas.openxmlformats.org/officeDocument/2006/relationships/tags" Target="../tags/tag1250.xml"/><Relationship Id="rId24" Type="http://schemas.openxmlformats.org/officeDocument/2006/relationships/tags" Target="../tags/tag1249.xml"/><Relationship Id="rId23" Type="http://schemas.openxmlformats.org/officeDocument/2006/relationships/image" Target="../media/image175.svg"/><Relationship Id="rId22" Type="http://schemas.openxmlformats.org/officeDocument/2006/relationships/image" Target="../media/image174.png"/><Relationship Id="rId21" Type="http://schemas.openxmlformats.org/officeDocument/2006/relationships/tags" Target="../tags/tag1248.xml"/><Relationship Id="rId20" Type="http://schemas.openxmlformats.org/officeDocument/2006/relationships/tags" Target="../tags/tag1247.xml"/><Relationship Id="rId2" Type="http://schemas.openxmlformats.org/officeDocument/2006/relationships/tags" Target="../tags/tag1231.xml"/><Relationship Id="rId19" Type="http://schemas.openxmlformats.org/officeDocument/2006/relationships/tags" Target="../tags/tag1246.xml"/><Relationship Id="rId18" Type="http://schemas.openxmlformats.org/officeDocument/2006/relationships/tags" Target="../tags/tag1245.xml"/><Relationship Id="rId17" Type="http://schemas.openxmlformats.org/officeDocument/2006/relationships/tags" Target="../tags/tag1244.xml"/><Relationship Id="rId16" Type="http://schemas.openxmlformats.org/officeDocument/2006/relationships/tags" Target="../tags/tag1243.xml"/><Relationship Id="rId15" Type="http://schemas.openxmlformats.org/officeDocument/2006/relationships/tags" Target="../tags/tag1242.xml"/><Relationship Id="rId14" Type="http://schemas.openxmlformats.org/officeDocument/2006/relationships/tags" Target="../tags/tag1241.xml"/><Relationship Id="rId13" Type="http://schemas.openxmlformats.org/officeDocument/2006/relationships/tags" Target="../tags/tag1240.xml"/><Relationship Id="rId12" Type="http://schemas.openxmlformats.org/officeDocument/2006/relationships/tags" Target="../tags/tag1239.xml"/><Relationship Id="rId11" Type="http://schemas.openxmlformats.org/officeDocument/2006/relationships/tags" Target="../tags/tag1238.xml"/><Relationship Id="rId10" Type="http://schemas.openxmlformats.org/officeDocument/2006/relationships/tags" Target="../tags/tag1237.xml"/><Relationship Id="rId1" Type="http://schemas.openxmlformats.org/officeDocument/2006/relationships/tags" Target="../tags/tag1230.xml"/></Relationships>
</file>

<file path=ppt/slides/_rels/slide32.xml.rels><?xml version="1.0" encoding="UTF-8" standalone="yes"?>
<Relationships xmlns="http://schemas.openxmlformats.org/package/2006/relationships"><Relationship Id="rId9" Type="http://schemas.openxmlformats.org/officeDocument/2006/relationships/tags" Target="../tags/tag1264.xml"/><Relationship Id="rId8" Type="http://schemas.openxmlformats.org/officeDocument/2006/relationships/tags" Target="../tags/tag1263.xml"/><Relationship Id="rId7" Type="http://schemas.openxmlformats.org/officeDocument/2006/relationships/tags" Target="../tags/tag1262.xml"/><Relationship Id="rId6" Type="http://schemas.openxmlformats.org/officeDocument/2006/relationships/image" Target="../media/image111.svg"/><Relationship Id="rId5" Type="http://schemas.openxmlformats.org/officeDocument/2006/relationships/image" Target="../media/image110.png"/><Relationship Id="rId44" Type="http://schemas.openxmlformats.org/officeDocument/2006/relationships/slideLayout" Target="../slideLayouts/slideLayout7.xml"/><Relationship Id="rId43" Type="http://schemas.openxmlformats.org/officeDocument/2006/relationships/tags" Target="../tags/tag1295.xml"/><Relationship Id="rId42" Type="http://schemas.openxmlformats.org/officeDocument/2006/relationships/tags" Target="../tags/tag1294.xml"/><Relationship Id="rId41" Type="http://schemas.openxmlformats.org/officeDocument/2006/relationships/tags" Target="../tags/tag1293.xml"/><Relationship Id="rId40" Type="http://schemas.openxmlformats.org/officeDocument/2006/relationships/image" Target="../media/image178.png"/><Relationship Id="rId4" Type="http://schemas.openxmlformats.org/officeDocument/2006/relationships/tags" Target="../tags/tag1261.xml"/><Relationship Id="rId39" Type="http://schemas.openxmlformats.org/officeDocument/2006/relationships/tags" Target="../tags/tag1292.xml"/><Relationship Id="rId38" Type="http://schemas.openxmlformats.org/officeDocument/2006/relationships/tags" Target="../tags/tag1291.xml"/><Relationship Id="rId37" Type="http://schemas.openxmlformats.org/officeDocument/2006/relationships/tags" Target="../tags/tag1290.xml"/><Relationship Id="rId36" Type="http://schemas.openxmlformats.org/officeDocument/2006/relationships/tags" Target="../tags/tag1289.xml"/><Relationship Id="rId35" Type="http://schemas.openxmlformats.org/officeDocument/2006/relationships/tags" Target="../tags/tag1288.xml"/><Relationship Id="rId34" Type="http://schemas.openxmlformats.org/officeDocument/2006/relationships/tags" Target="../tags/tag1287.xml"/><Relationship Id="rId33" Type="http://schemas.openxmlformats.org/officeDocument/2006/relationships/tags" Target="../tags/tag1286.xml"/><Relationship Id="rId32" Type="http://schemas.openxmlformats.org/officeDocument/2006/relationships/tags" Target="../tags/tag1285.xml"/><Relationship Id="rId31" Type="http://schemas.openxmlformats.org/officeDocument/2006/relationships/tags" Target="../tags/tag1284.xml"/><Relationship Id="rId30" Type="http://schemas.openxmlformats.org/officeDocument/2006/relationships/tags" Target="../tags/tag1283.xml"/><Relationship Id="rId3" Type="http://schemas.openxmlformats.org/officeDocument/2006/relationships/tags" Target="../tags/tag1260.xml"/><Relationship Id="rId29" Type="http://schemas.openxmlformats.org/officeDocument/2006/relationships/tags" Target="../tags/tag1282.xml"/><Relationship Id="rId28" Type="http://schemas.openxmlformats.org/officeDocument/2006/relationships/tags" Target="../tags/tag1281.xml"/><Relationship Id="rId27" Type="http://schemas.openxmlformats.org/officeDocument/2006/relationships/tags" Target="../tags/tag1280.xml"/><Relationship Id="rId26" Type="http://schemas.openxmlformats.org/officeDocument/2006/relationships/tags" Target="../tags/tag1279.xml"/><Relationship Id="rId25" Type="http://schemas.openxmlformats.org/officeDocument/2006/relationships/tags" Target="../tags/tag1278.xml"/><Relationship Id="rId24" Type="http://schemas.openxmlformats.org/officeDocument/2006/relationships/tags" Target="../tags/tag1277.xml"/><Relationship Id="rId23" Type="http://schemas.openxmlformats.org/officeDocument/2006/relationships/image" Target="../media/image43.svg"/><Relationship Id="rId22" Type="http://schemas.openxmlformats.org/officeDocument/2006/relationships/image" Target="../media/image177.png"/><Relationship Id="rId21" Type="http://schemas.openxmlformats.org/officeDocument/2006/relationships/tags" Target="../tags/tag1276.xml"/><Relationship Id="rId20" Type="http://schemas.openxmlformats.org/officeDocument/2006/relationships/tags" Target="../tags/tag1275.xml"/><Relationship Id="rId2" Type="http://schemas.openxmlformats.org/officeDocument/2006/relationships/tags" Target="../tags/tag1259.xml"/><Relationship Id="rId19" Type="http://schemas.openxmlformats.org/officeDocument/2006/relationships/tags" Target="../tags/tag1274.xml"/><Relationship Id="rId18" Type="http://schemas.openxmlformats.org/officeDocument/2006/relationships/tags" Target="../tags/tag1273.xml"/><Relationship Id="rId17" Type="http://schemas.openxmlformats.org/officeDocument/2006/relationships/tags" Target="../tags/tag1272.xml"/><Relationship Id="rId16" Type="http://schemas.openxmlformats.org/officeDocument/2006/relationships/tags" Target="../tags/tag1271.xml"/><Relationship Id="rId15" Type="http://schemas.openxmlformats.org/officeDocument/2006/relationships/tags" Target="../tags/tag1270.xml"/><Relationship Id="rId14" Type="http://schemas.openxmlformats.org/officeDocument/2006/relationships/tags" Target="../tags/tag1269.xml"/><Relationship Id="rId13" Type="http://schemas.openxmlformats.org/officeDocument/2006/relationships/tags" Target="../tags/tag1268.xml"/><Relationship Id="rId12" Type="http://schemas.openxmlformats.org/officeDocument/2006/relationships/tags" Target="../tags/tag1267.xml"/><Relationship Id="rId11" Type="http://schemas.openxmlformats.org/officeDocument/2006/relationships/tags" Target="../tags/tag1266.xml"/><Relationship Id="rId10" Type="http://schemas.openxmlformats.org/officeDocument/2006/relationships/tags" Target="../tags/tag1265.xml"/><Relationship Id="rId1" Type="http://schemas.openxmlformats.org/officeDocument/2006/relationships/tags" Target="../tags/tag1258.xml"/></Relationships>
</file>

<file path=ppt/slides/_rels/slide33.xml.rels><?xml version="1.0" encoding="UTF-8" standalone="yes"?>
<Relationships xmlns="http://schemas.openxmlformats.org/package/2006/relationships"><Relationship Id="rId9" Type="http://schemas.openxmlformats.org/officeDocument/2006/relationships/tags" Target="../tags/tag1304.xml"/><Relationship Id="rId8" Type="http://schemas.openxmlformats.org/officeDocument/2006/relationships/tags" Target="../tags/tag1303.xml"/><Relationship Id="rId7" Type="http://schemas.openxmlformats.org/officeDocument/2006/relationships/tags" Target="../tags/tag1302.xml"/><Relationship Id="rId6" Type="http://schemas.openxmlformats.org/officeDocument/2006/relationships/tags" Target="../tags/tag1301.xml"/><Relationship Id="rId5" Type="http://schemas.openxmlformats.org/officeDocument/2006/relationships/tags" Target="../tags/tag1300.xml"/><Relationship Id="rId4" Type="http://schemas.openxmlformats.org/officeDocument/2006/relationships/tags" Target="../tags/tag1299.xml"/><Relationship Id="rId3" Type="http://schemas.openxmlformats.org/officeDocument/2006/relationships/tags" Target="../tags/tag1298.xml"/><Relationship Id="rId24" Type="http://schemas.openxmlformats.org/officeDocument/2006/relationships/slideLayout" Target="../slideLayouts/slideLayout7.xml"/><Relationship Id="rId23" Type="http://schemas.openxmlformats.org/officeDocument/2006/relationships/tags" Target="../tags/tag1318.xml"/><Relationship Id="rId22" Type="http://schemas.openxmlformats.org/officeDocument/2006/relationships/tags" Target="../tags/tag1317.xml"/><Relationship Id="rId21" Type="http://schemas.openxmlformats.org/officeDocument/2006/relationships/tags" Target="../tags/tag1316.xml"/><Relationship Id="rId20" Type="http://schemas.openxmlformats.org/officeDocument/2006/relationships/tags" Target="../tags/tag1315.xml"/><Relationship Id="rId2" Type="http://schemas.openxmlformats.org/officeDocument/2006/relationships/tags" Target="../tags/tag1297.xml"/><Relationship Id="rId19" Type="http://schemas.openxmlformats.org/officeDocument/2006/relationships/tags" Target="../tags/tag1314.xml"/><Relationship Id="rId18" Type="http://schemas.openxmlformats.org/officeDocument/2006/relationships/tags" Target="../tags/tag1313.xml"/><Relationship Id="rId17" Type="http://schemas.openxmlformats.org/officeDocument/2006/relationships/tags" Target="../tags/tag1312.xml"/><Relationship Id="rId16" Type="http://schemas.openxmlformats.org/officeDocument/2006/relationships/tags" Target="../tags/tag1311.xml"/><Relationship Id="rId15" Type="http://schemas.openxmlformats.org/officeDocument/2006/relationships/tags" Target="../tags/tag1310.xml"/><Relationship Id="rId14" Type="http://schemas.openxmlformats.org/officeDocument/2006/relationships/tags" Target="../tags/tag1309.xml"/><Relationship Id="rId13" Type="http://schemas.openxmlformats.org/officeDocument/2006/relationships/tags" Target="../tags/tag1308.xml"/><Relationship Id="rId12" Type="http://schemas.openxmlformats.org/officeDocument/2006/relationships/tags" Target="../tags/tag1307.xml"/><Relationship Id="rId11" Type="http://schemas.openxmlformats.org/officeDocument/2006/relationships/tags" Target="../tags/tag1306.xml"/><Relationship Id="rId10" Type="http://schemas.openxmlformats.org/officeDocument/2006/relationships/tags" Target="../tags/tag1305.xml"/><Relationship Id="rId1" Type="http://schemas.openxmlformats.org/officeDocument/2006/relationships/tags" Target="../tags/tag1296.xml"/></Relationships>
</file>

<file path=ppt/slides/_rels/slide34.xml.rels><?xml version="1.0" encoding="UTF-8" standalone="yes"?>
<Relationships xmlns="http://schemas.openxmlformats.org/package/2006/relationships"><Relationship Id="rId9" Type="http://schemas.openxmlformats.org/officeDocument/2006/relationships/tags" Target="../tags/tag1325.xml"/><Relationship Id="rId82" Type="http://schemas.openxmlformats.org/officeDocument/2006/relationships/slideLayout" Target="../slideLayouts/slideLayout7.xml"/><Relationship Id="rId81" Type="http://schemas.openxmlformats.org/officeDocument/2006/relationships/tags" Target="../tags/tag1387.xml"/><Relationship Id="rId80" Type="http://schemas.openxmlformats.org/officeDocument/2006/relationships/tags" Target="../tags/tag1386.xml"/><Relationship Id="rId8" Type="http://schemas.openxmlformats.org/officeDocument/2006/relationships/tags" Target="../tags/tag1324.xml"/><Relationship Id="rId79" Type="http://schemas.openxmlformats.org/officeDocument/2006/relationships/tags" Target="../tags/tag1385.xml"/><Relationship Id="rId78" Type="http://schemas.openxmlformats.org/officeDocument/2006/relationships/tags" Target="../tags/tag1384.xml"/><Relationship Id="rId77" Type="http://schemas.openxmlformats.org/officeDocument/2006/relationships/tags" Target="../tags/tag1383.xml"/><Relationship Id="rId76" Type="http://schemas.openxmlformats.org/officeDocument/2006/relationships/image" Target="../media/image13.svg"/><Relationship Id="rId75" Type="http://schemas.openxmlformats.org/officeDocument/2006/relationships/image" Target="../media/image185.png"/><Relationship Id="rId74" Type="http://schemas.openxmlformats.org/officeDocument/2006/relationships/tags" Target="../tags/tag1382.xml"/><Relationship Id="rId73" Type="http://schemas.openxmlformats.org/officeDocument/2006/relationships/tags" Target="../tags/tag1381.xml"/><Relationship Id="rId72" Type="http://schemas.openxmlformats.org/officeDocument/2006/relationships/tags" Target="../tags/tag1380.xml"/><Relationship Id="rId71" Type="http://schemas.openxmlformats.org/officeDocument/2006/relationships/image" Target="../media/image184.svg"/><Relationship Id="rId70" Type="http://schemas.openxmlformats.org/officeDocument/2006/relationships/image" Target="../media/image183.png"/><Relationship Id="rId7" Type="http://schemas.openxmlformats.org/officeDocument/2006/relationships/tags" Target="../tags/tag1323.xml"/><Relationship Id="rId69" Type="http://schemas.openxmlformats.org/officeDocument/2006/relationships/tags" Target="../tags/tag1379.xml"/><Relationship Id="rId68" Type="http://schemas.openxmlformats.org/officeDocument/2006/relationships/tags" Target="../tags/tag1378.xml"/><Relationship Id="rId67" Type="http://schemas.openxmlformats.org/officeDocument/2006/relationships/tags" Target="../tags/tag1377.xml"/><Relationship Id="rId66" Type="http://schemas.openxmlformats.org/officeDocument/2006/relationships/image" Target="../media/image111.svg"/><Relationship Id="rId65" Type="http://schemas.openxmlformats.org/officeDocument/2006/relationships/image" Target="../media/image110.png"/><Relationship Id="rId64" Type="http://schemas.openxmlformats.org/officeDocument/2006/relationships/tags" Target="../tags/tag1376.xml"/><Relationship Id="rId63" Type="http://schemas.openxmlformats.org/officeDocument/2006/relationships/tags" Target="../tags/tag1375.xml"/><Relationship Id="rId62" Type="http://schemas.openxmlformats.org/officeDocument/2006/relationships/tags" Target="../tags/tag1374.xml"/><Relationship Id="rId61" Type="http://schemas.openxmlformats.org/officeDocument/2006/relationships/tags" Target="../tags/tag1373.xml"/><Relationship Id="rId60" Type="http://schemas.openxmlformats.org/officeDocument/2006/relationships/tags" Target="../tags/tag1372.xml"/><Relationship Id="rId6" Type="http://schemas.openxmlformats.org/officeDocument/2006/relationships/tags" Target="../tags/tag1322.xml"/><Relationship Id="rId59" Type="http://schemas.openxmlformats.org/officeDocument/2006/relationships/tags" Target="../tags/tag1371.xml"/><Relationship Id="rId58" Type="http://schemas.openxmlformats.org/officeDocument/2006/relationships/tags" Target="../tags/tag1370.xml"/><Relationship Id="rId57" Type="http://schemas.openxmlformats.org/officeDocument/2006/relationships/tags" Target="../tags/tag1369.xml"/><Relationship Id="rId56" Type="http://schemas.openxmlformats.org/officeDocument/2006/relationships/tags" Target="../tags/tag1368.xml"/><Relationship Id="rId55" Type="http://schemas.openxmlformats.org/officeDocument/2006/relationships/tags" Target="../tags/tag1367.xml"/><Relationship Id="rId54" Type="http://schemas.openxmlformats.org/officeDocument/2006/relationships/tags" Target="../tags/tag1366.xml"/><Relationship Id="rId53" Type="http://schemas.openxmlformats.org/officeDocument/2006/relationships/tags" Target="../tags/tag1365.xml"/><Relationship Id="rId52" Type="http://schemas.openxmlformats.org/officeDocument/2006/relationships/tags" Target="../tags/tag1364.xml"/><Relationship Id="rId51" Type="http://schemas.openxmlformats.org/officeDocument/2006/relationships/tags" Target="../tags/tag1363.xml"/><Relationship Id="rId50" Type="http://schemas.openxmlformats.org/officeDocument/2006/relationships/tags" Target="../tags/tag1362.xml"/><Relationship Id="rId5" Type="http://schemas.openxmlformats.org/officeDocument/2006/relationships/image" Target="../media/image180.svg"/><Relationship Id="rId49" Type="http://schemas.openxmlformats.org/officeDocument/2006/relationships/tags" Target="../tags/tag1361.xml"/><Relationship Id="rId48" Type="http://schemas.openxmlformats.org/officeDocument/2006/relationships/tags" Target="../tags/tag1360.xml"/><Relationship Id="rId47" Type="http://schemas.openxmlformats.org/officeDocument/2006/relationships/tags" Target="../tags/tag1359.xml"/><Relationship Id="rId46" Type="http://schemas.openxmlformats.org/officeDocument/2006/relationships/tags" Target="../tags/tag1358.xml"/><Relationship Id="rId45" Type="http://schemas.openxmlformats.org/officeDocument/2006/relationships/tags" Target="../tags/tag1357.xml"/><Relationship Id="rId44" Type="http://schemas.openxmlformats.org/officeDocument/2006/relationships/tags" Target="../tags/tag1356.xml"/><Relationship Id="rId43" Type="http://schemas.openxmlformats.org/officeDocument/2006/relationships/tags" Target="../tags/tag1355.xml"/><Relationship Id="rId42" Type="http://schemas.openxmlformats.org/officeDocument/2006/relationships/tags" Target="../tags/tag1354.xml"/><Relationship Id="rId41" Type="http://schemas.openxmlformats.org/officeDocument/2006/relationships/tags" Target="../tags/tag1353.xml"/><Relationship Id="rId40" Type="http://schemas.openxmlformats.org/officeDocument/2006/relationships/tags" Target="../tags/tag1352.xml"/><Relationship Id="rId4" Type="http://schemas.openxmlformats.org/officeDocument/2006/relationships/image" Target="../media/image179.png"/><Relationship Id="rId39" Type="http://schemas.openxmlformats.org/officeDocument/2006/relationships/image" Target="../media/image182.svg"/><Relationship Id="rId38" Type="http://schemas.openxmlformats.org/officeDocument/2006/relationships/image" Target="../media/image181.png"/><Relationship Id="rId37" Type="http://schemas.openxmlformats.org/officeDocument/2006/relationships/tags" Target="../tags/tag1351.xml"/><Relationship Id="rId36" Type="http://schemas.openxmlformats.org/officeDocument/2006/relationships/tags" Target="../tags/tag1350.xml"/><Relationship Id="rId35" Type="http://schemas.openxmlformats.org/officeDocument/2006/relationships/tags" Target="../tags/tag1349.xml"/><Relationship Id="rId34" Type="http://schemas.openxmlformats.org/officeDocument/2006/relationships/tags" Target="../tags/tag1348.xml"/><Relationship Id="rId33" Type="http://schemas.openxmlformats.org/officeDocument/2006/relationships/tags" Target="../tags/tag1347.xml"/><Relationship Id="rId32" Type="http://schemas.openxmlformats.org/officeDocument/2006/relationships/tags" Target="../tags/tag1346.xml"/><Relationship Id="rId31" Type="http://schemas.openxmlformats.org/officeDocument/2006/relationships/tags" Target="../tags/tag1345.xml"/><Relationship Id="rId30" Type="http://schemas.openxmlformats.org/officeDocument/2006/relationships/tags" Target="../tags/tag1344.xml"/><Relationship Id="rId3" Type="http://schemas.openxmlformats.org/officeDocument/2006/relationships/tags" Target="../tags/tag1321.xml"/><Relationship Id="rId29" Type="http://schemas.openxmlformats.org/officeDocument/2006/relationships/tags" Target="../tags/tag1343.xml"/><Relationship Id="rId28" Type="http://schemas.openxmlformats.org/officeDocument/2006/relationships/tags" Target="../tags/tag1342.xml"/><Relationship Id="rId27" Type="http://schemas.openxmlformats.org/officeDocument/2006/relationships/tags" Target="../tags/tag1341.xml"/><Relationship Id="rId26" Type="http://schemas.openxmlformats.org/officeDocument/2006/relationships/tags" Target="../tags/tag1340.xml"/><Relationship Id="rId25" Type="http://schemas.openxmlformats.org/officeDocument/2006/relationships/tags" Target="../tags/tag1339.xml"/><Relationship Id="rId24" Type="http://schemas.openxmlformats.org/officeDocument/2006/relationships/tags" Target="../tags/tag1338.xml"/><Relationship Id="rId23" Type="http://schemas.openxmlformats.org/officeDocument/2006/relationships/tags" Target="../tags/tag1337.xml"/><Relationship Id="rId22" Type="http://schemas.openxmlformats.org/officeDocument/2006/relationships/tags" Target="../tags/tag1336.xml"/><Relationship Id="rId21" Type="http://schemas.openxmlformats.org/officeDocument/2006/relationships/tags" Target="../tags/tag1335.xml"/><Relationship Id="rId20" Type="http://schemas.openxmlformats.org/officeDocument/2006/relationships/tags" Target="../tags/tag1334.xml"/><Relationship Id="rId2" Type="http://schemas.openxmlformats.org/officeDocument/2006/relationships/tags" Target="../tags/tag1320.xml"/><Relationship Id="rId19" Type="http://schemas.openxmlformats.org/officeDocument/2006/relationships/tags" Target="../tags/tag1333.xml"/><Relationship Id="rId18" Type="http://schemas.openxmlformats.org/officeDocument/2006/relationships/tags" Target="../tags/tag1332.xml"/><Relationship Id="rId17" Type="http://schemas.openxmlformats.org/officeDocument/2006/relationships/tags" Target="../tags/tag1331.xml"/><Relationship Id="rId16" Type="http://schemas.openxmlformats.org/officeDocument/2006/relationships/tags" Target="../tags/tag1330.xml"/><Relationship Id="rId15" Type="http://schemas.openxmlformats.org/officeDocument/2006/relationships/image" Target="../media/image103.svg"/><Relationship Id="rId14" Type="http://schemas.openxmlformats.org/officeDocument/2006/relationships/image" Target="../media/image102.png"/><Relationship Id="rId13" Type="http://schemas.openxmlformats.org/officeDocument/2006/relationships/tags" Target="../tags/tag1329.xml"/><Relationship Id="rId12" Type="http://schemas.openxmlformats.org/officeDocument/2006/relationships/tags" Target="../tags/tag1328.xml"/><Relationship Id="rId11" Type="http://schemas.openxmlformats.org/officeDocument/2006/relationships/tags" Target="../tags/tag1327.xml"/><Relationship Id="rId10" Type="http://schemas.openxmlformats.org/officeDocument/2006/relationships/tags" Target="../tags/tag1326.xml"/><Relationship Id="rId1" Type="http://schemas.openxmlformats.org/officeDocument/2006/relationships/tags" Target="../tags/tag1319.xml"/></Relationships>
</file>

<file path=ppt/slides/_rels/slide35.xml.rels><?xml version="1.0" encoding="UTF-8" standalone="yes"?>
<Relationships xmlns="http://schemas.openxmlformats.org/package/2006/relationships"><Relationship Id="rId9" Type="http://schemas.openxmlformats.org/officeDocument/2006/relationships/tags" Target="../tags/tag1395.xml"/><Relationship Id="rId8" Type="http://schemas.openxmlformats.org/officeDocument/2006/relationships/tags" Target="../tags/tag1394.xml"/><Relationship Id="rId7" Type="http://schemas.openxmlformats.org/officeDocument/2006/relationships/tags" Target="../tags/tag1393.xml"/><Relationship Id="rId6" Type="http://schemas.openxmlformats.org/officeDocument/2006/relationships/tags" Target="../tags/tag1392.xml"/><Relationship Id="rId54" Type="http://schemas.openxmlformats.org/officeDocument/2006/relationships/slideLayout" Target="../slideLayouts/slideLayout7.xml"/><Relationship Id="rId53" Type="http://schemas.openxmlformats.org/officeDocument/2006/relationships/tags" Target="../tags/tag1429.xml"/><Relationship Id="rId52" Type="http://schemas.openxmlformats.org/officeDocument/2006/relationships/tags" Target="../tags/tag1428.xml"/><Relationship Id="rId51" Type="http://schemas.openxmlformats.org/officeDocument/2006/relationships/tags" Target="../tags/tag1427.xml"/><Relationship Id="rId50" Type="http://schemas.openxmlformats.org/officeDocument/2006/relationships/tags" Target="../tags/tag1426.xml"/><Relationship Id="rId5" Type="http://schemas.openxmlformats.org/officeDocument/2006/relationships/tags" Target="../tags/tag1391.xml"/><Relationship Id="rId49" Type="http://schemas.openxmlformats.org/officeDocument/2006/relationships/tags" Target="../tags/tag1425.xml"/><Relationship Id="rId48" Type="http://schemas.openxmlformats.org/officeDocument/2006/relationships/image" Target="../media/image192.svg"/><Relationship Id="rId47" Type="http://schemas.openxmlformats.org/officeDocument/2006/relationships/image" Target="../media/image191.png"/><Relationship Id="rId46" Type="http://schemas.openxmlformats.org/officeDocument/2006/relationships/tags" Target="../tags/tag1424.xml"/><Relationship Id="rId45" Type="http://schemas.openxmlformats.org/officeDocument/2006/relationships/tags" Target="../tags/tag1423.xml"/><Relationship Id="rId44" Type="http://schemas.openxmlformats.org/officeDocument/2006/relationships/tags" Target="../tags/tag1422.xml"/><Relationship Id="rId43" Type="http://schemas.openxmlformats.org/officeDocument/2006/relationships/tags" Target="../tags/tag1421.xml"/><Relationship Id="rId42" Type="http://schemas.openxmlformats.org/officeDocument/2006/relationships/tags" Target="../tags/tag1420.xml"/><Relationship Id="rId41" Type="http://schemas.openxmlformats.org/officeDocument/2006/relationships/tags" Target="../tags/tag1419.xml"/><Relationship Id="rId40" Type="http://schemas.openxmlformats.org/officeDocument/2006/relationships/tags" Target="../tags/tag1418.xml"/><Relationship Id="rId4" Type="http://schemas.openxmlformats.org/officeDocument/2006/relationships/image" Target="../media/image186.jpeg"/><Relationship Id="rId39" Type="http://schemas.openxmlformats.org/officeDocument/2006/relationships/tags" Target="../tags/tag1417.xml"/><Relationship Id="rId38" Type="http://schemas.openxmlformats.org/officeDocument/2006/relationships/tags" Target="../tags/tag1416.xml"/><Relationship Id="rId37" Type="http://schemas.openxmlformats.org/officeDocument/2006/relationships/tags" Target="../tags/tag1415.xml"/><Relationship Id="rId36" Type="http://schemas.openxmlformats.org/officeDocument/2006/relationships/image" Target="../media/image190.svg"/><Relationship Id="rId35" Type="http://schemas.openxmlformats.org/officeDocument/2006/relationships/image" Target="../media/image189.png"/><Relationship Id="rId34" Type="http://schemas.openxmlformats.org/officeDocument/2006/relationships/tags" Target="../tags/tag1414.xml"/><Relationship Id="rId33" Type="http://schemas.openxmlformats.org/officeDocument/2006/relationships/tags" Target="../tags/tag1413.xml"/><Relationship Id="rId32" Type="http://schemas.openxmlformats.org/officeDocument/2006/relationships/tags" Target="../tags/tag1412.xml"/><Relationship Id="rId31" Type="http://schemas.openxmlformats.org/officeDocument/2006/relationships/tags" Target="../tags/tag1411.xml"/><Relationship Id="rId30" Type="http://schemas.openxmlformats.org/officeDocument/2006/relationships/tags" Target="../tags/tag1410.xml"/><Relationship Id="rId3" Type="http://schemas.openxmlformats.org/officeDocument/2006/relationships/tags" Target="../tags/tag1390.xml"/><Relationship Id="rId29" Type="http://schemas.openxmlformats.org/officeDocument/2006/relationships/tags" Target="../tags/tag1409.xml"/><Relationship Id="rId28" Type="http://schemas.openxmlformats.org/officeDocument/2006/relationships/tags" Target="../tags/tag1408.xml"/><Relationship Id="rId27" Type="http://schemas.openxmlformats.org/officeDocument/2006/relationships/tags" Target="../tags/tag1407.xml"/><Relationship Id="rId26" Type="http://schemas.openxmlformats.org/officeDocument/2006/relationships/tags" Target="../tags/tag1406.xml"/><Relationship Id="rId25" Type="http://schemas.openxmlformats.org/officeDocument/2006/relationships/tags" Target="../tags/tag1405.xml"/><Relationship Id="rId24" Type="http://schemas.openxmlformats.org/officeDocument/2006/relationships/image" Target="../media/image188.svg"/><Relationship Id="rId23" Type="http://schemas.openxmlformats.org/officeDocument/2006/relationships/image" Target="../media/image187.png"/><Relationship Id="rId22" Type="http://schemas.openxmlformats.org/officeDocument/2006/relationships/tags" Target="../tags/tag1404.xml"/><Relationship Id="rId21" Type="http://schemas.openxmlformats.org/officeDocument/2006/relationships/tags" Target="../tags/tag1403.xml"/><Relationship Id="rId20" Type="http://schemas.openxmlformats.org/officeDocument/2006/relationships/tags" Target="../tags/tag1402.xml"/><Relationship Id="rId2" Type="http://schemas.openxmlformats.org/officeDocument/2006/relationships/tags" Target="../tags/tag1389.xml"/><Relationship Id="rId19" Type="http://schemas.openxmlformats.org/officeDocument/2006/relationships/tags" Target="../tags/tag1401.xml"/><Relationship Id="rId18" Type="http://schemas.openxmlformats.org/officeDocument/2006/relationships/tags" Target="../tags/tag1400.xml"/><Relationship Id="rId17" Type="http://schemas.openxmlformats.org/officeDocument/2006/relationships/tags" Target="../tags/tag1399.xml"/><Relationship Id="rId16" Type="http://schemas.openxmlformats.org/officeDocument/2006/relationships/image" Target="../media/image126.svg"/><Relationship Id="rId15" Type="http://schemas.openxmlformats.org/officeDocument/2006/relationships/image" Target="../media/image125.png"/><Relationship Id="rId14" Type="http://schemas.openxmlformats.org/officeDocument/2006/relationships/tags" Target="../tags/tag1398.xml"/><Relationship Id="rId13" Type="http://schemas.openxmlformats.org/officeDocument/2006/relationships/tags" Target="../tags/tag1397.xml"/><Relationship Id="rId12" Type="http://schemas.openxmlformats.org/officeDocument/2006/relationships/tags" Target="../tags/tag1396.xml"/><Relationship Id="rId11" Type="http://schemas.openxmlformats.org/officeDocument/2006/relationships/image" Target="../media/image45.svg"/><Relationship Id="rId10" Type="http://schemas.openxmlformats.org/officeDocument/2006/relationships/image" Target="../media/image80.png"/><Relationship Id="rId1" Type="http://schemas.openxmlformats.org/officeDocument/2006/relationships/tags" Target="../tags/tag1388.xml"/></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11.xml"/><Relationship Id="rId7" Type="http://schemas.openxmlformats.org/officeDocument/2006/relationships/tags" Target="../tags/tag1436.xml"/><Relationship Id="rId6" Type="http://schemas.openxmlformats.org/officeDocument/2006/relationships/tags" Target="../tags/tag1435.xml"/><Relationship Id="rId5" Type="http://schemas.openxmlformats.org/officeDocument/2006/relationships/tags" Target="../tags/tag1434.xml"/><Relationship Id="rId4" Type="http://schemas.openxmlformats.org/officeDocument/2006/relationships/tags" Target="../tags/tag1433.xml"/><Relationship Id="rId3" Type="http://schemas.openxmlformats.org/officeDocument/2006/relationships/tags" Target="../tags/tag1432.xml"/><Relationship Id="rId2" Type="http://schemas.openxmlformats.org/officeDocument/2006/relationships/tags" Target="../tags/tag1431.xml"/><Relationship Id="rId1" Type="http://schemas.openxmlformats.org/officeDocument/2006/relationships/tags" Target="../tags/tag1430.xml"/></Relationships>
</file>

<file path=ppt/slides/_rels/slide37.xml.rels><?xml version="1.0" encoding="UTF-8" standalone="yes"?>
<Relationships xmlns="http://schemas.openxmlformats.org/package/2006/relationships"><Relationship Id="rId9" Type="http://schemas.openxmlformats.org/officeDocument/2006/relationships/tags" Target="../tags/tag1443.xml"/><Relationship Id="rId8" Type="http://schemas.openxmlformats.org/officeDocument/2006/relationships/tags" Target="../tags/tag1442.xml"/><Relationship Id="rId7" Type="http://schemas.openxmlformats.org/officeDocument/2006/relationships/tags" Target="../tags/tag1441.xml"/><Relationship Id="rId6" Type="http://schemas.openxmlformats.org/officeDocument/2006/relationships/image" Target="../media/image194.svg"/><Relationship Id="rId59" Type="http://schemas.openxmlformats.org/officeDocument/2006/relationships/slideLayout" Target="../slideLayouts/slideLayout7.xml"/><Relationship Id="rId58" Type="http://schemas.openxmlformats.org/officeDocument/2006/relationships/tags" Target="../tags/tag1488.xml"/><Relationship Id="rId57" Type="http://schemas.openxmlformats.org/officeDocument/2006/relationships/tags" Target="../tags/tag1487.xml"/><Relationship Id="rId56" Type="http://schemas.openxmlformats.org/officeDocument/2006/relationships/tags" Target="../tags/tag1486.xml"/><Relationship Id="rId55" Type="http://schemas.openxmlformats.org/officeDocument/2006/relationships/tags" Target="../tags/tag1485.xml"/><Relationship Id="rId54" Type="http://schemas.openxmlformats.org/officeDocument/2006/relationships/tags" Target="../tags/tag1484.xml"/><Relationship Id="rId53" Type="http://schemas.openxmlformats.org/officeDocument/2006/relationships/tags" Target="../tags/tag1483.xml"/><Relationship Id="rId52" Type="http://schemas.openxmlformats.org/officeDocument/2006/relationships/tags" Target="../tags/tag1482.xml"/><Relationship Id="rId51" Type="http://schemas.openxmlformats.org/officeDocument/2006/relationships/tags" Target="../tags/tag1481.xml"/><Relationship Id="rId50" Type="http://schemas.openxmlformats.org/officeDocument/2006/relationships/tags" Target="../tags/tag1480.xml"/><Relationship Id="rId5" Type="http://schemas.openxmlformats.org/officeDocument/2006/relationships/image" Target="../media/image193.png"/><Relationship Id="rId49" Type="http://schemas.openxmlformats.org/officeDocument/2006/relationships/tags" Target="../tags/tag1479.xml"/><Relationship Id="rId48" Type="http://schemas.openxmlformats.org/officeDocument/2006/relationships/tags" Target="../tags/tag1478.xml"/><Relationship Id="rId47" Type="http://schemas.openxmlformats.org/officeDocument/2006/relationships/tags" Target="../tags/tag1477.xml"/><Relationship Id="rId46" Type="http://schemas.openxmlformats.org/officeDocument/2006/relationships/image" Target="../media/image198.svg"/><Relationship Id="rId45" Type="http://schemas.openxmlformats.org/officeDocument/2006/relationships/image" Target="../media/image197.png"/><Relationship Id="rId44" Type="http://schemas.openxmlformats.org/officeDocument/2006/relationships/tags" Target="../tags/tag1476.xml"/><Relationship Id="rId43" Type="http://schemas.openxmlformats.org/officeDocument/2006/relationships/tags" Target="../tags/tag1475.xml"/><Relationship Id="rId42" Type="http://schemas.openxmlformats.org/officeDocument/2006/relationships/tags" Target="../tags/tag1474.xml"/><Relationship Id="rId41" Type="http://schemas.openxmlformats.org/officeDocument/2006/relationships/tags" Target="../tags/tag1473.xml"/><Relationship Id="rId40" Type="http://schemas.openxmlformats.org/officeDocument/2006/relationships/tags" Target="../tags/tag1472.xml"/><Relationship Id="rId4" Type="http://schemas.openxmlformats.org/officeDocument/2006/relationships/tags" Target="../tags/tag1440.xml"/><Relationship Id="rId39" Type="http://schemas.openxmlformats.org/officeDocument/2006/relationships/tags" Target="../tags/tag1471.xml"/><Relationship Id="rId38" Type="http://schemas.openxmlformats.org/officeDocument/2006/relationships/tags" Target="../tags/tag1470.xml"/><Relationship Id="rId37" Type="http://schemas.openxmlformats.org/officeDocument/2006/relationships/tags" Target="../tags/tag1469.xml"/><Relationship Id="rId36" Type="http://schemas.openxmlformats.org/officeDocument/2006/relationships/tags" Target="../tags/tag1468.xml"/><Relationship Id="rId35" Type="http://schemas.openxmlformats.org/officeDocument/2006/relationships/tags" Target="../tags/tag1467.xml"/><Relationship Id="rId34" Type="http://schemas.openxmlformats.org/officeDocument/2006/relationships/tags" Target="../tags/tag1466.xml"/><Relationship Id="rId33" Type="http://schemas.openxmlformats.org/officeDocument/2006/relationships/tags" Target="../tags/tag1465.xml"/><Relationship Id="rId32" Type="http://schemas.openxmlformats.org/officeDocument/2006/relationships/tags" Target="../tags/tag1464.xml"/><Relationship Id="rId31" Type="http://schemas.openxmlformats.org/officeDocument/2006/relationships/tags" Target="../tags/tag1463.xml"/><Relationship Id="rId30" Type="http://schemas.openxmlformats.org/officeDocument/2006/relationships/tags" Target="../tags/tag1462.xml"/><Relationship Id="rId3" Type="http://schemas.openxmlformats.org/officeDocument/2006/relationships/tags" Target="../tags/tag1439.xml"/><Relationship Id="rId29" Type="http://schemas.openxmlformats.org/officeDocument/2006/relationships/tags" Target="../tags/tag1461.xml"/><Relationship Id="rId28" Type="http://schemas.openxmlformats.org/officeDocument/2006/relationships/tags" Target="../tags/tag1460.xml"/><Relationship Id="rId27" Type="http://schemas.openxmlformats.org/officeDocument/2006/relationships/tags" Target="../tags/tag1459.xml"/><Relationship Id="rId26" Type="http://schemas.openxmlformats.org/officeDocument/2006/relationships/image" Target="../media/image196.svg"/><Relationship Id="rId25" Type="http://schemas.openxmlformats.org/officeDocument/2006/relationships/image" Target="../media/image195.png"/><Relationship Id="rId24" Type="http://schemas.openxmlformats.org/officeDocument/2006/relationships/tags" Target="../tags/tag1458.xml"/><Relationship Id="rId23" Type="http://schemas.openxmlformats.org/officeDocument/2006/relationships/tags" Target="../tags/tag1457.xml"/><Relationship Id="rId22" Type="http://schemas.openxmlformats.org/officeDocument/2006/relationships/tags" Target="../tags/tag1456.xml"/><Relationship Id="rId21" Type="http://schemas.openxmlformats.org/officeDocument/2006/relationships/tags" Target="../tags/tag1455.xml"/><Relationship Id="rId20" Type="http://schemas.openxmlformats.org/officeDocument/2006/relationships/tags" Target="../tags/tag1454.xml"/><Relationship Id="rId2" Type="http://schemas.openxmlformats.org/officeDocument/2006/relationships/tags" Target="../tags/tag1438.xml"/><Relationship Id="rId19" Type="http://schemas.openxmlformats.org/officeDocument/2006/relationships/tags" Target="../tags/tag1453.xml"/><Relationship Id="rId18" Type="http://schemas.openxmlformats.org/officeDocument/2006/relationships/tags" Target="../tags/tag1452.xml"/><Relationship Id="rId17" Type="http://schemas.openxmlformats.org/officeDocument/2006/relationships/tags" Target="../tags/tag1451.xml"/><Relationship Id="rId16" Type="http://schemas.openxmlformats.org/officeDocument/2006/relationships/tags" Target="../tags/tag1450.xml"/><Relationship Id="rId15" Type="http://schemas.openxmlformats.org/officeDocument/2006/relationships/tags" Target="../tags/tag1449.xml"/><Relationship Id="rId14" Type="http://schemas.openxmlformats.org/officeDocument/2006/relationships/tags" Target="../tags/tag1448.xml"/><Relationship Id="rId13" Type="http://schemas.openxmlformats.org/officeDocument/2006/relationships/tags" Target="../tags/tag1447.xml"/><Relationship Id="rId12" Type="http://schemas.openxmlformats.org/officeDocument/2006/relationships/tags" Target="../tags/tag1446.xml"/><Relationship Id="rId11" Type="http://schemas.openxmlformats.org/officeDocument/2006/relationships/tags" Target="../tags/tag1445.xml"/><Relationship Id="rId10" Type="http://schemas.openxmlformats.org/officeDocument/2006/relationships/tags" Target="../tags/tag1444.xml"/><Relationship Id="rId1" Type="http://schemas.openxmlformats.org/officeDocument/2006/relationships/tags" Target="../tags/tag1437.xml"/></Relationships>
</file>

<file path=ppt/slides/_rels/slide38.xml.rels><?xml version="1.0" encoding="UTF-8" standalone="yes"?>
<Relationships xmlns="http://schemas.openxmlformats.org/package/2006/relationships"><Relationship Id="rId9" Type="http://schemas.openxmlformats.org/officeDocument/2006/relationships/tags" Target="../tags/tag1497.xml"/><Relationship Id="rId8" Type="http://schemas.openxmlformats.org/officeDocument/2006/relationships/tags" Target="../tags/tag1496.xml"/><Relationship Id="rId7" Type="http://schemas.openxmlformats.org/officeDocument/2006/relationships/tags" Target="../tags/tag1495.xml"/><Relationship Id="rId6" Type="http://schemas.openxmlformats.org/officeDocument/2006/relationships/tags" Target="../tags/tag1494.xml"/><Relationship Id="rId5" Type="http://schemas.openxmlformats.org/officeDocument/2006/relationships/tags" Target="../tags/tag1493.xml"/><Relationship Id="rId4" Type="http://schemas.openxmlformats.org/officeDocument/2006/relationships/tags" Target="../tags/tag1492.xml"/><Relationship Id="rId3" Type="http://schemas.openxmlformats.org/officeDocument/2006/relationships/tags" Target="../tags/tag1491.xml"/><Relationship Id="rId2" Type="http://schemas.openxmlformats.org/officeDocument/2006/relationships/tags" Target="../tags/tag1490.xml"/><Relationship Id="rId19" Type="http://schemas.openxmlformats.org/officeDocument/2006/relationships/slideLayout" Target="../slideLayouts/slideLayout7.xml"/><Relationship Id="rId18" Type="http://schemas.openxmlformats.org/officeDocument/2006/relationships/tags" Target="../tags/tag1506.xml"/><Relationship Id="rId17" Type="http://schemas.openxmlformats.org/officeDocument/2006/relationships/tags" Target="../tags/tag1505.xml"/><Relationship Id="rId16" Type="http://schemas.openxmlformats.org/officeDocument/2006/relationships/tags" Target="../tags/tag1504.xml"/><Relationship Id="rId15" Type="http://schemas.openxmlformats.org/officeDocument/2006/relationships/tags" Target="../tags/tag1503.xml"/><Relationship Id="rId14" Type="http://schemas.openxmlformats.org/officeDocument/2006/relationships/tags" Target="../tags/tag1502.xml"/><Relationship Id="rId13" Type="http://schemas.openxmlformats.org/officeDocument/2006/relationships/tags" Target="../tags/tag1501.xml"/><Relationship Id="rId12" Type="http://schemas.openxmlformats.org/officeDocument/2006/relationships/tags" Target="../tags/tag1500.xml"/><Relationship Id="rId11" Type="http://schemas.openxmlformats.org/officeDocument/2006/relationships/tags" Target="../tags/tag1499.xml"/><Relationship Id="rId10" Type="http://schemas.openxmlformats.org/officeDocument/2006/relationships/tags" Target="../tags/tag1498.xml"/><Relationship Id="rId1" Type="http://schemas.openxmlformats.org/officeDocument/2006/relationships/tags" Target="../tags/tag1489.xml"/></Relationships>
</file>

<file path=ppt/slides/_rels/slide39.xml.rels><?xml version="1.0" encoding="UTF-8" standalone="yes"?>
<Relationships xmlns="http://schemas.openxmlformats.org/package/2006/relationships"><Relationship Id="rId9" Type="http://schemas.openxmlformats.org/officeDocument/2006/relationships/image" Target="../media/image200.svg"/><Relationship Id="rId8" Type="http://schemas.openxmlformats.org/officeDocument/2006/relationships/image" Target="../media/image199.png"/><Relationship Id="rId7" Type="http://schemas.openxmlformats.org/officeDocument/2006/relationships/tags" Target="../tags/tag1513.xml"/><Relationship Id="rId6" Type="http://schemas.openxmlformats.org/officeDocument/2006/relationships/tags" Target="../tags/tag1512.xml"/><Relationship Id="rId5" Type="http://schemas.openxmlformats.org/officeDocument/2006/relationships/tags" Target="../tags/tag1511.xml"/><Relationship Id="rId4" Type="http://schemas.openxmlformats.org/officeDocument/2006/relationships/tags" Target="../tags/tag1510.xml"/><Relationship Id="rId31" Type="http://schemas.openxmlformats.org/officeDocument/2006/relationships/slideLayout" Target="../slideLayouts/slideLayout7.xml"/><Relationship Id="rId30" Type="http://schemas.openxmlformats.org/officeDocument/2006/relationships/tags" Target="../tags/tag1534.xml"/><Relationship Id="rId3" Type="http://schemas.openxmlformats.org/officeDocument/2006/relationships/tags" Target="../tags/tag1509.xml"/><Relationship Id="rId29" Type="http://schemas.openxmlformats.org/officeDocument/2006/relationships/tags" Target="../tags/tag1533.xml"/><Relationship Id="rId28" Type="http://schemas.openxmlformats.org/officeDocument/2006/relationships/tags" Target="../tags/tag1532.xml"/><Relationship Id="rId27" Type="http://schemas.openxmlformats.org/officeDocument/2006/relationships/tags" Target="../tags/tag1531.xml"/><Relationship Id="rId26" Type="http://schemas.openxmlformats.org/officeDocument/2006/relationships/tags" Target="../tags/tag1530.xml"/><Relationship Id="rId25" Type="http://schemas.openxmlformats.org/officeDocument/2006/relationships/tags" Target="../tags/tag1529.xml"/><Relationship Id="rId24" Type="http://schemas.openxmlformats.org/officeDocument/2006/relationships/tags" Target="../tags/tag1528.xml"/><Relationship Id="rId23" Type="http://schemas.openxmlformats.org/officeDocument/2006/relationships/tags" Target="../tags/tag1527.xml"/><Relationship Id="rId22" Type="http://schemas.openxmlformats.org/officeDocument/2006/relationships/tags" Target="../tags/tag1526.xml"/><Relationship Id="rId21" Type="http://schemas.openxmlformats.org/officeDocument/2006/relationships/tags" Target="../tags/tag1525.xml"/><Relationship Id="rId20" Type="http://schemas.openxmlformats.org/officeDocument/2006/relationships/tags" Target="../tags/tag1524.xml"/><Relationship Id="rId2" Type="http://schemas.openxmlformats.org/officeDocument/2006/relationships/tags" Target="../tags/tag1508.xml"/><Relationship Id="rId19" Type="http://schemas.openxmlformats.org/officeDocument/2006/relationships/tags" Target="../tags/tag1523.xml"/><Relationship Id="rId18" Type="http://schemas.openxmlformats.org/officeDocument/2006/relationships/tags" Target="../tags/tag1522.xml"/><Relationship Id="rId17" Type="http://schemas.openxmlformats.org/officeDocument/2006/relationships/tags" Target="../tags/tag1521.xml"/><Relationship Id="rId16" Type="http://schemas.openxmlformats.org/officeDocument/2006/relationships/tags" Target="../tags/tag1520.xml"/><Relationship Id="rId15" Type="http://schemas.openxmlformats.org/officeDocument/2006/relationships/tags" Target="../tags/tag1519.xml"/><Relationship Id="rId14" Type="http://schemas.openxmlformats.org/officeDocument/2006/relationships/tags" Target="../tags/tag1518.xml"/><Relationship Id="rId13" Type="http://schemas.openxmlformats.org/officeDocument/2006/relationships/tags" Target="../tags/tag1517.xml"/><Relationship Id="rId12" Type="http://schemas.openxmlformats.org/officeDocument/2006/relationships/tags" Target="../tags/tag1516.xml"/><Relationship Id="rId11" Type="http://schemas.openxmlformats.org/officeDocument/2006/relationships/tags" Target="../tags/tag1515.xml"/><Relationship Id="rId10" Type="http://schemas.openxmlformats.org/officeDocument/2006/relationships/tags" Target="../tags/tag1514.xml"/><Relationship Id="rId1" Type="http://schemas.openxmlformats.org/officeDocument/2006/relationships/tags" Target="../tags/tag1507.xml"/></Relationships>
</file>

<file path=ppt/slides/_rels/slide40.xml.rels><?xml version="1.0" encoding="UTF-8" standalone="yes"?>
<Relationships xmlns="http://schemas.openxmlformats.org/package/2006/relationships"><Relationship Id="rId9" Type="http://schemas.openxmlformats.org/officeDocument/2006/relationships/tags" Target="../tags/tag1541.xml"/><Relationship Id="rId8" Type="http://schemas.openxmlformats.org/officeDocument/2006/relationships/tags" Target="../tags/tag1540.xml"/><Relationship Id="rId7" Type="http://schemas.openxmlformats.org/officeDocument/2006/relationships/tags" Target="../tags/tag1539.xml"/><Relationship Id="rId6" Type="http://schemas.openxmlformats.org/officeDocument/2006/relationships/image" Target="../media/image202.svg"/><Relationship Id="rId5" Type="http://schemas.openxmlformats.org/officeDocument/2006/relationships/image" Target="../media/image201.png"/><Relationship Id="rId42" Type="http://schemas.openxmlformats.org/officeDocument/2006/relationships/slideLayout" Target="../slideLayouts/slideLayout7.xml"/><Relationship Id="rId41" Type="http://schemas.openxmlformats.org/officeDocument/2006/relationships/tags" Target="../tags/tag1567.xml"/><Relationship Id="rId40" Type="http://schemas.openxmlformats.org/officeDocument/2006/relationships/image" Target="../media/image107.svg"/><Relationship Id="rId4" Type="http://schemas.openxmlformats.org/officeDocument/2006/relationships/tags" Target="../tags/tag1538.xml"/><Relationship Id="rId39" Type="http://schemas.openxmlformats.org/officeDocument/2006/relationships/image" Target="../media/image106.png"/><Relationship Id="rId38" Type="http://schemas.openxmlformats.org/officeDocument/2006/relationships/tags" Target="../tags/tag1566.xml"/><Relationship Id="rId37" Type="http://schemas.openxmlformats.org/officeDocument/2006/relationships/tags" Target="../tags/tag1565.xml"/><Relationship Id="rId36" Type="http://schemas.openxmlformats.org/officeDocument/2006/relationships/tags" Target="../tags/tag1564.xml"/><Relationship Id="rId35" Type="http://schemas.openxmlformats.org/officeDocument/2006/relationships/tags" Target="../tags/tag1563.xml"/><Relationship Id="rId34" Type="http://schemas.openxmlformats.org/officeDocument/2006/relationships/tags" Target="../tags/tag1562.xml"/><Relationship Id="rId33" Type="http://schemas.openxmlformats.org/officeDocument/2006/relationships/tags" Target="../tags/tag1561.xml"/><Relationship Id="rId32" Type="http://schemas.openxmlformats.org/officeDocument/2006/relationships/tags" Target="../tags/tag1560.xml"/><Relationship Id="rId31" Type="http://schemas.openxmlformats.org/officeDocument/2006/relationships/tags" Target="../tags/tag1559.xml"/><Relationship Id="rId30" Type="http://schemas.openxmlformats.org/officeDocument/2006/relationships/tags" Target="../tags/tag1558.xml"/><Relationship Id="rId3" Type="http://schemas.openxmlformats.org/officeDocument/2006/relationships/tags" Target="../tags/tag1537.xml"/><Relationship Id="rId29" Type="http://schemas.openxmlformats.org/officeDocument/2006/relationships/tags" Target="../tags/tag1557.xml"/><Relationship Id="rId28" Type="http://schemas.openxmlformats.org/officeDocument/2006/relationships/tags" Target="../tags/tag1556.xml"/><Relationship Id="rId27" Type="http://schemas.openxmlformats.org/officeDocument/2006/relationships/image" Target="../media/image180.svg"/><Relationship Id="rId26" Type="http://schemas.openxmlformats.org/officeDocument/2006/relationships/image" Target="../media/image179.png"/><Relationship Id="rId25" Type="http://schemas.openxmlformats.org/officeDocument/2006/relationships/tags" Target="../tags/tag1555.xml"/><Relationship Id="rId24" Type="http://schemas.openxmlformats.org/officeDocument/2006/relationships/tags" Target="../tags/tag1554.xml"/><Relationship Id="rId23" Type="http://schemas.openxmlformats.org/officeDocument/2006/relationships/tags" Target="../tags/tag1553.xml"/><Relationship Id="rId22" Type="http://schemas.openxmlformats.org/officeDocument/2006/relationships/tags" Target="../tags/tag1552.xml"/><Relationship Id="rId21" Type="http://schemas.openxmlformats.org/officeDocument/2006/relationships/tags" Target="../tags/tag1551.xml"/><Relationship Id="rId20" Type="http://schemas.openxmlformats.org/officeDocument/2006/relationships/tags" Target="../tags/tag1550.xml"/><Relationship Id="rId2" Type="http://schemas.openxmlformats.org/officeDocument/2006/relationships/tags" Target="../tags/tag1536.xml"/><Relationship Id="rId19" Type="http://schemas.openxmlformats.org/officeDocument/2006/relationships/tags" Target="../tags/tag1549.xml"/><Relationship Id="rId18" Type="http://schemas.openxmlformats.org/officeDocument/2006/relationships/tags" Target="../tags/tag1548.xml"/><Relationship Id="rId17" Type="http://schemas.openxmlformats.org/officeDocument/2006/relationships/tags" Target="../tags/tag1547.xml"/><Relationship Id="rId16" Type="http://schemas.openxmlformats.org/officeDocument/2006/relationships/tags" Target="../tags/tag1546.xml"/><Relationship Id="rId15" Type="http://schemas.openxmlformats.org/officeDocument/2006/relationships/tags" Target="../tags/tag1545.xml"/><Relationship Id="rId14" Type="http://schemas.openxmlformats.org/officeDocument/2006/relationships/tags" Target="../tags/tag1544.xml"/><Relationship Id="rId13" Type="http://schemas.openxmlformats.org/officeDocument/2006/relationships/tags" Target="../tags/tag1543.xml"/><Relationship Id="rId12" Type="http://schemas.openxmlformats.org/officeDocument/2006/relationships/image" Target="../media/image37.svg"/><Relationship Id="rId11" Type="http://schemas.openxmlformats.org/officeDocument/2006/relationships/image" Target="../media/image203.png"/><Relationship Id="rId10" Type="http://schemas.openxmlformats.org/officeDocument/2006/relationships/tags" Target="../tags/tag1542.xml"/><Relationship Id="rId1" Type="http://schemas.openxmlformats.org/officeDocument/2006/relationships/tags" Target="../tags/tag1535.xml"/></Relationships>
</file>

<file path=ppt/slides/_rels/slide41.xml.rels><?xml version="1.0" encoding="UTF-8" standalone="yes"?>
<Relationships xmlns="http://schemas.openxmlformats.org/package/2006/relationships"><Relationship Id="rId9" Type="http://schemas.openxmlformats.org/officeDocument/2006/relationships/tags" Target="../tags/tag1576.xml"/><Relationship Id="rId8" Type="http://schemas.openxmlformats.org/officeDocument/2006/relationships/tags" Target="../tags/tag1575.xml"/><Relationship Id="rId7" Type="http://schemas.openxmlformats.org/officeDocument/2006/relationships/tags" Target="../tags/tag1574.xml"/><Relationship Id="rId6" Type="http://schemas.openxmlformats.org/officeDocument/2006/relationships/tags" Target="../tags/tag1573.xml"/><Relationship Id="rId59" Type="http://schemas.openxmlformats.org/officeDocument/2006/relationships/slideLayout" Target="../slideLayouts/slideLayout7.xml"/><Relationship Id="rId58" Type="http://schemas.openxmlformats.org/officeDocument/2006/relationships/tags" Target="../tags/tag1617.xml"/><Relationship Id="rId57" Type="http://schemas.openxmlformats.org/officeDocument/2006/relationships/tags" Target="../tags/tag1616.xml"/><Relationship Id="rId56" Type="http://schemas.openxmlformats.org/officeDocument/2006/relationships/tags" Target="../tags/tag1615.xml"/><Relationship Id="rId55" Type="http://schemas.openxmlformats.org/officeDocument/2006/relationships/tags" Target="../tags/tag1614.xml"/><Relationship Id="rId54" Type="http://schemas.openxmlformats.org/officeDocument/2006/relationships/image" Target="../media/image37.svg"/><Relationship Id="rId53" Type="http://schemas.openxmlformats.org/officeDocument/2006/relationships/image" Target="../media/image203.png"/><Relationship Id="rId52" Type="http://schemas.openxmlformats.org/officeDocument/2006/relationships/tags" Target="../tags/tag1613.xml"/><Relationship Id="rId51" Type="http://schemas.openxmlformats.org/officeDocument/2006/relationships/tags" Target="../tags/tag1612.xml"/><Relationship Id="rId50" Type="http://schemas.openxmlformats.org/officeDocument/2006/relationships/tags" Target="../tags/tag1611.xml"/><Relationship Id="rId5" Type="http://schemas.openxmlformats.org/officeDocument/2006/relationships/tags" Target="../tags/tag1572.xml"/><Relationship Id="rId49" Type="http://schemas.openxmlformats.org/officeDocument/2006/relationships/tags" Target="../tags/tag1610.xml"/><Relationship Id="rId48" Type="http://schemas.openxmlformats.org/officeDocument/2006/relationships/tags" Target="../tags/tag1609.xml"/><Relationship Id="rId47" Type="http://schemas.openxmlformats.org/officeDocument/2006/relationships/image" Target="../media/image163.svg"/><Relationship Id="rId46" Type="http://schemas.openxmlformats.org/officeDocument/2006/relationships/image" Target="../media/image162.png"/><Relationship Id="rId45" Type="http://schemas.openxmlformats.org/officeDocument/2006/relationships/tags" Target="../tags/tag1608.xml"/><Relationship Id="rId44" Type="http://schemas.openxmlformats.org/officeDocument/2006/relationships/tags" Target="../tags/tag1607.xml"/><Relationship Id="rId43" Type="http://schemas.openxmlformats.org/officeDocument/2006/relationships/tags" Target="../tags/tag1606.xml"/><Relationship Id="rId42" Type="http://schemas.openxmlformats.org/officeDocument/2006/relationships/tags" Target="../tags/tag1605.xml"/><Relationship Id="rId41" Type="http://schemas.openxmlformats.org/officeDocument/2006/relationships/tags" Target="../tags/tag1604.xml"/><Relationship Id="rId40" Type="http://schemas.openxmlformats.org/officeDocument/2006/relationships/image" Target="../media/image31.svg"/><Relationship Id="rId4" Type="http://schemas.openxmlformats.org/officeDocument/2006/relationships/tags" Target="../tags/tag1571.xml"/><Relationship Id="rId39" Type="http://schemas.openxmlformats.org/officeDocument/2006/relationships/image" Target="../media/image70.png"/><Relationship Id="rId38" Type="http://schemas.openxmlformats.org/officeDocument/2006/relationships/tags" Target="../tags/tag1603.xml"/><Relationship Id="rId37" Type="http://schemas.openxmlformats.org/officeDocument/2006/relationships/tags" Target="../tags/tag1602.xml"/><Relationship Id="rId36" Type="http://schemas.openxmlformats.org/officeDocument/2006/relationships/tags" Target="../tags/tag1601.xml"/><Relationship Id="rId35" Type="http://schemas.openxmlformats.org/officeDocument/2006/relationships/image" Target="../media/image13.svg"/><Relationship Id="rId34" Type="http://schemas.openxmlformats.org/officeDocument/2006/relationships/image" Target="../media/image185.png"/><Relationship Id="rId33" Type="http://schemas.openxmlformats.org/officeDocument/2006/relationships/tags" Target="../tags/tag1600.xml"/><Relationship Id="rId32" Type="http://schemas.openxmlformats.org/officeDocument/2006/relationships/tags" Target="../tags/tag1599.xml"/><Relationship Id="rId31" Type="http://schemas.openxmlformats.org/officeDocument/2006/relationships/tags" Target="../tags/tag1598.xml"/><Relationship Id="rId30" Type="http://schemas.openxmlformats.org/officeDocument/2006/relationships/tags" Target="../tags/tag1597.xml"/><Relationship Id="rId3" Type="http://schemas.openxmlformats.org/officeDocument/2006/relationships/tags" Target="../tags/tag1570.xml"/><Relationship Id="rId29" Type="http://schemas.openxmlformats.org/officeDocument/2006/relationships/tags" Target="../tags/tag1596.xml"/><Relationship Id="rId28" Type="http://schemas.openxmlformats.org/officeDocument/2006/relationships/tags" Target="../tags/tag1595.xml"/><Relationship Id="rId27" Type="http://schemas.openxmlformats.org/officeDocument/2006/relationships/tags" Target="../tags/tag1594.xml"/><Relationship Id="rId26" Type="http://schemas.openxmlformats.org/officeDocument/2006/relationships/tags" Target="../tags/tag1593.xml"/><Relationship Id="rId25" Type="http://schemas.openxmlformats.org/officeDocument/2006/relationships/tags" Target="../tags/tag1592.xml"/><Relationship Id="rId24" Type="http://schemas.openxmlformats.org/officeDocument/2006/relationships/tags" Target="../tags/tag1591.xml"/><Relationship Id="rId23" Type="http://schemas.openxmlformats.org/officeDocument/2006/relationships/tags" Target="../tags/tag1590.xml"/><Relationship Id="rId22" Type="http://schemas.openxmlformats.org/officeDocument/2006/relationships/tags" Target="../tags/tag1589.xml"/><Relationship Id="rId21" Type="http://schemas.openxmlformats.org/officeDocument/2006/relationships/tags" Target="../tags/tag1588.xml"/><Relationship Id="rId20" Type="http://schemas.openxmlformats.org/officeDocument/2006/relationships/tags" Target="../tags/tag1587.xml"/><Relationship Id="rId2" Type="http://schemas.openxmlformats.org/officeDocument/2006/relationships/tags" Target="../tags/tag1569.xml"/><Relationship Id="rId19" Type="http://schemas.openxmlformats.org/officeDocument/2006/relationships/tags" Target="../tags/tag1586.xml"/><Relationship Id="rId18" Type="http://schemas.openxmlformats.org/officeDocument/2006/relationships/tags" Target="../tags/tag1585.xml"/><Relationship Id="rId17" Type="http://schemas.openxmlformats.org/officeDocument/2006/relationships/tags" Target="../tags/tag1584.xml"/><Relationship Id="rId16" Type="http://schemas.openxmlformats.org/officeDocument/2006/relationships/tags" Target="../tags/tag1583.xml"/><Relationship Id="rId15" Type="http://schemas.openxmlformats.org/officeDocument/2006/relationships/tags" Target="../tags/tag1582.xml"/><Relationship Id="rId14" Type="http://schemas.openxmlformats.org/officeDocument/2006/relationships/tags" Target="../tags/tag1581.xml"/><Relationship Id="rId13" Type="http://schemas.openxmlformats.org/officeDocument/2006/relationships/tags" Target="../tags/tag1580.xml"/><Relationship Id="rId12" Type="http://schemas.openxmlformats.org/officeDocument/2006/relationships/tags" Target="../tags/tag1579.xml"/><Relationship Id="rId11" Type="http://schemas.openxmlformats.org/officeDocument/2006/relationships/tags" Target="../tags/tag1578.xml"/><Relationship Id="rId10" Type="http://schemas.openxmlformats.org/officeDocument/2006/relationships/tags" Target="../tags/tag1577.xml"/><Relationship Id="rId1" Type="http://schemas.openxmlformats.org/officeDocument/2006/relationships/tags" Target="../tags/tag1568.xml"/></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1624.xml"/><Relationship Id="rId6" Type="http://schemas.openxmlformats.org/officeDocument/2006/relationships/tags" Target="../tags/tag1623.xml"/><Relationship Id="rId5" Type="http://schemas.openxmlformats.org/officeDocument/2006/relationships/tags" Target="../tags/tag1622.xml"/><Relationship Id="rId4" Type="http://schemas.openxmlformats.org/officeDocument/2006/relationships/tags" Target="../tags/tag1621.xml"/><Relationship Id="rId3" Type="http://schemas.openxmlformats.org/officeDocument/2006/relationships/tags" Target="../tags/tag1620.xml"/><Relationship Id="rId2" Type="http://schemas.openxmlformats.org/officeDocument/2006/relationships/tags" Target="../tags/tag1619.xml"/><Relationship Id="rId1" Type="http://schemas.openxmlformats.org/officeDocument/2006/relationships/tags" Target="../tags/tag16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809625" y="1915049"/>
            <a:ext cx="826818" cy="176213"/>
          </a:xfrm>
          <a:prstGeom prst="rect">
            <a:avLst/>
          </a:prstGeom>
          <a:noFill/>
        </p:spPr>
        <p:txBody>
          <a:bodyPr wrap="square" lIns="0" tIns="0" rIns="0" bIns="0" rtlCol="0" anchor="ctr">
            <a:noAutofit/>
          </a:bodyPr>
          <a:p>
            <a:pPr algn="l"/>
            <a:r>
              <a:rPr sz="1050" b="1" spc="315">
                <a:solidFill>
                  <a:srgbClr val="0088E8"/>
                </a:solidFill>
                <a:latin typeface="MiSans Demibold" panose="00000700000000000000" charset="-122"/>
                <a:ea typeface="MiSans Demibold" panose="00000700000000000000" charset="-122"/>
              </a:rPr>
              <a:t>智慧医疗</a:t>
            </a:r>
            <a:endParaRPr sz="1050" b="1" spc="315">
              <a:solidFill>
                <a:srgbClr val="0088E8"/>
              </a:solidFill>
              <a:latin typeface="MiSans Demibold" panose="00000700000000000000" charset="-122"/>
              <a:ea typeface="MiSans Demibold" panose="00000700000000000000" charset="-122"/>
            </a:endParaRPr>
          </a:p>
        </p:txBody>
      </p:sp>
      <p:sp>
        <p:nvSpPr>
          <p:cNvPr id="7" name="文本框 6"/>
          <p:cNvSpPr txBox="1"/>
          <p:nvPr>
            <p:custDataLst>
              <p:tags r:id="rId2"/>
            </p:custDataLst>
          </p:nvPr>
        </p:nvSpPr>
        <p:spPr>
          <a:xfrm>
            <a:off x="666750" y="2165556"/>
            <a:ext cx="5230416" cy="1658255"/>
          </a:xfrm>
          <a:prstGeom prst="rect">
            <a:avLst/>
          </a:prstGeom>
          <a:noFill/>
        </p:spPr>
        <p:txBody>
          <a:bodyPr wrap="square" lIns="0" tIns="0" rIns="0" bIns="0" rtlCol="0" anchor="t">
            <a:noAutofit/>
          </a:bodyPr>
          <a:p>
            <a:pPr algn="l">
              <a:lnSpc>
                <a:spcPct val="108000"/>
              </a:lnSpc>
            </a:pPr>
            <a:r>
              <a:rPr sz="4800" b="1" spc="48">
                <a:solidFill>
                  <a:srgbClr val="0088E8"/>
                </a:solidFill>
                <a:latin typeface="MiSans Demibold" panose="00000700000000000000" charset="-122"/>
                <a:ea typeface="MiSans Demibold" panose="00000700000000000000" charset="-122"/>
              </a:rPr>
              <a:t>养老看护系统</a:t>
            </a:r>
            <a:endParaRPr sz="4800" b="1" spc="48">
              <a:solidFill>
                <a:srgbClr val="0088E8"/>
              </a:solidFill>
              <a:latin typeface="MiSans Demibold" panose="00000700000000000000" charset="-122"/>
              <a:ea typeface="MiSans Demibold" panose="00000700000000000000" charset="-122"/>
            </a:endParaRPr>
          </a:p>
          <a:p>
            <a:pPr algn="l">
              <a:lnSpc>
                <a:spcPct val="108000"/>
              </a:lnSpc>
            </a:pPr>
            <a:r>
              <a:rPr sz="4800" b="1" spc="48">
                <a:solidFill>
                  <a:srgbClr val="1A3E5C"/>
                </a:solidFill>
                <a:latin typeface="+mj-lt"/>
                <a:ea typeface="+mj-ea"/>
                <a:cs typeface="+mj-lt"/>
              </a:rPr>
              <a:t>智能家居解决方案</a:t>
            </a:r>
            <a:endParaRPr sz="4800" b="1" spc="48">
              <a:solidFill>
                <a:srgbClr val="1A3E5C"/>
              </a:solidFill>
              <a:latin typeface="+mj-lt"/>
              <a:ea typeface="+mj-ea"/>
              <a:cs typeface="+mj-lt"/>
            </a:endParaRPr>
          </a:p>
        </p:txBody>
      </p:sp>
      <p:sp>
        <p:nvSpPr>
          <p:cNvPr id="8" name="矩形 7"/>
          <p:cNvSpPr/>
          <p:nvPr>
            <p:custDataLst>
              <p:tags r:id="rId3"/>
            </p:custDataLst>
          </p:nvPr>
        </p:nvSpPr>
        <p:spPr>
          <a:xfrm>
            <a:off x="666750" y="3980815"/>
            <a:ext cx="5429250" cy="9525"/>
          </a:xfrm>
          <a:prstGeom prst="rect">
            <a:avLst/>
          </a:prstGeom>
          <a:solidFill>
            <a:schemeClr val="accent1">
              <a:alpha val="1803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666750" y="4158091"/>
            <a:ext cx="5132861" cy="526732"/>
          </a:xfrm>
          <a:prstGeom prst="rect">
            <a:avLst/>
          </a:prstGeom>
          <a:noFill/>
        </p:spPr>
        <p:txBody>
          <a:bodyPr wrap="square" lIns="0" tIns="0" rIns="0" bIns="0" rtlCol="0" anchor="t">
            <a:noAutofit/>
          </a:bodyPr>
          <a:p>
            <a:pPr algn="l">
              <a:lnSpc>
                <a:spcPct val="133000"/>
              </a:lnSpc>
            </a:pPr>
            <a:r>
              <a:rPr lang="zh-CN" altLang="en-US" sz="2400" spc="72">
                <a:solidFill>
                  <a:srgbClr val="3D5A78"/>
                </a:solidFill>
                <a:cs typeface="+mn-lt"/>
              </a:rPr>
              <a:t>智慧看护</a:t>
            </a:r>
            <a:r>
              <a:rPr lang="en-US" altLang="zh-CN" sz="2400" spc="72">
                <a:solidFill>
                  <a:srgbClr val="3D5A78"/>
                </a:solidFill>
                <a:cs typeface="+mn-lt"/>
              </a:rPr>
              <a:t> · </a:t>
            </a:r>
            <a:r>
              <a:rPr lang="zh-CN" altLang="en-US" sz="2400" spc="72">
                <a:solidFill>
                  <a:srgbClr val="3D5A78"/>
                </a:solidFill>
                <a:cs typeface="+mn-lt"/>
              </a:rPr>
              <a:t>安全无感</a:t>
            </a:r>
            <a:r>
              <a:rPr lang="en-US" altLang="zh-CN" sz="2400" spc="72">
                <a:solidFill>
                  <a:srgbClr val="3D5A78"/>
                </a:solidFill>
                <a:cs typeface="+mn-lt"/>
              </a:rPr>
              <a:t> · </a:t>
            </a:r>
            <a:r>
              <a:rPr lang="zh-CN" altLang="en-US" sz="2400" spc="72">
                <a:solidFill>
                  <a:srgbClr val="3D5A78"/>
                </a:solidFill>
                <a:cs typeface="+mn-lt"/>
              </a:rPr>
              <a:t>医养协同</a:t>
            </a:r>
            <a:endParaRPr lang="zh-CN" altLang="en-US" sz="2400" spc="72">
              <a:solidFill>
                <a:srgbClr val="3D5A78"/>
              </a:solidFill>
              <a:cs typeface="+mn-lt"/>
            </a:endParaRPr>
          </a:p>
        </p:txBody>
      </p:sp>
      <p:sp>
        <p:nvSpPr>
          <p:cNvPr id="10" name="文本框 9"/>
          <p:cNvSpPr txBox="1"/>
          <p:nvPr>
            <p:custDataLst>
              <p:tags r:id="rId5"/>
            </p:custDataLst>
          </p:nvPr>
        </p:nvSpPr>
        <p:spPr>
          <a:xfrm>
            <a:off x="666750" y="4734316"/>
            <a:ext cx="556765" cy="211455"/>
          </a:xfrm>
          <a:prstGeom prst="rect">
            <a:avLst/>
          </a:prstGeom>
          <a:noFill/>
        </p:spPr>
        <p:txBody>
          <a:bodyPr wrap="square" lIns="0" tIns="0" rIns="0" bIns="0" rtlCol="0" anchor="t">
            <a:noAutofit/>
          </a:bodyPr>
          <a:p>
            <a:pPr algn="l">
              <a:lnSpc>
                <a:spcPct val="133000"/>
              </a:lnSpc>
            </a:pPr>
            <a:r>
              <a:rPr lang="en-US" sz="975">
                <a:solidFill>
                  <a:srgbClr val="5C748C"/>
                </a:solidFill>
                <a:cs typeface="+mn-lt"/>
              </a:rPr>
              <a:t>2026</a:t>
            </a:r>
            <a:r>
              <a:rPr lang="zh-CN" sz="975">
                <a:solidFill>
                  <a:srgbClr val="5C748C"/>
                </a:solidFill>
                <a:cs typeface="+mn-lt"/>
              </a:rPr>
              <a:t>年</a:t>
            </a:r>
            <a:endParaRPr lang="zh-CN" sz="975">
              <a:solidFill>
                <a:srgbClr val="5C748C"/>
              </a:solidFill>
              <a:cs typeface="+mn-lt"/>
            </a:endParaRPr>
          </a:p>
        </p:txBody>
      </p:sp>
      <p:sp>
        <p:nvSpPr>
          <p:cNvPr id="3" name="矩形 2"/>
          <p:cNvSpPr/>
          <p:nvPr>
            <p:custDataLst>
              <p:tags r:id="rId6"/>
            </p:custDataLst>
          </p:nvPr>
        </p:nvSpPr>
        <p:spPr>
          <a:xfrm rot="2700000">
            <a:off x="666115" y="1979295"/>
            <a:ext cx="48260" cy="4762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custDataLst>
              <p:tags r:id="rId7"/>
            </p:custDataLst>
          </p:nvPr>
        </p:nvSpPr>
        <p:spPr>
          <a:xfrm>
            <a:off x="1598295" y="1998345"/>
            <a:ext cx="228600" cy="9525"/>
          </a:xfrm>
          <a:prstGeom prst="rect">
            <a:avLst/>
          </a:pr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497205"/>
            <a:ext cx="2667000" cy="758190"/>
          </a:xfrm>
          <a:prstGeom prst="rect">
            <a:avLst/>
          </a:prstGeom>
          <a:noFill/>
        </p:spPr>
        <p:txBody>
          <a:bodyPr wrap="square" lIns="0" tIns="0" rIns="0" bIns="0" rtlCol="0" anchor="t">
            <a:noAutofit/>
          </a:bodyPr>
          <a:p>
            <a:pPr algn="l">
              <a:lnSpc>
                <a:spcPct val="108000"/>
              </a:lnSpc>
            </a:pPr>
            <a:r>
              <a:rPr sz="4200" b="1">
                <a:solidFill>
                  <a:srgbClr val="1A3E5C"/>
                </a:solidFill>
                <a:latin typeface="MiSans Demibold" panose="00000700000000000000" charset="-122"/>
                <a:ea typeface="MiSans Demibold" panose="00000700000000000000" charset="-122"/>
              </a:rPr>
              <a:t>方案导览</a:t>
            </a:r>
            <a:endParaRPr sz="4200" b="1">
              <a:solidFill>
                <a:srgbClr val="1A3E5C"/>
              </a:solidFill>
              <a:latin typeface="MiSans Demibold" panose="00000700000000000000" charset="-122"/>
              <a:ea typeface="MiSans Demibold" panose="00000700000000000000" charset="-122"/>
            </a:endParaRPr>
          </a:p>
        </p:txBody>
      </p:sp>
      <p:sp>
        <p:nvSpPr>
          <p:cNvPr id="4" name="矩形 3"/>
          <p:cNvSpPr/>
          <p:nvPr>
            <p:custDataLst>
              <p:tags r:id="rId2"/>
            </p:custDataLst>
          </p:nvPr>
        </p:nvSpPr>
        <p:spPr>
          <a:xfrm>
            <a:off x="2895600" y="869950"/>
            <a:ext cx="1905000" cy="19050"/>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任意多边形 4"/>
          <p:cNvSpPr/>
          <p:nvPr>
            <p:custDataLst>
              <p:tags r:id="rId3"/>
            </p:custDataLst>
          </p:nvPr>
        </p:nvSpPr>
        <p:spPr>
          <a:xfrm>
            <a:off x="537845" y="2275205"/>
            <a:ext cx="2063115" cy="3228975"/>
          </a:xfrm>
          <a:custGeom>
            <a:avLst/>
            <a:gdLst>
              <a:gd name="sw" fmla="*/ 1 w 3249"/>
              <a:gd name="sh" fmla="*/ 1 h 5085"/>
              <a:gd name="mins" fmla="min sw sh"/>
              <a:gd name="dsw" fmla="+- 0 sw mins"/>
              <a:gd name="dsh" fmla="+- 0 sh mins"/>
              <a:gd name="p0x0" fmla="*/ 210 w 3249"/>
              <a:gd name="p0y0" fmla="*/ 0 h 5085"/>
              <a:gd name="p0x1" fmla="*/ 3039 w 3249"/>
              <a:gd name="p0y1" fmla="*/ 0 h 5085"/>
              <a:gd name="p0x2" fmla="*/ 3155 w 3249"/>
              <a:gd name="p0y2" fmla="*/ 0 h 5085"/>
              <a:gd name="p0x3" fmla="*/ 3249 w 3249"/>
              <a:gd name="p0y3" fmla="*/ 94 h 5085"/>
              <a:gd name="p0x4" fmla="*/ 3249 w 3249"/>
              <a:gd name="p0y4" fmla="*/ 210 h 5085"/>
              <a:gd name="p0x5" fmla="*/ 3249 w 3249"/>
              <a:gd name="p0y5" fmla="*/ 4875 h 5085"/>
              <a:gd name="p0x6" fmla="*/ 3249 w 3249"/>
              <a:gd name="p0y6" fmla="*/ 4990 h 5085"/>
              <a:gd name="p0x7" fmla="*/ 3155 w 3249"/>
              <a:gd name="p0y7" fmla="*/ 5085 h 5085"/>
              <a:gd name="p0x8" fmla="*/ 3039 w 3249"/>
              <a:gd name="p0y8" fmla="*/ 5085 h 5085"/>
              <a:gd name="p0x9" fmla="*/ 210 w 3249"/>
              <a:gd name="p0y9" fmla="*/ 5085 h 5085"/>
              <a:gd name="p0x10" fmla="*/ 94 w 3249"/>
              <a:gd name="p0y10" fmla="*/ 5085 h 5085"/>
              <a:gd name="p0x11" fmla="*/ 0 w 3249"/>
              <a:gd name="p0y11" fmla="*/ 4990 h 5085"/>
              <a:gd name="p0x12" fmla="*/ 0 w 3249"/>
              <a:gd name="p0y12" fmla="*/ 4875 h 5085"/>
              <a:gd name="p0x13" fmla="*/ 0 w 3249"/>
              <a:gd name="p0y13" fmla="*/ 210 h 5085"/>
              <a:gd name="p0x14" fmla="*/ 0 w 3249"/>
              <a:gd name="p0y14" fmla="*/ 94 h 5085"/>
              <a:gd name="p0x15" fmla="*/ 94 w 3249"/>
              <a:gd name="p0y15" fmla="*/ 0 h 5085"/>
              <a:gd name="p0x16" fmla="*/ 21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文本框 5"/>
          <p:cNvSpPr txBox="1"/>
          <p:nvPr>
            <p:custDataLst>
              <p:tags r:id="rId4"/>
            </p:custDataLst>
          </p:nvPr>
        </p:nvSpPr>
        <p:spPr>
          <a:xfrm>
            <a:off x="695325" y="3025149"/>
            <a:ext cx="1748809" cy="650557"/>
          </a:xfrm>
          <a:prstGeom prst="rect">
            <a:avLst/>
          </a:prstGeom>
          <a:noFill/>
        </p:spPr>
        <p:txBody>
          <a:bodyPr wrap="square" lIns="0" tIns="0" rIns="0" bIns="0" rtlCol="0" anchor="t">
            <a:noAutofit/>
          </a:bodyPr>
          <a:p>
            <a:pPr algn="l">
              <a:lnSpc>
                <a:spcPct val="108000"/>
              </a:lnSpc>
            </a:pPr>
            <a:r>
              <a:rPr sz="3600" b="1">
                <a:solidFill>
                  <a:srgbClr val="0088E8"/>
                </a:solidFill>
                <a:latin typeface="MiSans Demibold" panose="00000700000000000000" charset="-122"/>
                <a:ea typeface="MiSans Demibold" panose="00000700000000000000" charset="-122"/>
              </a:rPr>
              <a:t>01</a:t>
            </a:r>
            <a:endParaRPr sz="3600" b="1">
              <a:solidFill>
                <a:srgbClr val="0088E8"/>
              </a:solidFill>
              <a:latin typeface="MiSans Demibold" panose="00000700000000000000" charset="-122"/>
              <a:ea typeface="MiSans Demibold" panose="00000700000000000000" charset="-122"/>
            </a:endParaRPr>
          </a:p>
        </p:txBody>
      </p:sp>
      <p:sp>
        <p:nvSpPr>
          <p:cNvPr id="7" name="矩形 6"/>
          <p:cNvSpPr/>
          <p:nvPr>
            <p:custDataLst>
              <p:tags r:id="rId5"/>
            </p:custDataLst>
          </p:nvPr>
        </p:nvSpPr>
        <p:spPr>
          <a:xfrm>
            <a:off x="695325" y="3803650"/>
            <a:ext cx="174879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custDataLst>
              <p:tags r:id="rId6"/>
            </p:custDataLst>
          </p:nvPr>
        </p:nvSpPr>
        <p:spPr>
          <a:xfrm>
            <a:off x="695325" y="3948103"/>
            <a:ext cx="1748809" cy="379095"/>
          </a:xfrm>
          <a:prstGeom prst="rect">
            <a:avLst/>
          </a:prstGeom>
          <a:noFill/>
        </p:spPr>
        <p:txBody>
          <a:bodyPr wrap="square" lIns="0" tIns="0" rIns="0" bIns="0" rtlCol="0" anchor="t">
            <a:noAutofit/>
          </a:bodyPr>
          <a:p>
            <a:pPr algn="l">
              <a:lnSpc>
                <a:spcPct val="108000"/>
              </a:lnSpc>
            </a:pPr>
            <a:r>
              <a:rPr sz="2100" b="1">
                <a:solidFill>
                  <a:schemeClr val="accent1"/>
                </a:solidFill>
                <a:latin typeface="MiSans Demibold" panose="00000700000000000000" charset="-122"/>
                <a:ea typeface="MiSans Demibold" panose="00000700000000000000" charset="-122"/>
              </a:rPr>
              <a:t>需求</a:t>
            </a:r>
            <a:r>
              <a:rPr sz="2100" b="1">
                <a:solidFill>
                  <a:srgbClr val="1A3E5C"/>
                </a:solidFill>
                <a:latin typeface="MiSans Demibold" panose="00000700000000000000" charset="-122"/>
                <a:ea typeface="MiSans Demibold" panose="00000700000000000000" charset="-122"/>
              </a:rPr>
              <a:t>与痛点</a:t>
            </a:r>
            <a:endParaRPr sz="2100" b="1">
              <a:solidFill>
                <a:srgbClr val="1A3E5C"/>
              </a:solidFill>
              <a:latin typeface="MiSans Demibold" panose="00000700000000000000" charset="-122"/>
              <a:ea typeface="MiSans Demibold" panose="00000700000000000000" charset="-122"/>
            </a:endParaRPr>
          </a:p>
        </p:txBody>
      </p:sp>
      <p:sp>
        <p:nvSpPr>
          <p:cNvPr id="9" name="文本框 8"/>
          <p:cNvSpPr txBox="1"/>
          <p:nvPr>
            <p:custDataLst>
              <p:tags r:id="rId7"/>
            </p:custDataLst>
          </p:nvPr>
        </p:nvSpPr>
        <p:spPr>
          <a:xfrm>
            <a:off x="695325" y="4340038"/>
            <a:ext cx="1748809" cy="174308"/>
          </a:xfrm>
          <a:prstGeom prst="rect">
            <a:avLst/>
          </a:prstGeom>
          <a:noFill/>
        </p:spPr>
        <p:txBody>
          <a:bodyPr wrap="square" lIns="0" tIns="0" rIns="0" bIns="0" rtlCol="0" anchor="t">
            <a:noAutofit/>
          </a:bodyPr>
          <a:p>
            <a:pPr algn="l">
              <a:lnSpc>
                <a:spcPct val="108000"/>
              </a:lnSpc>
            </a:pPr>
            <a:r>
              <a:rPr sz="975">
                <a:solidFill>
                  <a:srgbClr val="3D5A78"/>
                </a:solidFill>
                <a:latin typeface="MiSans Demibold" panose="00000700000000000000" charset="-122"/>
                <a:ea typeface="MiSans Demibold" panose="00000700000000000000" charset="-122"/>
              </a:rPr>
              <a:t>照护压力与安全风险</a:t>
            </a:r>
            <a:endParaRPr sz="975">
              <a:solidFill>
                <a:srgbClr val="3D5A78"/>
              </a:solidFill>
              <a:latin typeface="MiSans Demibold" panose="00000700000000000000" charset="-122"/>
              <a:ea typeface="MiSans Demibold" panose="00000700000000000000" charset="-122"/>
            </a:endParaRPr>
          </a:p>
        </p:txBody>
      </p:sp>
      <p:sp>
        <p:nvSpPr>
          <p:cNvPr id="11" name="任意多边形 10"/>
          <p:cNvSpPr/>
          <p:nvPr>
            <p:custDataLst>
              <p:tags r:id="rId8"/>
            </p:custDataLst>
          </p:nvPr>
        </p:nvSpPr>
        <p:spPr>
          <a:xfrm>
            <a:off x="2800985" y="2275205"/>
            <a:ext cx="2063115" cy="3228975"/>
          </a:xfrm>
          <a:custGeom>
            <a:avLst/>
            <a:gdLst>
              <a:gd name="sw" fmla="*/ 1 w 3249"/>
              <a:gd name="sh" fmla="*/ 1 h 5085"/>
              <a:gd name="mins" fmla="min sw sh"/>
              <a:gd name="dsw" fmla="+- 0 sw mins"/>
              <a:gd name="dsh" fmla="+- 0 sh mins"/>
              <a:gd name="p0x0" fmla="*/ 210 w 3249"/>
              <a:gd name="p0y0" fmla="*/ 0 h 5085"/>
              <a:gd name="p0x1" fmla="*/ 3039 w 3249"/>
              <a:gd name="p0y1" fmla="*/ 0 h 5085"/>
              <a:gd name="p0x2" fmla="*/ 3155 w 3249"/>
              <a:gd name="p0y2" fmla="*/ 0 h 5085"/>
              <a:gd name="p0x3" fmla="*/ 3249 w 3249"/>
              <a:gd name="p0y3" fmla="*/ 94 h 5085"/>
              <a:gd name="p0x4" fmla="*/ 3249 w 3249"/>
              <a:gd name="p0y4" fmla="*/ 210 h 5085"/>
              <a:gd name="p0x5" fmla="*/ 3249 w 3249"/>
              <a:gd name="p0y5" fmla="*/ 4875 h 5085"/>
              <a:gd name="p0x6" fmla="*/ 3249 w 3249"/>
              <a:gd name="p0y6" fmla="*/ 4990 h 5085"/>
              <a:gd name="p0x7" fmla="*/ 3155 w 3249"/>
              <a:gd name="p0y7" fmla="*/ 5085 h 5085"/>
              <a:gd name="p0x8" fmla="*/ 3039 w 3249"/>
              <a:gd name="p0y8" fmla="*/ 5085 h 5085"/>
              <a:gd name="p0x9" fmla="*/ 210 w 3249"/>
              <a:gd name="p0y9" fmla="*/ 5085 h 5085"/>
              <a:gd name="p0x10" fmla="*/ 94 w 3249"/>
              <a:gd name="p0y10" fmla="*/ 5085 h 5085"/>
              <a:gd name="p0x11" fmla="*/ 0 w 3249"/>
              <a:gd name="p0y11" fmla="*/ 4990 h 5085"/>
              <a:gd name="p0x12" fmla="*/ 0 w 3249"/>
              <a:gd name="p0y12" fmla="*/ 4875 h 5085"/>
              <a:gd name="p0x13" fmla="*/ 0 w 3249"/>
              <a:gd name="p0y13" fmla="*/ 210 h 5085"/>
              <a:gd name="p0x14" fmla="*/ 0 w 3249"/>
              <a:gd name="p0y14" fmla="*/ 94 h 5085"/>
              <a:gd name="p0x15" fmla="*/ 94 w 3249"/>
              <a:gd name="p0y15" fmla="*/ 0 h 5085"/>
              <a:gd name="p0x16" fmla="*/ 21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custDataLst>
              <p:tags r:id="rId9"/>
            </p:custDataLst>
          </p:nvPr>
        </p:nvSpPr>
        <p:spPr>
          <a:xfrm>
            <a:off x="2958484" y="3025149"/>
            <a:ext cx="1748809" cy="650557"/>
          </a:xfrm>
          <a:prstGeom prst="rect">
            <a:avLst/>
          </a:prstGeom>
          <a:noFill/>
        </p:spPr>
        <p:txBody>
          <a:bodyPr wrap="square" lIns="0" tIns="0" rIns="0" bIns="0" rtlCol="0" anchor="t">
            <a:noAutofit/>
          </a:bodyPr>
          <a:p>
            <a:pPr algn="l">
              <a:lnSpc>
                <a:spcPct val="108000"/>
              </a:lnSpc>
            </a:pPr>
            <a:r>
              <a:rPr sz="3600" b="1">
                <a:solidFill>
                  <a:srgbClr val="0088E8"/>
                </a:solidFill>
                <a:latin typeface="MiSans Demibold" panose="00000700000000000000" charset="-122"/>
                <a:ea typeface="MiSans Demibold" panose="00000700000000000000" charset="-122"/>
              </a:rPr>
              <a:t>02</a:t>
            </a:r>
            <a:endParaRPr sz="3600" b="1">
              <a:solidFill>
                <a:srgbClr val="0088E8"/>
              </a:solidFill>
              <a:latin typeface="MiSans Demibold" panose="00000700000000000000" charset="-122"/>
              <a:ea typeface="MiSans Demibold" panose="00000700000000000000" charset="-122"/>
            </a:endParaRPr>
          </a:p>
        </p:txBody>
      </p:sp>
      <p:sp>
        <p:nvSpPr>
          <p:cNvPr id="13" name="矩形 12"/>
          <p:cNvSpPr/>
          <p:nvPr>
            <p:custDataLst>
              <p:tags r:id="rId10"/>
            </p:custDataLst>
          </p:nvPr>
        </p:nvSpPr>
        <p:spPr>
          <a:xfrm>
            <a:off x="2958465" y="3803650"/>
            <a:ext cx="174879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1"/>
            </p:custDataLst>
          </p:nvPr>
        </p:nvSpPr>
        <p:spPr>
          <a:xfrm>
            <a:off x="2958484" y="3948103"/>
            <a:ext cx="1748809" cy="379095"/>
          </a:xfrm>
          <a:prstGeom prst="rect">
            <a:avLst/>
          </a:prstGeom>
          <a:noFill/>
        </p:spPr>
        <p:txBody>
          <a:bodyPr wrap="square" lIns="0" tIns="0" rIns="0" bIns="0" rtlCol="0" anchor="t">
            <a:noAutofit/>
          </a:bodyPr>
          <a:p>
            <a:pPr algn="l">
              <a:lnSpc>
                <a:spcPct val="108000"/>
              </a:lnSpc>
            </a:pPr>
            <a:r>
              <a:rPr sz="2100" b="1">
                <a:solidFill>
                  <a:schemeClr val="accent1"/>
                </a:solidFill>
                <a:latin typeface="MiSans Demibold" panose="00000700000000000000" charset="-122"/>
                <a:ea typeface="MiSans Demibold" panose="00000700000000000000" charset="-122"/>
              </a:rPr>
              <a:t>方案</a:t>
            </a:r>
            <a:r>
              <a:rPr sz="2100" b="1">
                <a:solidFill>
                  <a:srgbClr val="1A3E5C"/>
                </a:solidFill>
                <a:latin typeface="MiSans Demibold" panose="00000700000000000000" charset="-122"/>
                <a:ea typeface="MiSans Demibold" panose="00000700000000000000" charset="-122"/>
              </a:rPr>
              <a:t>总览</a:t>
            </a:r>
            <a:endParaRPr sz="2100" b="1">
              <a:solidFill>
                <a:srgbClr val="1A3E5C"/>
              </a:solidFill>
              <a:latin typeface="MiSans Demibold" panose="00000700000000000000" charset="-122"/>
              <a:ea typeface="MiSans Demibold" panose="00000700000000000000" charset="-122"/>
            </a:endParaRPr>
          </a:p>
        </p:txBody>
      </p:sp>
      <p:sp>
        <p:nvSpPr>
          <p:cNvPr id="15" name="文本框 14"/>
          <p:cNvSpPr txBox="1"/>
          <p:nvPr>
            <p:custDataLst>
              <p:tags r:id="rId12"/>
            </p:custDataLst>
          </p:nvPr>
        </p:nvSpPr>
        <p:spPr>
          <a:xfrm>
            <a:off x="2958484" y="4340038"/>
            <a:ext cx="1748809" cy="174308"/>
          </a:xfrm>
          <a:prstGeom prst="rect">
            <a:avLst/>
          </a:prstGeom>
          <a:noFill/>
        </p:spPr>
        <p:txBody>
          <a:bodyPr wrap="square" lIns="0" tIns="0" rIns="0" bIns="0" rtlCol="0" anchor="t">
            <a:noAutofit/>
          </a:bodyPr>
          <a:p>
            <a:pPr algn="l">
              <a:lnSpc>
                <a:spcPct val="108000"/>
              </a:lnSpc>
            </a:pPr>
            <a:r>
              <a:rPr sz="975">
                <a:solidFill>
                  <a:srgbClr val="3D5A78"/>
                </a:solidFill>
                <a:latin typeface="MiSans Demibold" panose="00000700000000000000" charset="-122"/>
                <a:ea typeface="MiSans Demibold" panose="00000700000000000000" charset="-122"/>
              </a:rPr>
              <a:t>五层三端系统架构</a:t>
            </a:r>
            <a:endParaRPr sz="975">
              <a:solidFill>
                <a:srgbClr val="3D5A78"/>
              </a:solidFill>
              <a:latin typeface="MiSans Demibold" panose="00000700000000000000" charset="-122"/>
              <a:ea typeface="MiSans Demibold" panose="00000700000000000000" charset="-122"/>
            </a:endParaRPr>
          </a:p>
        </p:txBody>
      </p:sp>
      <p:sp>
        <p:nvSpPr>
          <p:cNvPr id="17" name="任意多边形 16"/>
          <p:cNvSpPr/>
          <p:nvPr>
            <p:custDataLst>
              <p:tags r:id="rId13"/>
            </p:custDataLst>
          </p:nvPr>
        </p:nvSpPr>
        <p:spPr>
          <a:xfrm>
            <a:off x="5064125" y="2275205"/>
            <a:ext cx="2063115" cy="3228975"/>
          </a:xfrm>
          <a:custGeom>
            <a:avLst/>
            <a:gdLst>
              <a:gd name="sw" fmla="*/ 1 w 3249"/>
              <a:gd name="sh" fmla="*/ 1 h 5085"/>
              <a:gd name="mins" fmla="min sw sh"/>
              <a:gd name="dsw" fmla="+- 0 sw mins"/>
              <a:gd name="dsh" fmla="+- 0 sh mins"/>
              <a:gd name="p0x0" fmla="*/ 210 w 3249"/>
              <a:gd name="p0y0" fmla="*/ 0 h 5085"/>
              <a:gd name="p0x1" fmla="*/ 3039 w 3249"/>
              <a:gd name="p0y1" fmla="*/ 0 h 5085"/>
              <a:gd name="p0x2" fmla="*/ 3155 w 3249"/>
              <a:gd name="p0y2" fmla="*/ 0 h 5085"/>
              <a:gd name="p0x3" fmla="*/ 3249 w 3249"/>
              <a:gd name="p0y3" fmla="*/ 94 h 5085"/>
              <a:gd name="p0x4" fmla="*/ 3249 w 3249"/>
              <a:gd name="p0y4" fmla="*/ 210 h 5085"/>
              <a:gd name="p0x5" fmla="*/ 3249 w 3249"/>
              <a:gd name="p0y5" fmla="*/ 4875 h 5085"/>
              <a:gd name="p0x6" fmla="*/ 3249 w 3249"/>
              <a:gd name="p0y6" fmla="*/ 4990 h 5085"/>
              <a:gd name="p0x7" fmla="*/ 3155 w 3249"/>
              <a:gd name="p0y7" fmla="*/ 5085 h 5085"/>
              <a:gd name="p0x8" fmla="*/ 3039 w 3249"/>
              <a:gd name="p0y8" fmla="*/ 5085 h 5085"/>
              <a:gd name="p0x9" fmla="*/ 210 w 3249"/>
              <a:gd name="p0y9" fmla="*/ 5085 h 5085"/>
              <a:gd name="p0x10" fmla="*/ 94 w 3249"/>
              <a:gd name="p0y10" fmla="*/ 5085 h 5085"/>
              <a:gd name="p0x11" fmla="*/ 0 w 3249"/>
              <a:gd name="p0y11" fmla="*/ 4990 h 5085"/>
              <a:gd name="p0x12" fmla="*/ 0 w 3249"/>
              <a:gd name="p0y12" fmla="*/ 4875 h 5085"/>
              <a:gd name="p0x13" fmla="*/ 0 w 3249"/>
              <a:gd name="p0y13" fmla="*/ 210 h 5085"/>
              <a:gd name="p0x14" fmla="*/ 0 w 3249"/>
              <a:gd name="p0y14" fmla="*/ 94 h 5085"/>
              <a:gd name="p0x15" fmla="*/ 94 w 3249"/>
              <a:gd name="p0y15" fmla="*/ 0 h 5085"/>
              <a:gd name="p0x16" fmla="*/ 21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custDataLst>
              <p:tags r:id="rId14"/>
            </p:custDataLst>
          </p:nvPr>
        </p:nvSpPr>
        <p:spPr>
          <a:xfrm>
            <a:off x="5221634" y="3025149"/>
            <a:ext cx="1748809" cy="650557"/>
          </a:xfrm>
          <a:prstGeom prst="rect">
            <a:avLst/>
          </a:prstGeom>
          <a:noFill/>
        </p:spPr>
        <p:txBody>
          <a:bodyPr wrap="square" lIns="0" tIns="0" rIns="0" bIns="0" rtlCol="0" anchor="t">
            <a:noAutofit/>
          </a:bodyPr>
          <a:p>
            <a:pPr algn="l">
              <a:lnSpc>
                <a:spcPct val="108000"/>
              </a:lnSpc>
            </a:pPr>
            <a:r>
              <a:rPr sz="3600" b="1">
                <a:solidFill>
                  <a:srgbClr val="0088E8"/>
                </a:solidFill>
                <a:latin typeface="MiSans Demibold" panose="00000700000000000000" charset="-122"/>
                <a:ea typeface="MiSans Demibold" panose="00000700000000000000" charset="-122"/>
              </a:rPr>
              <a:t>03</a:t>
            </a:r>
            <a:endParaRPr sz="3600" b="1">
              <a:solidFill>
                <a:srgbClr val="0088E8"/>
              </a:solidFill>
              <a:latin typeface="MiSans Demibold" panose="00000700000000000000" charset="-122"/>
              <a:ea typeface="MiSans Demibold" panose="00000700000000000000" charset="-122"/>
            </a:endParaRPr>
          </a:p>
        </p:txBody>
      </p:sp>
      <p:sp>
        <p:nvSpPr>
          <p:cNvPr id="19" name="矩形 18"/>
          <p:cNvSpPr/>
          <p:nvPr>
            <p:custDataLst>
              <p:tags r:id="rId15"/>
            </p:custDataLst>
          </p:nvPr>
        </p:nvSpPr>
        <p:spPr>
          <a:xfrm>
            <a:off x="5221605" y="3803650"/>
            <a:ext cx="174879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6"/>
            </p:custDataLst>
          </p:nvPr>
        </p:nvSpPr>
        <p:spPr>
          <a:xfrm>
            <a:off x="5221634" y="3948103"/>
            <a:ext cx="1748809" cy="379095"/>
          </a:xfrm>
          <a:prstGeom prst="rect">
            <a:avLst/>
          </a:prstGeom>
          <a:noFill/>
        </p:spPr>
        <p:txBody>
          <a:bodyPr wrap="square" lIns="0" tIns="0" rIns="0" bIns="0" rtlCol="0" anchor="t">
            <a:noAutofit/>
          </a:bodyPr>
          <a:p>
            <a:pPr algn="l">
              <a:lnSpc>
                <a:spcPct val="108000"/>
              </a:lnSpc>
            </a:pPr>
            <a:r>
              <a:rPr sz="2100" b="1">
                <a:solidFill>
                  <a:schemeClr val="accent1"/>
                </a:solidFill>
                <a:latin typeface="MiSans Demibold" panose="00000700000000000000" charset="-122"/>
                <a:ea typeface="MiSans Demibold" panose="00000700000000000000" charset="-122"/>
              </a:rPr>
              <a:t>功能</a:t>
            </a:r>
            <a:r>
              <a:rPr sz="2100" b="1">
                <a:solidFill>
                  <a:srgbClr val="1A3E5C"/>
                </a:solidFill>
                <a:latin typeface="MiSans Demibold" panose="00000700000000000000" charset="-122"/>
                <a:ea typeface="MiSans Demibold" panose="00000700000000000000" charset="-122"/>
              </a:rPr>
              <a:t>设计</a:t>
            </a:r>
            <a:endParaRPr sz="2100" b="1">
              <a:solidFill>
                <a:srgbClr val="1A3E5C"/>
              </a:solidFill>
              <a:latin typeface="MiSans Demibold" panose="00000700000000000000" charset="-122"/>
              <a:ea typeface="MiSans Demibold" panose="00000700000000000000" charset="-122"/>
            </a:endParaRPr>
          </a:p>
        </p:txBody>
      </p:sp>
      <p:sp>
        <p:nvSpPr>
          <p:cNvPr id="21" name="文本框 20"/>
          <p:cNvSpPr txBox="1"/>
          <p:nvPr>
            <p:custDataLst>
              <p:tags r:id="rId17"/>
            </p:custDataLst>
          </p:nvPr>
        </p:nvSpPr>
        <p:spPr>
          <a:xfrm>
            <a:off x="5221634" y="4340038"/>
            <a:ext cx="1748809" cy="174308"/>
          </a:xfrm>
          <a:prstGeom prst="rect">
            <a:avLst/>
          </a:prstGeom>
          <a:noFill/>
        </p:spPr>
        <p:txBody>
          <a:bodyPr wrap="square" lIns="0" tIns="0" rIns="0" bIns="0" rtlCol="0" anchor="t">
            <a:noAutofit/>
          </a:bodyPr>
          <a:p>
            <a:pPr algn="l">
              <a:lnSpc>
                <a:spcPct val="108000"/>
              </a:lnSpc>
            </a:pPr>
            <a:r>
              <a:rPr sz="975">
                <a:solidFill>
                  <a:srgbClr val="3D5A78"/>
                </a:solidFill>
                <a:latin typeface="MiSans Demibold" panose="00000700000000000000" charset="-122"/>
                <a:ea typeface="MiSans Demibold" panose="00000700000000000000" charset="-122"/>
              </a:rPr>
              <a:t>四大核心功能域</a:t>
            </a:r>
            <a:endParaRPr sz="975">
              <a:solidFill>
                <a:srgbClr val="3D5A78"/>
              </a:solidFill>
              <a:latin typeface="MiSans Demibold" panose="00000700000000000000" charset="-122"/>
              <a:ea typeface="MiSans Demibold" panose="00000700000000000000" charset="-122"/>
            </a:endParaRPr>
          </a:p>
        </p:txBody>
      </p:sp>
      <p:sp>
        <p:nvSpPr>
          <p:cNvPr id="23" name="任意多边形 22"/>
          <p:cNvSpPr/>
          <p:nvPr>
            <p:custDataLst>
              <p:tags r:id="rId18"/>
            </p:custDataLst>
          </p:nvPr>
        </p:nvSpPr>
        <p:spPr>
          <a:xfrm>
            <a:off x="7327265" y="2275205"/>
            <a:ext cx="2063115" cy="3228975"/>
          </a:xfrm>
          <a:custGeom>
            <a:avLst/>
            <a:gdLst>
              <a:gd name="sw" fmla="*/ 1 w 3249"/>
              <a:gd name="sh" fmla="*/ 1 h 5085"/>
              <a:gd name="mins" fmla="min sw sh"/>
              <a:gd name="dsw" fmla="+- 0 sw mins"/>
              <a:gd name="dsh" fmla="+- 0 sh mins"/>
              <a:gd name="p0x0" fmla="*/ 210 w 3249"/>
              <a:gd name="p0y0" fmla="*/ 0 h 5085"/>
              <a:gd name="p0x1" fmla="*/ 3039 w 3249"/>
              <a:gd name="p0y1" fmla="*/ 0 h 5085"/>
              <a:gd name="p0x2" fmla="*/ 3155 w 3249"/>
              <a:gd name="p0y2" fmla="*/ 0 h 5085"/>
              <a:gd name="p0x3" fmla="*/ 3249 w 3249"/>
              <a:gd name="p0y3" fmla="*/ 94 h 5085"/>
              <a:gd name="p0x4" fmla="*/ 3249 w 3249"/>
              <a:gd name="p0y4" fmla="*/ 210 h 5085"/>
              <a:gd name="p0x5" fmla="*/ 3249 w 3249"/>
              <a:gd name="p0y5" fmla="*/ 4875 h 5085"/>
              <a:gd name="p0x6" fmla="*/ 3249 w 3249"/>
              <a:gd name="p0y6" fmla="*/ 4990 h 5085"/>
              <a:gd name="p0x7" fmla="*/ 3155 w 3249"/>
              <a:gd name="p0y7" fmla="*/ 5085 h 5085"/>
              <a:gd name="p0x8" fmla="*/ 3039 w 3249"/>
              <a:gd name="p0y8" fmla="*/ 5085 h 5085"/>
              <a:gd name="p0x9" fmla="*/ 210 w 3249"/>
              <a:gd name="p0y9" fmla="*/ 5085 h 5085"/>
              <a:gd name="p0x10" fmla="*/ 94 w 3249"/>
              <a:gd name="p0y10" fmla="*/ 5085 h 5085"/>
              <a:gd name="p0x11" fmla="*/ 0 w 3249"/>
              <a:gd name="p0y11" fmla="*/ 4990 h 5085"/>
              <a:gd name="p0x12" fmla="*/ 0 w 3249"/>
              <a:gd name="p0y12" fmla="*/ 4875 h 5085"/>
              <a:gd name="p0x13" fmla="*/ 0 w 3249"/>
              <a:gd name="p0y13" fmla="*/ 210 h 5085"/>
              <a:gd name="p0x14" fmla="*/ 0 w 3249"/>
              <a:gd name="p0y14" fmla="*/ 94 h 5085"/>
              <a:gd name="p0x15" fmla="*/ 94 w 3249"/>
              <a:gd name="p0y15" fmla="*/ 0 h 5085"/>
              <a:gd name="p0x16" fmla="*/ 21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custDataLst>
              <p:tags r:id="rId19"/>
            </p:custDataLst>
          </p:nvPr>
        </p:nvSpPr>
        <p:spPr>
          <a:xfrm>
            <a:off x="7484793" y="3025149"/>
            <a:ext cx="1748809" cy="650557"/>
          </a:xfrm>
          <a:prstGeom prst="rect">
            <a:avLst/>
          </a:prstGeom>
          <a:noFill/>
        </p:spPr>
        <p:txBody>
          <a:bodyPr wrap="square" lIns="0" tIns="0" rIns="0" bIns="0" rtlCol="0" anchor="t">
            <a:noAutofit/>
          </a:bodyPr>
          <a:p>
            <a:pPr algn="l">
              <a:lnSpc>
                <a:spcPct val="108000"/>
              </a:lnSpc>
            </a:pPr>
            <a:r>
              <a:rPr sz="3600" b="1">
                <a:solidFill>
                  <a:srgbClr val="0088E8"/>
                </a:solidFill>
                <a:latin typeface="MiSans Demibold" panose="00000700000000000000" charset="-122"/>
                <a:ea typeface="MiSans Demibold" panose="00000700000000000000" charset="-122"/>
              </a:rPr>
              <a:t>04</a:t>
            </a:r>
            <a:endParaRPr sz="3600" b="1">
              <a:solidFill>
                <a:srgbClr val="0088E8"/>
              </a:solidFill>
              <a:latin typeface="MiSans Demibold" panose="00000700000000000000" charset="-122"/>
              <a:ea typeface="MiSans Demibold" panose="00000700000000000000" charset="-122"/>
            </a:endParaRPr>
          </a:p>
        </p:txBody>
      </p:sp>
      <p:sp>
        <p:nvSpPr>
          <p:cNvPr id="25" name="矩形 24"/>
          <p:cNvSpPr/>
          <p:nvPr>
            <p:custDataLst>
              <p:tags r:id="rId20"/>
            </p:custDataLst>
          </p:nvPr>
        </p:nvSpPr>
        <p:spPr>
          <a:xfrm>
            <a:off x="7484745" y="3803650"/>
            <a:ext cx="174879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文本框 25"/>
          <p:cNvSpPr txBox="1"/>
          <p:nvPr>
            <p:custDataLst>
              <p:tags r:id="rId21"/>
            </p:custDataLst>
          </p:nvPr>
        </p:nvSpPr>
        <p:spPr>
          <a:xfrm>
            <a:off x="7484793" y="3948103"/>
            <a:ext cx="1748809" cy="379095"/>
          </a:xfrm>
          <a:prstGeom prst="rect">
            <a:avLst/>
          </a:prstGeom>
          <a:noFill/>
        </p:spPr>
        <p:txBody>
          <a:bodyPr wrap="square" lIns="0" tIns="0" rIns="0" bIns="0" rtlCol="0" anchor="t">
            <a:noAutofit/>
          </a:bodyPr>
          <a:p>
            <a:pPr algn="l">
              <a:lnSpc>
                <a:spcPct val="108000"/>
              </a:lnSpc>
            </a:pPr>
            <a:r>
              <a:rPr sz="2100" b="1">
                <a:solidFill>
                  <a:schemeClr val="accent1"/>
                </a:solidFill>
                <a:latin typeface="MiSans Demibold" panose="00000700000000000000" charset="-122"/>
                <a:ea typeface="MiSans Demibold" panose="00000700000000000000" charset="-122"/>
              </a:rPr>
              <a:t>场景</a:t>
            </a:r>
            <a:r>
              <a:rPr sz="2100" b="1">
                <a:solidFill>
                  <a:srgbClr val="1A3E5C"/>
                </a:solidFill>
                <a:latin typeface="MiSans Demibold" panose="00000700000000000000" charset="-122"/>
                <a:ea typeface="MiSans Demibold" panose="00000700000000000000" charset="-122"/>
              </a:rPr>
              <a:t>规划</a:t>
            </a:r>
            <a:endParaRPr sz="2100" b="1">
              <a:solidFill>
                <a:srgbClr val="1A3E5C"/>
              </a:solidFill>
              <a:latin typeface="MiSans Demibold" panose="00000700000000000000" charset="-122"/>
              <a:ea typeface="MiSans Demibold" panose="00000700000000000000" charset="-122"/>
            </a:endParaRPr>
          </a:p>
        </p:txBody>
      </p:sp>
      <p:sp>
        <p:nvSpPr>
          <p:cNvPr id="27" name="文本框 26"/>
          <p:cNvSpPr txBox="1"/>
          <p:nvPr>
            <p:custDataLst>
              <p:tags r:id="rId22"/>
            </p:custDataLst>
          </p:nvPr>
        </p:nvSpPr>
        <p:spPr>
          <a:xfrm>
            <a:off x="7484793" y="4340038"/>
            <a:ext cx="1748809" cy="174308"/>
          </a:xfrm>
          <a:prstGeom prst="rect">
            <a:avLst/>
          </a:prstGeom>
          <a:noFill/>
        </p:spPr>
        <p:txBody>
          <a:bodyPr wrap="square" lIns="0" tIns="0" rIns="0" bIns="0" rtlCol="0" anchor="t">
            <a:noAutofit/>
          </a:bodyPr>
          <a:p>
            <a:pPr algn="l">
              <a:lnSpc>
                <a:spcPct val="108000"/>
              </a:lnSpc>
            </a:pPr>
            <a:r>
              <a:rPr sz="975">
                <a:solidFill>
                  <a:srgbClr val="3D5A78"/>
                </a:solidFill>
                <a:latin typeface="MiSans Demibold" panose="00000700000000000000" charset="-122"/>
                <a:ea typeface="MiSans Demibold" panose="00000700000000000000" charset="-122"/>
              </a:rPr>
              <a:t>四类落地场景</a:t>
            </a:r>
            <a:endParaRPr sz="975">
              <a:solidFill>
                <a:srgbClr val="3D5A78"/>
              </a:solidFill>
              <a:latin typeface="MiSans Demibold" panose="00000700000000000000" charset="-122"/>
              <a:ea typeface="MiSans Demibold" panose="00000700000000000000" charset="-122"/>
            </a:endParaRPr>
          </a:p>
        </p:txBody>
      </p:sp>
      <p:sp>
        <p:nvSpPr>
          <p:cNvPr id="29" name="任意多边形 28"/>
          <p:cNvSpPr/>
          <p:nvPr>
            <p:custDataLst>
              <p:tags r:id="rId23"/>
            </p:custDataLst>
          </p:nvPr>
        </p:nvSpPr>
        <p:spPr>
          <a:xfrm>
            <a:off x="9590405" y="2275205"/>
            <a:ext cx="2063115" cy="3228975"/>
          </a:xfrm>
          <a:custGeom>
            <a:avLst/>
            <a:gdLst>
              <a:gd name="sw" fmla="*/ 1 w 3249"/>
              <a:gd name="sh" fmla="*/ 1 h 5085"/>
              <a:gd name="mins" fmla="min sw sh"/>
              <a:gd name="dsw" fmla="+- 0 sw mins"/>
              <a:gd name="dsh" fmla="+- 0 sh mins"/>
              <a:gd name="p0x0" fmla="*/ 210 w 3249"/>
              <a:gd name="p0y0" fmla="*/ 0 h 5085"/>
              <a:gd name="p0x1" fmla="*/ 3039 w 3249"/>
              <a:gd name="p0y1" fmla="*/ 0 h 5085"/>
              <a:gd name="p0x2" fmla="*/ 3155 w 3249"/>
              <a:gd name="p0y2" fmla="*/ 0 h 5085"/>
              <a:gd name="p0x3" fmla="*/ 3249 w 3249"/>
              <a:gd name="p0y3" fmla="*/ 94 h 5085"/>
              <a:gd name="p0x4" fmla="*/ 3249 w 3249"/>
              <a:gd name="p0y4" fmla="*/ 210 h 5085"/>
              <a:gd name="p0x5" fmla="*/ 3249 w 3249"/>
              <a:gd name="p0y5" fmla="*/ 4875 h 5085"/>
              <a:gd name="p0x6" fmla="*/ 3249 w 3249"/>
              <a:gd name="p0y6" fmla="*/ 4990 h 5085"/>
              <a:gd name="p0x7" fmla="*/ 3155 w 3249"/>
              <a:gd name="p0y7" fmla="*/ 5085 h 5085"/>
              <a:gd name="p0x8" fmla="*/ 3039 w 3249"/>
              <a:gd name="p0y8" fmla="*/ 5085 h 5085"/>
              <a:gd name="p0x9" fmla="*/ 210 w 3249"/>
              <a:gd name="p0y9" fmla="*/ 5085 h 5085"/>
              <a:gd name="p0x10" fmla="*/ 94 w 3249"/>
              <a:gd name="p0y10" fmla="*/ 5085 h 5085"/>
              <a:gd name="p0x11" fmla="*/ 0 w 3249"/>
              <a:gd name="p0y11" fmla="*/ 4990 h 5085"/>
              <a:gd name="p0x12" fmla="*/ 0 w 3249"/>
              <a:gd name="p0y12" fmla="*/ 4875 h 5085"/>
              <a:gd name="p0x13" fmla="*/ 0 w 3249"/>
              <a:gd name="p0y13" fmla="*/ 210 h 5085"/>
              <a:gd name="p0x14" fmla="*/ 0 w 3249"/>
              <a:gd name="p0y14" fmla="*/ 94 h 5085"/>
              <a:gd name="p0x15" fmla="*/ 94 w 3249"/>
              <a:gd name="p0y15" fmla="*/ 0 h 5085"/>
              <a:gd name="p0x16" fmla="*/ 210 w 3249"/>
              <a:gd name="p0y16" fmla="*/ 0 h 50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文本框 29"/>
          <p:cNvSpPr txBox="1"/>
          <p:nvPr>
            <p:custDataLst>
              <p:tags r:id="rId24"/>
            </p:custDataLst>
          </p:nvPr>
        </p:nvSpPr>
        <p:spPr>
          <a:xfrm>
            <a:off x="9747942" y="3025149"/>
            <a:ext cx="1748809" cy="650557"/>
          </a:xfrm>
          <a:prstGeom prst="rect">
            <a:avLst/>
          </a:prstGeom>
          <a:noFill/>
        </p:spPr>
        <p:txBody>
          <a:bodyPr wrap="square" lIns="0" tIns="0" rIns="0" bIns="0" rtlCol="0" anchor="t">
            <a:noAutofit/>
          </a:bodyPr>
          <a:p>
            <a:pPr algn="l">
              <a:lnSpc>
                <a:spcPct val="108000"/>
              </a:lnSpc>
            </a:pPr>
            <a:r>
              <a:rPr sz="3600" b="1">
                <a:solidFill>
                  <a:srgbClr val="0088E8"/>
                </a:solidFill>
                <a:latin typeface="MiSans Demibold" panose="00000700000000000000" charset="-122"/>
                <a:ea typeface="MiSans Demibold" panose="00000700000000000000" charset="-122"/>
              </a:rPr>
              <a:t>05</a:t>
            </a:r>
            <a:endParaRPr sz="3600" b="1">
              <a:solidFill>
                <a:srgbClr val="0088E8"/>
              </a:solidFill>
              <a:latin typeface="MiSans Demibold" panose="00000700000000000000" charset="-122"/>
              <a:ea typeface="MiSans Demibold" panose="00000700000000000000" charset="-122"/>
            </a:endParaRPr>
          </a:p>
        </p:txBody>
      </p:sp>
      <p:sp>
        <p:nvSpPr>
          <p:cNvPr id="31" name="矩形 30"/>
          <p:cNvSpPr/>
          <p:nvPr>
            <p:custDataLst>
              <p:tags r:id="rId25"/>
            </p:custDataLst>
          </p:nvPr>
        </p:nvSpPr>
        <p:spPr>
          <a:xfrm>
            <a:off x="9747885" y="3803650"/>
            <a:ext cx="174879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26"/>
            </p:custDataLst>
          </p:nvPr>
        </p:nvSpPr>
        <p:spPr>
          <a:xfrm>
            <a:off x="9747942" y="3948103"/>
            <a:ext cx="1748809" cy="379095"/>
          </a:xfrm>
          <a:prstGeom prst="rect">
            <a:avLst/>
          </a:prstGeom>
          <a:noFill/>
        </p:spPr>
        <p:txBody>
          <a:bodyPr wrap="square" lIns="0" tIns="0" rIns="0" bIns="0" rtlCol="0" anchor="t">
            <a:noAutofit/>
          </a:bodyPr>
          <a:p>
            <a:pPr algn="l">
              <a:lnSpc>
                <a:spcPct val="108000"/>
              </a:lnSpc>
            </a:pPr>
            <a:r>
              <a:rPr sz="2100" b="1">
                <a:solidFill>
                  <a:schemeClr val="accent1"/>
                </a:solidFill>
                <a:latin typeface="MiSans Demibold" panose="00000700000000000000" charset="-122"/>
                <a:ea typeface="MiSans Demibold" panose="00000700000000000000" charset="-122"/>
              </a:rPr>
              <a:t>实施</a:t>
            </a:r>
            <a:r>
              <a:rPr sz="2100" b="1">
                <a:solidFill>
                  <a:srgbClr val="1A3E5C"/>
                </a:solidFill>
                <a:latin typeface="MiSans Demibold" panose="00000700000000000000" charset="-122"/>
                <a:ea typeface="MiSans Demibold" panose="00000700000000000000" charset="-122"/>
              </a:rPr>
              <a:t>与保障</a:t>
            </a:r>
            <a:endParaRPr sz="2100" b="1">
              <a:solidFill>
                <a:srgbClr val="1A3E5C"/>
              </a:solidFill>
              <a:latin typeface="MiSans Demibold" panose="00000700000000000000" charset="-122"/>
              <a:ea typeface="MiSans Demibold" panose="00000700000000000000" charset="-122"/>
            </a:endParaRPr>
          </a:p>
        </p:txBody>
      </p:sp>
      <p:sp>
        <p:nvSpPr>
          <p:cNvPr id="33" name="文本框 32"/>
          <p:cNvSpPr txBox="1"/>
          <p:nvPr>
            <p:custDataLst>
              <p:tags r:id="rId27"/>
            </p:custDataLst>
          </p:nvPr>
        </p:nvSpPr>
        <p:spPr>
          <a:xfrm>
            <a:off x="9747942" y="4340038"/>
            <a:ext cx="1748809" cy="174308"/>
          </a:xfrm>
          <a:prstGeom prst="rect">
            <a:avLst/>
          </a:prstGeom>
          <a:noFill/>
        </p:spPr>
        <p:txBody>
          <a:bodyPr wrap="square" lIns="0" tIns="0" rIns="0" bIns="0" rtlCol="0" anchor="t">
            <a:noAutofit/>
          </a:bodyPr>
          <a:p>
            <a:pPr algn="l">
              <a:lnSpc>
                <a:spcPct val="108000"/>
              </a:lnSpc>
            </a:pPr>
            <a:r>
              <a:rPr sz="975">
                <a:solidFill>
                  <a:srgbClr val="3D5A78"/>
                </a:solidFill>
                <a:latin typeface="MiSans Demibold" panose="00000700000000000000" charset="-122"/>
                <a:ea typeface="MiSans Demibold" panose="00000700000000000000" charset="-122"/>
              </a:rPr>
              <a:t>分阶段路径与合规</a:t>
            </a:r>
            <a:endParaRPr sz="975">
              <a:solidFill>
                <a:srgbClr val="3D5A78"/>
              </a:solidFill>
              <a:latin typeface="MiSans Demibold" panose="00000700000000000000" charset="-122"/>
              <a:ea typeface="MiSans Demibold" panose="000007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809625" y="1838849"/>
            <a:ext cx="1048569" cy="176213"/>
          </a:xfrm>
          <a:prstGeom prst="rect">
            <a:avLst/>
          </a:prstGeom>
          <a:noFill/>
        </p:spPr>
        <p:txBody>
          <a:bodyPr wrap="square" lIns="0" tIns="0" rIns="0" bIns="0" rtlCol="0" anchor="ctr">
            <a:noAutofit/>
          </a:bodyPr>
          <a:p>
            <a:pPr algn="l"/>
            <a:r>
              <a:rPr sz="1050" b="1" spc="315">
                <a:solidFill>
                  <a:srgbClr val="0088E8"/>
                </a:solidFill>
                <a:latin typeface="MiSans Demibold" panose="00000700000000000000" charset="-122"/>
                <a:ea typeface="MiSans Demibold" panose="00000700000000000000" charset="-122"/>
              </a:rPr>
              <a:t>CHAPTER</a:t>
            </a:r>
            <a:endParaRPr sz="1050" b="1" spc="315">
              <a:solidFill>
                <a:srgbClr val="0088E8"/>
              </a:solidFill>
              <a:latin typeface="MiSans Demibold" panose="00000700000000000000" charset="-122"/>
              <a:ea typeface="MiSans Demibold" panose="00000700000000000000" charset="-122"/>
            </a:endParaRPr>
          </a:p>
        </p:txBody>
      </p:sp>
      <p:sp>
        <p:nvSpPr>
          <p:cNvPr id="8" name="文本框 7"/>
          <p:cNvSpPr txBox="1"/>
          <p:nvPr>
            <p:custDataLst>
              <p:tags r:id="rId2"/>
            </p:custDataLst>
          </p:nvPr>
        </p:nvSpPr>
        <p:spPr>
          <a:xfrm>
            <a:off x="666750" y="3655266"/>
            <a:ext cx="3227118" cy="758190"/>
          </a:xfrm>
          <a:prstGeom prst="rect">
            <a:avLst/>
          </a:prstGeom>
          <a:noFill/>
        </p:spPr>
        <p:txBody>
          <a:bodyPr wrap="square" lIns="0" tIns="0" rIns="0" bIns="0" rtlCol="0" anchor="t">
            <a:noAutofit/>
          </a:bodyPr>
          <a:p>
            <a:pPr algn="l">
              <a:lnSpc>
                <a:spcPct val="108000"/>
              </a:lnSpc>
            </a:pPr>
            <a:r>
              <a:rPr sz="4200" b="1" spc="42">
                <a:solidFill>
                  <a:srgbClr val="1A3E5C"/>
                </a:solidFill>
                <a:latin typeface="+mj-lt"/>
                <a:ea typeface="+mj-ea"/>
                <a:cs typeface="+mj-lt"/>
              </a:rPr>
              <a:t>需求与痛点</a:t>
            </a:r>
            <a:endParaRPr sz="4200" b="1" spc="42">
              <a:solidFill>
                <a:srgbClr val="1A3E5C"/>
              </a:solidFill>
              <a:latin typeface="+mj-lt"/>
              <a:ea typeface="+mj-ea"/>
              <a:cs typeface="+mj-lt"/>
            </a:endParaRPr>
          </a:p>
        </p:txBody>
      </p:sp>
      <p:sp>
        <p:nvSpPr>
          <p:cNvPr id="10" name="矩形 9"/>
          <p:cNvSpPr/>
          <p:nvPr>
            <p:custDataLst>
              <p:tags r:id="rId3"/>
            </p:custDataLst>
          </p:nvPr>
        </p:nvSpPr>
        <p:spPr>
          <a:xfrm>
            <a:off x="666750" y="5009515"/>
            <a:ext cx="2511425" cy="9525"/>
          </a:xfrm>
          <a:prstGeom prst="rect">
            <a:avLst/>
          </a:prstGeom>
          <a:solidFill>
            <a:schemeClr val="accent1">
              <a:alpha val="1803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666750" y="4602023"/>
            <a:ext cx="2664028" cy="260985"/>
          </a:xfrm>
          <a:prstGeom prst="rect">
            <a:avLst/>
          </a:prstGeom>
          <a:noFill/>
        </p:spPr>
        <p:txBody>
          <a:bodyPr wrap="square" lIns="0" tIns="0" rIns="0" bIns="0" rtlCol="0" anchor="t">
            <a:noAutofit/>
          </a:bodyPr>
          <a:p>
            <a:pPr algn="l">
              <a:lnSpc>
                <a:spcPct val="133000"/>
              </a:lnSpc>
            </a:pPr>
            <a:r>
              <a:rPr sz="1200" spc="36">
                <a:solidFill>
                  <a:srgbClr val="3D5A78"/>
                </a:solidFill>
                <a:cs typeface="+mn-lt"/>
              </a:rPr>
              <a:t>照护缺口，是康养病区最真实的痛点</a:t>
            </a:r>
            <a:endParaRPr sz="1200" spc="36">
              <a:solidFill>
                <a:srgbClr val="3D5A78"/>
              </a:solidFill>
              <a:cs typeface="+mn-lt"/>
            </a:endParaRPr>
          </a:p>
        </p:txBody>
      </p:sp>
      <p:sp>
        <p:nvSpPr>
          <p:cNvPr id="3" name="矩形 2"/>
          <p:cNvSpPr/>
          <p:nvPr>
            <p:custDataLst>
              <p:tags r:id="rId5"/>
            </p:custDataLst>
          </p:nvPr>
        </p:nvSpPr>
        <p:spPr>
          <a:xfrm rot="2700000">
            <a:off x="666115" y="1903095"/>
            <a:ext cx="48260" cy="4762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custDataLst>
              <p:tags r:id="rId6"/>
            </p:custDataLst>
          </p:nvPr>
        </p:nvSpPr>
        <p:spPr>
          <a:xfrm>
            <a:off x="1819910" y="1922145"/>
            <a:ext cx="228600" cy="9525"/>
          </a:xfrm>
          <a:prstGeom prst="rect">
            <a:avLst/>
          </a:pr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7"/>
            </p:custDataLst>
          </p:nvPr>
        </p:nvSpPr>
        <p:spPr>
          <a:xfrm>
            <a:off x="666750" y="2248424"/>
            <a:ext cx="2592362" cy="1281113"/>
          </a:xfrm>
          <a:prstGeom prst="rect">
            <a:avLst/>
          </a:prstGeom>
          <a:noFill/>
        </p:spPr>
        <p:txBody>
          <a:bodyPr wrap="square" lIns="0" tIns="0" rIns="0" bIns="0" rtlCol="0" anchor="t">
            <a:noAutofit/>
          </a:bodyPr>
          <a:p>
            <a:pPr algn="l">
              <a:lnSpc>
                <a:spcPct val="83000"/>
              </a:lnSpc>
            </a:pPr>
            <a:r>
              <a:rPr sz="9000" b="1" spc="90">
                <a:solidFill>
                  <a:srgbClr val="0088E8">
                    <a:alpha val="12000"/>
                  </a:srgbClr>
                </a:solidFill>
                <a:latin typeface="MiSans Demibold" panose="00000700000000000000" charset="-122"/>
                <a:ea typeface="MiSans Demibold" panose="00000700000000000000" charset="-122"/>
              </a:rPr>
              <a:t>01</a:t>
            </a:r>
            <a:endParaRPr sz="9000" b="1" spc="90">
              <a:solidFill>
                <a:srgbClr val="0088E8">
                  <a:alpha val="12000"/>
                </a:srgbClr>
              </a:solidFill>
              <a:latin typeface="MiSans Demibold" panose="00000700000000000000" charset="-122"/>
              <a:ea typeface="MiSans Demibold" panose="000007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深中度老龄化构成刚性需求</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lang="en-US" altLang="en-US" sz="1200">
                <a:solidFill>
                  <a:srgbClr val="3D5A78"/>
                </a:solidFill>
                <a:cs typeface="+mn-lt"/>
              </a:rPr>
              <a:t>2025</a:t>
            </a:r>
            <a:r>
              <a:rPr lang="zh-CN" altLang="en-US" sz="1200">
                <a:solidFill>
                  <a:srgbClr val="3D5A78"/>
                </a:solidFill>
                <a:cs typeface="+mn-lt"/>
              </a:rPr>
              <a:t>年末，全国</a:t>
            </a:r>
            <a:r>
              <a:rPr lang="en-US" altLang="zh-CN" sz="1200">
                <a:solidFill>
                  <a:srgbClr val="3D5A78"/>
                </a:solidFill>
                <a:cs typeface="+mn-lt"/>
              </a:rPr>
              <a:t>60</a:t>
            </a:r>
            <a:r>
              <a:rPr lang="zh-CN" altLang="en-US" sz="1200">
                <a:solidFill>
                  <a:srgbClr val="3D5A78"/>
                </a:solidFill>
                <a:cs typeface="+mn-lt"/>
              </a:rPr>
              <a:t>岁及以上人口达</a:t>
            </a:r>
            <a:r>
              <a:rPr lang="en-US" altLang="zh-CN" sz="1200">
                <a:solidFill>
                  <a:srgbClr val="3D5A78"/>
                </a:solidFill>
                <a:cs typeface="+mn-lt"/>
              </a:rPr>
              <a:t>3.23</a:t>
            </a:r>
            <a:r>
              <a:rPr lang="zh-CN" altLang="en-US" sz="1200">
                <a:solidFill>
                  <a:srgbClr val="3D5A78"/>
                </a:solidFill>
                <a:cs typeface="+mn-lt"/>
              </a:rPr>
              <a:t>亿，占总人口</a:t>
            </a:r>
            <a:r>
              <a:rPr lang="en-US" altLang="zh-CN" sz="1200">
                <a:solidFill>
                  <a:srgbClr val="3D5A78"/>
                </a:solidFill>
                <a:cs typeface="+mn-lt"/>
              </a:rPr>
              <a:t>23.0%</a:t>
            </a:r>
            <a:r>
              <a:rPr lang="zh-CN" altLang="en-US" sz="1200">
                <a:solidFill>
                  <a:srgbClr val="3D5A78"/>
                </a:solidFill>
                <a:cs typeface="+mn-lt"/>
              </a:rPr>
              <a:t>，正式迈入中度老龄化社会。</a:t>
            </a:r>
            <a:endParaRPr lang="zh-CN" altLang="en-US" sz="1200">
              <a:solidFill>
                <a:srgbClr val="3D5A78"/>
              </a:solidFill>
              <a:cs typeface="+mn-lt"/>
            </a:endParaRPr>
          </a:p>
        </p:txBody>
      </p:sp>
      <p:sp>
        <p:nvSpPr>
          <p:cNvPr id="5" name="任意多边形 4"/>
          <p:cNvSpPr/>
          <p:nvPr>
            <p:custDataLst>
              <p:tags r:id="rId3"/>
            </p:custDataLst>
          </p:nvPr>
        </p:nvSpPr>
        <p:spPr>
          <a:xfrm>
            <a:off x="57594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9" name="组合 88"/>
          <p:cNvGrpSpPr/>
          <p:nvPr/>
        </p:nvGrpSpPr>
        <p:grpSpPr>
          <a:xfrm>
            <a:off x="771525" y="1540510"/>
            <a:ext cx="3117850" cy="469900"/>
            <a:chOff x="1215" y="2426"/>
            <a:chExt cx="4910" cy="740"/>
          </a:xfrm>
        </p:grpSpPr>
        <p:sp>
          <p:nvSpPr>
            <p:cNvPr id="6" name="任意多边形 5"/>
            <p:cNvSpPr/>
            <p:nvPr>
              <p:custDataLst>
                <p:tags r:id="rId4"/>
              </p:custDataLst>
            </p:nvPr>
          </p:nvSpPr>
          <p:spPr>
            <a:xfrm>
              <a:off x="1215" y="2426"/>
              <a:ext cx="4910" cy="741"/>
            </a:xfrm>
            <a:custGeom>
              <a:avLst/>
              <a:gdLst>
                <a:gd name="sw" fmla="*/ 1 w 4910"/>
                <a:gd name="sh" fmla="*/ 1 h 740"/>
                <a:gd name="mins" fmla="min sw sh"/>
                <a:gd name="dsw" fmla="+- 0 sw mins"/>
                <a:gd name="dsh" fmla="+- 0 sh mins"/>
                <a:gd name="p0x0" fmla="*/ 0 w 4910"/>
                <a:gd name="p0y0" fmla="*/ 0 h 740"/>
                <a:gd name="p0x1" fmla="*/ 4910 w 4910"/>
                <a:gd name="p0y1" fmla="*/ 0 h 740"/>
                <a:gd name="p0x2" fmla="*/ 4910 w 4910"/>
                <a:gd name="p0y2" fmla="*/ 740 h 740"/>
                <a:gd name="p0x3" fmla="*/ 0 w 4910"/>
                <a:gd name="p0y3" fmla="*/ 740 h 740"/>
                <a:gd name="p0x4" fmla="*/ 0 w 4910"/>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1215" y="3152"/>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6"/>
            </p:custDataLst>
          </p:nvPr>
        </p:nvSpPr>
        <p:spPr>
          <a:xfrm>
            <a:off x="775970" y="154749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rcRect l="-2381" t="-3492" r="-2381" b="-3492"/>
          <a:stretch>
            <a:fillRect/>
          </a:stretch>
        </p:blipFill>
        <p:spPr>
          <a:xfrm>
            <a:off x="838200" y="1604645"/>
            <a:ext cx="209550" cy="213995"/>
          </a:xfrm>
          <a:prstGeom prst="rect">
            <a:avLst/>
          </a:prstGeom>
        </p:spPr>
      </p:pic>
      <p:sp>
        <p:nvSpPr>
          <p:cNvPr id="12" name="文本框 11"/>
          <p:cNvSpPr txBox="1"/>
          <p:nvPr>
            <p:custDataLst>
              <p:tags r:id="rId10"/>
            </p:custDataLst>
          </p:nvPr>
        </p:nvSpPr>
        <p:spPr>
          <a:xfrm>
            <a:off x="1228725" y="1522943"/>
            <a:ext cx="1993849"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进程压缩</a:t>
            </a:r>
            <a:endParaRPr sz="2100" b="1" spc="63">
              <a:solidFill>
                <a:srgbClr val="1A3E5C"/>
              </a:solidFill>
              <a:cs typeface="+mn-lt"/>
            </a:endParaRPr>
          </a:p>
        </p:txBody>
      </p:sp>
      <p:sp>
        <p:nvSpPr>
          <p:cNvPr id="13" name="任意多边形 12"/>
          <p:cNvSpPr/>
          <p:nvPr>
            <p:custDataLst>
              <p:tags r:id="rId11"/>
            </p:custDataLst>
          </p:nvPr>
        </p:nvSpPr>
        <p:spPr>
          <a:xfrm>
            <a:off x="3341370" y="1570990"/>
            <a:ext cx="542925" cy="285750"/>
          </a:xfrm>
          <a:custGeom>
            <a:avLst/>
            <a:gdLst>
              <a:gd name="sw" fmla="*/ 1 w 855"/>
              <a:gd name="sh" fmla="*/ 1 h 450"/>
              <a:gd name="mins" fmla="min sw sh"/>
              <a:gd name="dsw" fmla="+- 0 sw mins"/>
              <a:gd name="dsh" fmla="+- 0 sh mins"/>
              <a:gd name="p0x0" fmla="*/ 225 w 855"/>
              <a:gd name="p0y0" fmla="*/ 0 h 450"/>
              <a:gd name="p0x1" fmla="*/ 630 w 855"/>
              <a:gd name="p0y1" fmla="*/ 0 h 450"/>
              <a:gd name="p0x2" fmla="*/ 754 w 855"/>
              <a:gd name="p0y2" fmla="*/ 0 h 450"/>
              <a:gd name="p0x3" fmla="*/ 855 w 855"/>
              <a:gd name="p0y3" fmla="*/ 100 h 450"/>
              <a:gd name="p0x4" fmla="*/ 855 w 855"/>
              <a:gd name="p0y4" fmla="*/ 225 h 450"/>
              <a:gd name="p0x5" fmla="*/ 855 w 855"/>
              <a:gd name="p0y5" fmla="*/ 349 h 450"/>
              <a:gd name="p0x6" fmla="*/ 754 w 855"/>
              <a:gd name="p0y6" fmla="*/ 450 h 450"/>
              <a:gd name="p0x7" fmla="*/ 630 w 855"/>
              <a:gd name="p0y7" fmla="*/ 450 h 450"/>
              <a:gd name="p0x8" fmla="*/ 225 w 855"/>
              <a:gd name="p0y8" fmla="*/ 450 h 450"/>
              <a:gd name="p0x9" fmla="*/ 100 w 855"/>
              <a:gd name="p0y9" fmla="*/ 450 h 450"/>
              <a:gd name="p0x10" fmla="*/ 0 w 855"/>
              <a:gd name="p0y10" fmla="*/ 349 h 450"/>
              <a:gd name="p0x11" fmla="*/ 0 w 855"/>
              <a:gd name="p0y11" fmla="*/ 225 h 450"/>
              <a:gd name="p0x12" fmla="*/ 0 w 855"/>
              <a:gd name="p0y12" fmla="*/ 100 h 450"/>
              <a:gd name="p0x13" fmla="*/ 100 w 855"/>
              <a:gd name="p0y13" fmla="*/ 0 h 450"/>
              <a:gd name="p0x14" fmla="*/ 225 w 855"/>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2"/>
            </p:custDataLst>
          </p:nvPr>
        </p:nvSpPr>
        <p:spPr>
          <a:xfrm>
            <a:off x="3460699" y="1614335"/>
            <a:ext cx="457276" cy="200025"/>
          </a:xfrm>
          <a:prstGeom prst="rect">
            <a:avLst/>
          </a:prstGeom>
          <a:noFill/>
        </p:spPr>
        <p:txBody>
          <a:bodyPr wrap="square" lIns="0" tIns="0" rIns="0" bIns="0" rtlCol="0" anchor="t">
            <a:noAutofit/>
          </a:bodyPr>
          <a:p>
            <a:pPr algn="l"/>
            <a:r>
              <a:rPr sz="1200" b="1">
                <a:solidFill>
                  <a:schemeClr val="accent1">
                    <a:lumMod val="61640"/>
                  </a:schemeClr>
                </a:solidFill>
                <a:cs typeface="+mn-lt"/>
              </a:rPr>
              <a:t>阶段</a:t>
            </a:r>
            <a:endParaRPr sz="1200" b="1">
              <a:solidFill>
                <a:schemeClr val="accent1">
                  <a:lumMod val="61640"/>
                </a:schemeClr>
              </a:solidFill>
              <a:cs typeface="+mn-lt"/>
            </a:endParaRPr>
          </a:p>
        </p:txBody>
      </p:sp>
      <p:grpSp>
        <p:nvGrpSpPr>
          <p:cNvPr id="90" name="组合 89"/>
          <p:cNvGrpSpPr/>
          <p:nvPr/>
        </p:nvGrpSpPr>
        <p:grpSpPr>
          <a:xfrm>
            <a:off x="771525" y="2780665"/>
            <a:ext cx="3117850" cy="873760"/>
            <a:chOff x="1215" y="4379"/>
            <a:chExt cx="4910" cy="1376"/>
          </a:xfrm>
        </p:grpSpPr>
        <p:sp>
          <p:nvSpPr>
            <p:cNvPr id="15" name="任意多边形 14"/>
            <p:cNvSpPr/>
            <p:nvPr>
              <p:custDataLst>
                <p:tags r:id="rId13"/>
              </p:custDataLst>
            </p:nvPr>
          </p:nvSpPr>
          <p:spPr>
            <a:xfrm>
              <a:off x="1215" y="4379"/>
              <a:ext cx="4910" cy="1376"/>
            </a:xfrm>
            <a:custGeom>
              <a:avLst/>
              <a:gdLst>
                <a:gd name="sw" fmla="*/ 1 w 4910"/>
                <a:gd name="sh" fmla="*/ 1 h 1376"/>
                <a:gd name="mins" fmla="min sw sh"/>
                <a:gd name="dsw" fmla="+- 0 sw mins"/>
                <a:gd name="dsh" fmla="+- 0 sh mins"/>
                <a:gd name="p0x0" fmla="*/ 210 w 4910"/>
                <a:gd name="p0y0" fmla="*/ 0 h 1376"/>
                <a:gd name="p0x1" fmla="*/ 4700 w 4910"/>
                <a:gd name="p0y1" fmla="*/ 0 h 1376"/>
                <a:gd name="p0x2" fmla="*/ 4816 w 4910"/>
                <a:gd name="p0y2" fmla="*/ 0 h 1376"/>
                <a:gd name="p0x3" fmla="*/ 4910 w 4910"/>
                <a:gd name="p0y3" fmla="*/ 94 h 1376"/>
                <a:gd name="p0x4" fmla="*/ 4910 w 4910"/>
                <a:gd name="p0y4" fmla="*/ 210 h 1376"/>
                <a:gd name="p0x5" fmla="*/ 4910 w 4910"/>
                <a:gd name="p0y5" fmla="*/ 1166 h 1376"/>
                <a:gd name="p0x6" fmla="*/ 4910 w 4910"/>
                <a:gd name="p0y6" fmla="*/ 1282 h 1376"/>
                <a:gd name="p0x7" fmla="*/ 4816 w 4910"/>
                <a:gd name="p0y7" fmla="*/ 1376 h 1376"/>
                <a:gd name="p0x8" fmla="*/ 4700 w 4910"/>
                <a:gd name="p0y8" fmla="*/ 1376 h 1376"/>
                <a:gd name="p0x9" fmla="*/ 210 w 4910"/>
                <a:gd name="p0y9" fmla="*/ 1376 h 1376"/>
                <a:gd name="p0x10" fmla="*/ 94 w 4910"/>
                <a:gd name="p0y10" fmla="*/ 1376 h 1376"/>
                <a:gd name="p0x11" fmla="*/ 0 w 4910"/>
                <a:gd name="p0y11" fmla="*/ 1282 h 1376"/>
                <a:gd name="p0x12" fmla="*/ 0 w 4910"/>
                <a:gd name="p0y12" fmla="*/ 1166 h 1376"/>
                <a:gd name="p0x13" fmla="*/ 0 w 4910"/>
                <a:gd name="p0y13" fmla="*/ 210 h 1376"/>
                <a:gd name="p0x14" fmla="*/ 0 w 4910"/>
                <a:gd name="p0y14" fmla="*/ 94 h 1376"/>
                <a:gd name="p0x15" fmla="*/ 94 w 4910"/>
                <a:gd name="p0y15" fmla="*/ 0 h 1376"/>
                <a:gd name="p0x16" fmla="*/ 210 w 4910"/>
                <a:gd name="p0y16" fmla="*/ 0 h 13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custDataLst>
                <p:tags r:id="rId14"/>
              </p:custDataLst>
            </p:nvPr>
          </p:nvSpPr>
          <p:spPr>
            <a:xfrm>
              <a:off x="1344" y="4379"/>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15"/>
              </p:custDataLst>
            </p:nvPr>
          </p:nvSpPr>
          <p:spPr>
            <a:xfrm>
              <a:off x="6052" y="4440"/>
              <a:ext cx="73" cy="1254"/>
            </a:xfrm>
            <a:custGeom>
              <a:avLst/>
              <a:gdLst>
                <a:gd name="sw" fmla="*/ 1 w 72"/>
                <a:gd name="sh" fmla="*/ 1 h 1253"/>
                <a:gd name="mins" fmla="min sw sh"/>
                <a:gd name="dsw" fmla="+- 0 sw mins"/>
                <a:gd name="dsh" fmla="+- 0 sh mins"/>
                <a:gd name="p0x0" fmla="*/ 72 w 72"/>
                <a:gd name="p0y0" fmla="*/ 148 h 1253"/>
                <a:gd name="p0x1" fmla="*/ 72 w 72"/>
                <a:gd name="p0y1" fmla="*/ 1105 h 1253"/>
                <a:gd name="p0x2" fmla="*/ 72 w 72"/>
                <a:gd name="p0y2" fmla="*/ 1163 h 1253"/>
                <a:gd name="p0x3" fmla="*/ 48 w 72"/>
                <a:gd name="p0y3" fmla="*/ 1215 h 1253"/>
                <a:gd name="p0x4" fmla="*/ 10 w 72"/>
                <a:gd name="p0y4" fmla="*/ 1253 h 1253"/>
                <a:gd name="p0x5" fmla="*/ 0 w 72"/>
                <a:gd name="p0y5" fmla="*/ 1243 h 1253"/>
                <a:gd name="p0x6" fmla="*/ 35 w 72"/>
                <a:gd name="p0y6" fmla="*/ 1207 h 1253"/>
                <a:gd name="p0x7" fmla="*/ 57 w 72"/>
                <a:gd name="p0y7" fmla="*/ 1159 h 1253"/>
                <a:gd name="p0x8" fmla="*/ 57 w 72"/>
                <a:gd name="p0y8" fmla="*/ 1105 h 1253"/>
                <a:gd name="p0x9" fmla="*/ 57 w 72"/>
                <a:gd name="p0y9" fmla="*/ 148 h 1253"/>
                <a:gd name="p0x10" fmla="*/ 57 w 72"/>
                <a:gd name="p0y10" fmla="*/ 94 h 1253"/>
                <a:gd name="p0x11" fmla="*/ 35 w 72"/>
                <a:gd name="p0y11" fmla="*/ 45 h 1253"/>
                <a:gd name="p0x12" fmla="*/ 0 w 72"/>
                <a:gd name="p0y12" fmla="*/ 10 h 1253"/>
                <a:gd name="p0x13" fmla="*/ 10 w 72"/>
                <a:gd name="p0y13" fmla="*/ 0 h 1253"/>
                <a:gd name="p0x14" fmla="*/ 48 w 72"/>
                <a:gd name="p0y14" fmla="*/ 38 h 1253"/>
                <a:gd name="p0x15" fmla="*/ 72 w 72"/>
                <a:gd name="p0y15" fmla="*/ 90 h 1253"/>
                <a:gd name="p0x16" fmla="*/ 72 w 72"/>
                <a:gd name="p0y16" fmla="*/ 148 h 1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16"/>
              </p:custDataLst>
            </p:nvPr>
          </p:nvSpPr>
          <p:spPr>
            <a:xfrm>
              <a:off x="1344" y="5683"/>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7"/>
              </p:custDataLst>
            </p:nvPr>
          </p:nvSpPr>
          <p:spPr>
            <a:xfrm>
              <a:off x="1215" y="4395"/>
              <a:ext cx="146" cy="1344"/>
            </a:xfrm>
            <a:custGeom>
              <a:avLst/>
              <a:gdLst>
                <a:gd name="sw" fmla="*/ 1 w 146"/>
                <a:gd name="sh" fmla="*/ 1 h 1344"/>
                <a:gd name="mins" fmla="min sw sh"/>
                <a:gd name="dsw" fmla="+- 0 sw mins"/>
                <a:gd name="dsh" fmla="+- 0 sh mins"/>
                <a:gd name="p0x0" fmla="*/ 0 w 146"/>
                <a:gd name="p0y0" fmla="*/ 1150 h 1344"/>
                <a:gd name="p0x1" fmla="*/ 0 w 146"/>
                <a:gd name="p0y1" fmla="*/ 194 h 1344"/>
                <a:gd name="p0x2" fmla="*/ 0 w 146"/>
                <a:gd name="p0y2" fmla="*/ 106 h 1344"/>
                <a:gd name="p0x3" fmla="*/ 53 w 146"/>
                <a:gd name="p0y3" fmla="*/ 31 h 1344"/>
                <a:gd name="p0x4" fmla="*/ 129 w 146"/>
                <a:gd name="p0y4" fmla="*/ 0 h 1344"/>
                <a:gd name="p0x5" fmla="*/ 146 w 146"/>
                <a:gd name="p0y5" fmla="*/ 13 h 1344"/>
                <a:gd name="p0x6" fmla="*/ 146 w 146"/>
                <a:gd name="p0y6" fmla="*/ 13 h 1344"/>
                <a:gd name="p0x7" fmla="*/ 87 w 146"/>
                <a:gd name="p0y7" fmla="*/ 43 h 1344"/>
                <a:gd name="p0x8" fmla="*/ 45 w 146"/>
                <a:gd name="p0y8" fmla="*/ 112 h 1344"/>
                <a:gd name="p0x9" fmla="*/ 45 w 146"/>
                <a:gd name="p0y9" fmla="*/ 194 h 1344"/>
                <a:gd name="p0x10" fmla="*/ 45 w 146"/>
                <a:gd name="p0y10" fmla="*/ 1150 h 1344"/>
                <a:gd name="p0x11" fmla="*/ 45 w 146"/>
                <a:gd name="p0y11" fmla="*/ 1232 h 1344"/>
                <a:gd name="p0x12" fmla="*/ 87 w 146"/>
                <a:gd name="p0y12" fmla="*/ 1301 h 1344"/>
                <a:gd name="p0x13" fmla="*/ 146 w 146"/>
                <a:gd name="p0y13" fmla="*/ 1330 h 1344"/>
                <a:gd name="p0x14" fmla="*/ 129 w 146"/>
                <a:gd name="p0y14" fmla="*/ 1344 h 1344"/>
                <a:gd name="p0x15" fmla="*/ 129 w 146"/>
                <a:gd name="p0y15" fmla="*/ 1344 h 1344"/>
                <a:gd name="p0x16" fmla="*/ 53 w 146"/>
                <a:gd name="p0y16" fmla="*/ 1313 h 1344"/>
                <a:gd name="p0x17" fmla="*/ 0 w 146"/>
                <a:gd name="p0y17" fmla="*/ 1238 h 1344"/>
                <a:gd name="p0x18" fmla="*/ 0 w 146"/>
                <a:gd name="p0y18" fmla="*/ 1150 h 134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1" name="文本框 20"/>
          <p:cNvSpPr txBox="1"/>
          <p:nvPr>
            <p:custDataLst>
              <p:tags r:id="rId18"/>
            </p:custDataLst>
          </p:nvPr>
        </p:nvSpPr>
        <p:spPr>
          <a:xfrm>
            <a:off x="914400" y="2813085"/>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老龄化进程</a:t>
            </a:r>
            <a:endParaRPr sz="1650" b="1">
              <a:solidFill>
                <a:schemeClr val="tx2"/>
              </a:solidFill>
              <a:cs typeface="+mn-lt"/>
            </a:endParaRPr>
          </a:p>
        </p:txBody>
      </p:sp>
      <p:sp>
        <p:nvSpPr>
          <p:cNvPr id="22" name="文本框 21"/>
          <p:cNvSpPr txBox="1"/>
          <p:nvPr>
            <p:custDataLst>
              <p:tags r:id="rId19"/>
            </p:custDataLst>
          </p:nvPr>
        </p:nvSpPr>
        <p:spPr>
          <a:xfrm>
            <a:off x="914400" y="3108303"/>
            <a:ext cx="2742009" cy="504768"/>
          </a:xfrm>
          <a:prstGeom prst="rect">
            <a:avLst/>
          </a:prstGeom>
          <a:noFill/>
        </p:spPr>
        <p:txBody>
          <a:bodyPr wrap="square" lIns="0" tIns="0" rIns="0" bIns="0" rtlCol="0" anchor="t">
            <a:noAutofit/>
          </a:bodyPr>
          <a:p>
            <a:pPr algn="l">
              <a:lnSpc>
                <a:spcPct val="133000"/>
              </a:lnSpc>
            </a:pPr>
            <a:r>
              <a:rPr lang="en-US" altLang="en-US" sz="1200">
                <a:solidFill>
                  <a:srgbClr val="3D5A78"/>
                </a:solidFill>
                <a:cs typeface="+mn-lt"/>
              </a:rPr>
              <a:t>2000</a:t>
            </a:r>
            <a:r>
              <a:rPr lang="zh-CN" altLang="en-US" sz="1200">
                <a:solidFill>
                  <a:srgbClr val="3D5A78"/>
                </a:solidFill>
                <a:cs typeface="+mn-lt"/>
              </a:rPr>
              <a:t>年进入老龄化到</a:t>
            </a:r>
            <a:r>
              <a:rPr lang="en-US" altLang="zh-CN" sz="1200">
                <a:solidFill>
                  <a:srgbClr val="3D5A78"/>
                </a:solidFill>
                <a:cs typeface="+mn-lt"/>
              </a:rPr>
              <a:t>2025</a:t>
            </a:r>
            <a:r>
              <a:rPr lang="zh-CN" altLang="en-US" sz="1200">
                <a:solidFill>
                  <a:srgbClr val="3D5A78"/>
                </a:solidFill>
                <a:cs typeface="+mn-lt"/>
              </a:rPr>
              <a:t>年进入中度老龄化，</a:t>
            </a:r>
            <a:r>
              <a:rPr sz="1200" b="1">
                <a:solidFill>
                  <a:schemeClr val="tx2"/>
                </a:solidFill>
                <a:cs typeface="+mn-lt"/>
              </a:rPr>
              <a:t>仅约二十五年</a:t>
            </a:r>
            <a:endParaRPr sz="1200" b="1">
              <a:solidFill>
                <a:schemeClr val="tx2"/>
              </a:solidFill>
              <a:cs typeface="+mn-lt"/>
            </a:endParaRPr>
          </a:p>
        </p:txBody>
      </p:sp>
      <p:grpSp>
        <p:nvGrpSpPr>
          <p:cNvPr id="91" name="组合 90"/>
          <p:cNvGrpSpPr/>
          <p:nvPr/>
        </p:nvGrpSpPr>
        <p:grpSpPr>
          <a:xfrm>
            <a:off x="771525" y="4385945"/>
            <a:ext cx="3117850" cy="873760"/>
            <a:chOff x="1215" y="6907"/>
            <a:chExt cx="4910" cy="1376"/>
          </a:xfrm>
        </p:grpSpPr>
        <p:sp>
          <p:nvSpPr>
            <p:cNvPr id="23" name="任意多边形 22"/>
            <p:cNvSpPr/>
            <p:nvPr>
              <p:custDataLst>
                <p:tags r:id="rId20"/>
              </p:custDataLst>
            </p:nvPr>
          </p:nvSpPr>
          <p:spPr>
            <a:xfrm>
              <a:off x="1215" y="6907"/>
              <a:ext cx="4910" cy="1376"/>
            </a:xfrm>
            <a:custGeom>
              <a:avLst/>
              <a:gdLst>
                <a:gd name="sw" fmla="*/ 1 w 4910"/>
                <a:gd name="sh" fmla="*/ 1 h 1376"/>
                <a:gd name="mins" fmla="min sw sh"/>
                <a:gd name="dsw" fmla="+- 0 sw mins"/>
                <a:gd name="dsh" fmla="+- 0 sh mins"/>
                <a:gd name="p0x0" fmla="*/ 210 w 4910"/>
                <a:gd name="p0y0" fmla="*/ 0 h 1376"/>
                <a:gd name="p0x1" fmla="*/ 4700 w 4910"/>
                <a:gd name="p0y1" fmla="*/ 0 h 1376"/>
                <a:gd name="p0x2" fmla="*/ 4816 w 4910"/>
                <a:gd name="p0y2" fmla="*/ 0 h 1376"/>
                <a:gd name="p0x3" fmla="*/ 4910 w 4910"/>
                <a:gd name="p0y3" fmla="*/ 94 h 1376"/>
                <a:gd name="p0x4" fmla="*/ 4910 w 4910"/>
                <a:gd name="p0y4" fmla="*/ 210 h 1376"/>
                <a:gd name="p0x5" fmla="*/ 4910 w 4910"/>
                <a:gd name="p0y5" fmla="*/ 1166 h 1376"/>
                <a:gd name="p0x6" fmla="*/ 4910 w 4910"/>
                <a:gd name="p0y6" fmla="*/ 1282 h 1376"/>
                <a:gd name="p0x7" fmla="*/ 4816 w 4910"/>
                <a:gd name="p0y7" fmla="*/ 1376 h 1376"/>
                <a:gd name="p0x8" fmla="*/ 4700 w 4910"/>
                <a:gd name="p0y8" fmla="*/ 1376 h 1376"/>
                <a:gd name="p0x9" fmla="*/ 210 w 4910"/>
                <a:gd name="p0y9" fmla="*/ 1376 h 1376"/>
                <a:gd name="p0x10" fmla="*/ 94 w 4910"/>
                <a:gd name="p0y10" fmla="*/ 1376 h 1376"/>
                <a:gd name="p0x11" fmla="*/ 0 w 4910"/>
                <a:gd name="p0y11" fmla="*/ 1282 h 1376"/>
                <a:gd name="p0x12" fmla="*/ 0 w 4910"/>
                <a:gd name="p0y12" fmla="*/ 1166 h 1376"/>
                <a:gd name="p0x13" fmla="*/ 0 w 4910"/>
                <a:gd name="p0y13" fmla="*/ 210 h 1376"/>
                <a:gd name="p0x14" fmla="*/ 0 w 4910"/>
                <a:gd name="p0y14" fmla="*/ 94 h 1376"/>
                <a:gd name="p0x15" fmla="*/ 94 w 4910"/>
                <a:gd name="p0y15" fmla="*/ 0 h 1376"/>
                <a:gd name="p0x16" fmla="*/ 210 w 4910"/>
                <a:gd name="p0y16" fmla="*/ 0 h 13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任意多边形 23"/>
            <p:cNvSpPr/>
            <p:nvPr>
              <p:custDataLst>
                <p:tags r:id="rId21"/>
              </p:custDataLst>
            </p:nvPr>
          </p:nvSpPr>
          <p:spPr>
            <a:xfrm>
              <a:off x="1344" y="6907"/>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2"/>
              </p:custDataLst>
            </p:nvPr>
          </p:nvSpPr>
          <p:spPr>
            <a:xfrm>
              <a:off x="6052" y="6968"/>
              <a:ext cx="73" cy="1254"/>
            </a:xfrm>
            <a:custGeom>
              <a:avLst/>
              <a:gdLst>
                <a:gd name="sw" fmla="*/ 1 w 72"/>
                <a:gd name="sh" fmla="*/ 1 h 1253"/>
                <a:gd name="mins" fmla="min sw sh"/>
                <a:gd name="dsw" fmla="+- 0 sw mins"/>
                <a:gd name="dsh" fmla="+- 0 sh mins"/>
                <a:gd name="p0x0" fmla="*/ 72 w 72"/>
                <a:gd name="p0y0" fmla="*/ 148 h 1253"/>
                <a:gd name="p0x1" fmla="*/ 72 w 72"/>
                <a:gd name="p0y1" fmla="*/ 1105 h 1253"/>
                <a:gd name="p0x2" fmla="*/ 72 w 72"/>
                <a:gd name="p0y2" fmla="*/ 1163 h 1253"/>
                <a:gd name="p0x3" fmla="*/ 48 w 72"/>
                <a:gd name="p0y3" fmla="*/ 1215 h 1253"/>
                <a:gd name="p0x4" fmla="*/ 10 w 72"/>
                <a:gd name="p0y4" fmla="*/ 1253 h 1253"/>
                <a:gd name="p0x5" fmla="*/ 0 w 72"/>
                <a:gd name="p0y5" fmla="*/ 1243 h 1253"/>
                <a:gd name="p0x6" fmla="*/ 35 w 72"/>
                <a:gd name="p0y6" fmla="*/ 1207 h 1253"/>
                <a:gd name="p0x7" fmla="*/ 57 w 72"/>
                <a:gd name="p0y7" fmla="*/ 1159 h 1253"/>
                <a:gd name="p0x8" fmla="*/ 57 w 72"/>
                <a:gd name="p0y8" fmla="*/ 1105 h 1253"/>
                <a:gd name="p0x9" fmla="*/ 57 w 72"/>
                <a:gd name="p0y9" fmla="*/ 148 h 1253"/>
                <a:gd name="p0x10" fmla="*/ 57 w 72"/>
                <a:gd name="p0y10" fmla="*/ 94 h 1253"/>
                <a:gd name="p0x11" fmla="*/ 35 w 72"/>
                <a:gd name="p0y11" fmla="*/ 45 h 1253"/>
                <a:gd name="p0x12" fmla="*/ 0 w 72"/>
                <a:gd name="p0y12" fmla="*/ 10 h 1253"/>
                <a:gd name="p0x13" fmla="*/ 10 w 72"/>
                <a:gd name="p0y13" fmla="*/ 0 h 1253"/>
                <a:gd name="p0x14" fmla="*/ 48 w 72"/>
                <a:gd name="p0y14" fmla="*/ 38 h 1253"/>
                <a:gd name="p0x15" fmla="*/ 72 w 72"/>
                <a:gd name="p0y15" fmla="*/ 90 h 1253"/>
                <a:gd name="p0x16" fmla="*/ 72 w 72"/>
                <a:gd name="p0y16" fmla="*/ 148 h 1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3"/>
              </p:custDataLst>
            </p:nvPr>
          </p:nvSpPr>
          <p:spPr>
            <a:xfrm>
              <a:off x="1344" y="8211"/>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任意多边形 26"/>
            <p:cNvSpPr/>
            <p:nvPr>
              <p:custDataLst>
                <p:tags r:id="rId24"/>
              </p:custDataLst>
            </p:nvPr>
          </p:nvSpPr>
          <p:spPr>
            <a:xfrm>
              <a:off x="1215" y="6922"/>
              <a:ext cx="146" cy="1345"/>
            </a:xfrm>
            <a:custGeom>
              <a:avLst/>
              <a:gdLst>
                <a:gd name="sw" fmla="*/ 1 w 146"/>
                <a:gd name="sh" fmla="*/ 1 h 1344"/>
                <a:gd name="mins" fmla="min sw sh"/>
                <a:gd name="dsw" fmla="+- 0 sw mins"/>
                <a:gd name="dsh" fmla="+- 0 sh mins"/>
                <a:gd name="p0x0" fmla="*/ 0 w 146"/>
                <a:gd name="p0y0" fmla="*/ 1150 h 1344"/>
                <a:gd name="p0x1" fmla="*/ 0 w 146"/>
                <a:gd name="p0y1" fmla="*/ 194 h 1344"/>
                <a:gd name="p0x2" fmla="*/ 0 w 146"/>
                <a:gd name="p0y2" fmla="*/ 106 h 1344"/>
                <a:gd name="p0x3" fmla="*/ 53 w 146"/>
                <a:gd name="p0y3" fmla="*/ 31 h 1344"/>
                <a:gd name="p0x4" fmla="*/ 129 w 146"/>
                <a:gd name="p0y4" fmla="*/ 0 h 1344"/>
                <a:gd name="p0x5" fmla="*/ 146 w 146"/>
                <a:gd name="p0y5" fmla="*/ 13 h 1344"/>
                <a:gd name="p0x6" fmla="*/ 146 w 146"/>
                <a:gd name="p0y6" fmla="*/ 13 h 1344"/>
                <a:gd name="p0x7" fmla="*/ 87 w 146"/>
                <a:gd name="p0y7" fmla="*/ 43 h 1344"/>
                <a:gd name="p0x8" fmla="*/ 45 w 146"/>
                <a:gd name="p0y8" fmla="*/ 112 h 1344"/>
                <a:gd name="p0x9" fmla="*/ 45 w 146"/>
                <a:gd name="p0y9" fmla="*/ 194 h 1344"/>
                <a:gd name="p0x10" fmla="*/ 45 w 146"/>
                <a:gd name="p0y10" fmla="*/ 1150 h 1344"/>
                <a:gd name="p0x11" fmla="*/ 45 w 146"/>
                <a:gd name="p0y11" fmla="*/ 1232 h 1344"/>
                <a:gd name="p0x12" fmla="*/ 87 w 146"/>
                <a:gd name="p0y12" fmla="*/ 1301 h 1344"/>
                <a:gd name="p0x13" fmla="*/ 146 w 146"/>
                <a:gd name="p0y13" fmla="*/ 1330 h 1344"/>
                <a:gd name="p0x14" fmla="*/ 129 w 146"/>
                <a:gd name="p0y14" fmla="*/ 1344 h 1344"/>
                <a:gd name="p0x15" fmla="*/ 129 w 146"/>
                <a:gd name="p0y15" fmla="*/ 1344 h 1344"/>
                <a:gd name="p0x16" fmla="*/ 53 w 146"/>
                <a:gd name="p0y16" fmla="*/ 1313 h 1344"/>
                <a:gd name="p0x17" fmla="*/ 0 w 146"/>
                <a:gd name="p0y17" fmla="*/ 1238 h 1344"/>
                <a:gd name="p0x18" fmla="*/ 0 w 146"/>
                <a:gd name="p0y18" fmla="*/ 1150 h 134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9" name="文本框 28"/>
          <p:cNvSpPr txBox="1"/>
          <p:nvPr>
            <p:custDataLst>
              <p:tags r:id="rId25"/>
            </p:custDataLst>
          </p:nvPr>
        </p:nvSpPr>
        <p:spPr>
          <a:xfrm>
            <a:off x="914400" y="4418343"/>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跨度对比</a:t>
            </a:r>
            <a:endParaRPr sz="1650" b="1">
              <a:solidFill>
                <a:schemeClr val="tx2"/>
              </a:solidFill>
              <a:cs typeface="+mn-lt"/>
            </a:endParaRPr>
          </a:p>
        </p:txBody>
      </p:sp>
      <p:sp>
        <p:nvSpPr>
          <p:cNvPr id="30" name="文本框 29"/>
          <p:cNvSpPr txBox="1"/>
          <p:nvPr>
            <p:custDataLst>
              <p:tags r:id="rId26"/>
            </p:custDataLst>
          </p:nvPr>
        </p:nvSpPr>
        <p:spPr>
          <a:xfrm>
            <a:off x="914400" y="4713561"/>
            <a:ext cx="2743352"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由老龄化步入中度老龄化，</a:t>
            </a:r>
            <a:r>
              <a:rPr sz="1200" b="1">
                <a:solidFill>
                  <a:schemeClr val="tx2"/>
                </a:solidFill>
                <a:cs typeface="+mn-lt"/>
              </a:rPr>
              <a:t>过渡窗口明显收窄</a:t>
            </a:r>
            <a:endParaRPr sz="1200" b="1">
              <a:solidFill>
                <a:schemeClr val="tx2"/>
              </a:solidFill>
              <a:cs typeface="+mn-lt"/>
            </a:endParaRPr>
          </a:p>
        </p:txBody>
      </p:sp>
      <p:sp>
        <p:nvSpPr>
          <p:cNvPr id="31" name="任意多边形 30"/>
          <p:cNvSpPr/>
          <p:nvPr>
            <p:custDataLst>
              <p:tags r:id="rId27"/>
            </p:custDataLst>
          </p:nvPr>
        </p:nvSpPr>
        <p:spPr>
          <a:xfrm>
            <a:off x="775970" y="6033770"/>
            <a:ext cx="1000125" cy="238125"/>
          </a:xfrm>
          <a:custGeom>
            <a:avLst/>
            <a:gdLst>
              <a:gd name="sw" fmla="*/ 1 w 1575"/>
              <a:gd name="sh" fmla="*/ 1 h 375"/>
              <a:gd name="mins" fmla="min sw sh"/>
              <a:gd name="dsw" fmla="+- 0 sw mins"/>
              <a:gd name="dsh" fmla="+- 0 sh mins"/>
              <a:gd name="p0x0" fmla="*/ 187 w 1575"/>
              <a:gd name="p0y0" fmla="*/ 0 h 375"/>
              <a:gd name="p0x1" fmla="*/ 1387 w 1575"/>
              <a:gd name="p0y1" fmla="*/ 0 h 375"/>
              <a:gd name="p0x2" fmla="*/ 1491 w 1575"/>
              <a:gd name="p0y2" fmla="*/ 0 h 375"/>
              <a:gd name="p0x3" fmla="*/ 1575 w 1575"/>
              <a:gd name="p0y3" fmla="*/ 83 h 375"/>
              <a:gd name="p0x4" fmla="*/ 1575 w 1575"/>
              <a:gd name="p0y4" fmla="*/ 187 h 375"/>
              <a:gd name="p0x5" fmla="*/ 1575 w 1575"/>
              <a:gd name="p0y5" fmla="*/ 291 h 375"/>
              <a:gd name="p0x6" fmla="*/ 1491 w 1575"/>
              <a:gd name="p0y6" fmla="*/ 375 h 375"/>
              <a:gd name="p0x7" fmla="*/ 1387 w 1575"/>
              <a:gd name="p0y7" fmla="*/ 375 h 375"/>
              <a:gd name="p0x8" fmla="*/ 187 w 1575"/>
              <a:gd name="p0y8" fmla="*/ 375 h 375"/>
              <a:gd name="p0x9" fmla="*/ 83 w 1575"/>
              <a:gd name="p0y9" fmla="*/ 375 h 375"/>
              <a:gd name="p0x10" fmla="*/ 0 w 1575"/>
              <a:gd name="p0y10" fmla="*/ 291 h 375"/>
              <a:gd name="p0x11" fmla="*/ 0 w 1575"/>
              <a:gd name="p0y11" fmla="*/ 187 h 375"/>
              <a:gd name="p0x12" fmla="*/ 0 w 1575"/>
              <a:gd name="p0y12" fmla="*/ 83 h 375"/>
              <a:gd name="p0x13" fmla="*/ 83 w 1575"/>
              <a:gd name="p0y13" fmla="*/ 0 h 375"/>
              <a:gd name="p0x14" fmla="*/ 187 w 157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28"/>
            </p:custDataLst>
          </p:nvPr>
        </p:nvSpPr>
        <p:spPr>
          <a:xfrm>
            <a:off x="895350" y="6068378"/>
            <a:ext cx="9144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约二十五年</a:t>
            </a:r>
            <a:endParaRPr sz="1200">
              <a:solidFill>
                <a:srgbClr val="00568F"/>
              </a:solidFill>
              <a:cs typeface="+mn-lt"/>
            </a:endParaRPr>
          </a:p>
        </p:txBody>
      </p:sp>
      <p:sp>
        <p:nvSpPr>
          <p:cNvPr id="33" name="任意多边形 32"/>
          <p:cNvSpPr/>
          <p:nvPr>
            <p:custDataLst>
              <p:tags r:id="rId29"/>
            </p:custDataLst>
          </p:nvPr>
        </p:nvSpPr>
        <p:spPr>
          <a:xfrm>
            <a:off x="434149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92" name="组合 91"/>
          <p:cNvGrpSpPr/>
          <p:nvPr/>
        </p:nvGrpSpPr>
        <p:grpSpPr>
          <a:xfrm>
            <a:off x="4537075" y="1540510"/>
            <a:ext cx="3117850" cy="469900"/>
            <a:chOff x="7145" y="2426"/>
            <a:chExt cx="4910" cy="740"/>
          </a:xfrm>
        </p:grpSpPr>
        <p:sp>
          <p:nvSpPr>
            <p:cNvPr id="34" name="任意多边形 33"/>
            <p:cNvSpPr/>
            <p:nvPr>
              <p:custDataLst>
                <p:tags r:id="rId30"/>
              </p:custDataLst>
            </p:nvPr>
          </p:nvSpPr>
          <p:spPr>
            <a:xfrm>
              <a:off x="7145" y="2426"/>
              <a:ext cx="4910" cy="741"/>
            </a:xfrm>
            <a:custGeom>
              <a:avLst/>
              <a:gdLst>
                <a:gd name="sw" fmla="*/ 1 w 4910"/>
                <a:gd name="sh" fmla="*/ 1 h 740"/>
                <a:gd name="mins" fmla="min sw sh"/>
                <a:gd name="dsw" fmla="+- 0 sw mins"/>
                <a:gd name="dsh" fmla="+- 0 sh mins"/>
                <a:gd name="p0x0" fmla="*/ 0 w 4910"/>
                <a:gd name="p0y0" fmla="*/ 0 h 740"/>
                <a:gd name="p0x1" fmla="*/ 4910 w 4910"/>
                <a:gd name="p0y1" fmla="*/ 0 h 740"/>
                <a:gd name="p0x2" fmla="*/ 4910 w 4910"/>
                <a:gd name="p0y2" fmla="*/ 740 h 740"/>
                <a:gd name="p0x3" fmla="*/ 0 w 4910"/>
                <a:gd name="p0y3" fmla="*/ 740 h 740"/>
                <a:gd name="p0x4" fmla="*/ 0 w 4910"/>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custDataLst>
                <p:tags r:id="rId31"/>
              </p:custDataLst>
            </p:nvPr>
          </p:nvSpPr>
          <p:spPr>
            <a:xfrm>
              <a:off x="7145" y="3152"/>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7" name="任意多边形 36"/>
          <p:cNvSpPr/>
          <p:nvPr>
            <p:custDataLst>
              <p:tags r:id="rId32"/>
            </p:custDataLst>
          </p:nvPr>
        </p:nvSpPr>
        <p:spPr>
          <a:xfrm>
            <a:off x="4541520" y="154749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8" name="图片 37"/>
          <p:cNvPicPr>
            <a:picLocks noChangeAspect="1"/>
          </p:cNvPicPr>
          <p:nvPr>
            <p:custDataLst>
              <p:tags r:id="rId33"/>
            </p:custDataLst>
          </p:nvPr>
        </p:nvPicPr>
        <p:blipFill>
          <a:blip r:embed="rId34">
            <a:extLst>
              <a:ext uri="{96DAC541-7B7A-43D3-8B79-37D633B846F1}">
                <asvg:svgBlip xmlns:asvg="http://schemas.microsoft.com/office/drawing/2016/SVG/main" r:embed="rId35"/>
              </a:ext>
            </a:extLst>
          </a:blip>
          <a:srcRect l="-2083" t="-36410" r="-2083" b="-36410"/>
          <a:stretch>
            <a:fillRect/>
          </a:stretch>
        </p:blipFill>
        <p:spPr>
          <a:xfrm>
            <a:off x="4589145" y="1604645"/>
            <a:ext cx="238125" cy="213995"/>
          </a:xfrm>
          <a:prstGeom prst="rect">
            <a:avLst/>
          </a:prstGeom>
        </p:spPr>
      </p:pic>
      <p:sp>
        <p:nvSpPr>
          <p:cNvPr id="40" name="文本框 39"/>
          <p:cNvSpPr txBox="1"/>
          <p:nvPr>
            <p:custDataLst>
              <p:tags r:id="rId36"/>
            </p:custDataLst>
          </p:nvPr>
        </p:nvSpPr>
        <p:spPr>
          <a:xfrm>
            <a:off x="4994301" y="1522943"/>
            <a:ext cx="1993849"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增量加速</a:t>
            </a:r>
            <a:endParaRPr sz="2100" b="1" spc="63">
              <a:solidFill>
                <a:srgbClr val="1A3E5C"/>
              </a:solidFill>
              <a:cs typeface="+mn-lt"/>
            </a:endParaRPr>
          </a:p>
        </p:txBody>
      </p:sp>
      <p:sp>
        <p:nvSpPr>
          <p:cNvPr id="41" name="任意多边形 40"/>
          <p:cNvSpPr/>
          <p:nvPr>
            <p:custDataLst>
              <p:tags r:id="rId37"/>
            </p:custDataLst>
          </p:nvPr>
        </p:nvSpPr>
        <p:spPr>
          <a:xfrm>
            <a:off x="7106920" y="1570990"/>
            <a:ext cx="542925" cy="285750"/>
          </a:xfrm>
          <a:custGeom>
            <a:avLst/>
            <a:gdLst>
              <a:gd name="sw" fmla="*/ 1 w 855"/>
              <a:gd name="sh" fmla="*/ 1 h 450"/>
              <a:gd name="mins" fmla="min sw sh"/>
              <a:gd name="dsw" fmla="+- 0 sw mins"/>
              <a:gd name="dsh" fmla="+- 0 sh mins"/>
              <a:gd name="p0x0" fmla="*/ 225 w 855"/>
              <a:gd name="p0y0" fmla="*/ 0 h 450"/>
              <a:gd name="p0x1" fmla="*/ 630 w 855"/>
              <a:gd name="p0y1" fmla="*/ 0 h 450"/>
              <a:gd name="p0x2" fmla="*/ 754 w 855"/>
              <a:gd name="p0y2" fmla="*/ 0 h 450"/>
              <a:gd name="p0x3" fmla="*/ 855 w 855"/>
              <a:gd name="p0y3" fmla="*/ 100 h 450"/>
              <a:gd name="p0x4" fmla="*/ 855 w 855"/>
              <a:gd name="p0y4" fmla="*/ 225 h 450"/>
              <a:gd name="p0x5" fmla="*/ 855 w 855"/>
              <a:gd name="p0y5" fmla="*/ 349 h 450"/>
              <a:gd name="p0x6" fmla="*/ 754 w 855"/>
              <a:gd name="p0y6" fmla="*/ 450 h 450"/>
              <a:gd name="p0x7" fmla="*/ 630 w 855"/>
              <a:gd name="p0y7" fmla="*/ 450 h 450"/>
              <a:gd name="p0x8" fmla="*/ 225 w 855"/>
              <a:gd name="p0y8" fmla="*/ 450 h 450"/>
              <a:gd name="p0x9" fmla="*/ 100 w 855"/>
              <a:gd name="p0y9" fmla="*/ 450 h 450"/>
              <a:gd name="p0x10" fmla="*/ 0 w 855"/>
              <a:gd name="p0y10" fmla="*/ 349 h 450"/>
              <a:gd name="p0x11" fmla="*/ 0 w 855"/>
              <a:gd name="p0y11" fmla="*/ 225 h 450"/>
              <a:gd name="p0x12" fmla="*/ 0 w 855"/>
              <a:gd name="p0y12" fmla="*/ 100 h 450"/>
              <a:gd name="p0x13" fmla="*/ 100 w 855"/>
              <a:gd name="p0y13" fmla="*/ 0 h 450"/>
              <a:gd name="p0x14" fmla="*/ 225 w 855"/>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文本框 41"/>
          <p:cNvSpPr txBox="1"/>
          <p:nvPr>
            <p:custDataLst>
              <p:tags r:id="rId38"/>
            </p:custDataLst>
          </p:nvPr>
        </p:nvSpPr>
        <p:spPr>
          <a:xfrm>
            <a:off x="7226274" y="1614335"/>
            <a:ext cx="457276" cy="200025"/>
          </a:xfrm>
          <a:prstGeom prst="rect">
            <a:avLst/>
          </a:prstGeom>
          <a:noFill/>
        </p:spPr>
        <p:txBody>
          <a:bodyPr wrap="square" lIns="0" tIns="0" rIns="0" bIns="0" rtlCol="0" anchor="t">
            <a:noAutofit/>
          </a:bodyPr>
          <a:p>
            <a:pPr algn="l"/>
            <a:r>
              <a:rPr sz="1200" b="1">
                <a:solidFill>
                  <a:schemeClr val="accent1">
                    <a:lumMod val="61640"/>
                  </a:schemeClr>
                </a:solidFill>
                <a:cs typeface="+mn-lt"/>
              </a:rPr>
              <a:t>规模</a:t>
            </a:r>
            <a:endParaRPr sz="1200" b="1">
              <a:solidFill>
                <a:schemeClr val="accent1">
                  <a:lumMod val="61640"/>
                </a:schemeClr>
              </a:solidFill>
              <a:cs typeface="+mn-lt"/>
            </a:endParaRPr>
          </a:p>
        </p:txBody>
      </p:sp>
      <p:grpSp>
        <p:nvGrpSpPr>
          <p:cNvPr id="93" name="组合 92"/>
          <p:cNvGrpSpPr/>
          <p:nvPr/>
        </p:nvGrpSpPr>
        <p:grpSpPr>
          <a:xfrm>
            <a:off x="4537075" y="2780665"/>
            <a:ext cx="3117850" cy="873760"/>
            <a:chOff x="7145" y="4379"/>
            <a:chExt cx="4910" cy="1376"/>
          </a:xfrm>
        </p:grpSpPr>
        <p:sp>
          <p:nvSpPr>
            <p:cNvPr id="43" name="任意多边形 42"/>
            <p:cNvSpPr/>
            <p:nvPr>
              <p:custDataLst>
                <p:tags r:id="rId39"/>
              </p:custDataLst>
            </p:nvPr>
          </p:nvSpPr>
          <p:spPr>
            <a:xfrm>
              <a:off x="7145" y="4379"/>
              <a:ext cx="4910" cy="1376"/>
            </a:xfrm>
            <a:custGeom>
              <a:avLst/>
              <a:gdLst>
                <a:gd name="sw" fmla="*/ 1 w 4910"/>
                <a:gd name="sh" fmla="*/ 1 h 1376"/>
                <a:gd name="mins" fmla="min sw sh"/>
                <a:gd name="dsw" fmla="+- 0 sw mins"/>
                <a:gd name="dsh" fmla="+- 0 sh mins"/>
                <a:gd name="p0x0" fmla="*/ 210 w 4910"/>
                <a:gd name="p0y0" fmla="*/ 0 h 1376"/>
                <a:gd name="p0x1" fmla="*/ 4700 w 4910"/>
                <a:gd name="p0y1" fmla="*/ 0 h 1376"/>
                <a:gd name="p0x2" fmla="*/ 4816 w 4910"/>
                <a:gd name="p0y2" fmla="*/ 0 h 1376"/>
                <a:gd name="p0x3" fmla="*/ 4910 w 4910"/>
                <a:gd name="p0y3" fmla="*/ 94 h 1376"/>
                <a:gd name="p0x4" fmla="*/ 4910 w 4910"/>
                <a:gd name="p0y4" fmla="*/ 210 h 1376"/>
                <a:gd name="p0x5" fmla="*/ 4910 w 4910"/>
                <a:gd name="p0y5" fmla="*/ 1166 h 1376"/>
                <a:gd name="p0x6" fmla="*/ 4910 w 4910"/>
                <a:gd name="p0y6" fmla="*/ 1282 h 1376"/>
                <a:gd name="p0x7" fmla="*/ 4816 w 4910"/>
                <a:gd name="p0y7" fmla="*/ 1376 h 1376"/>
                <a:gd name="p0x8" fmla="*/ 4700 w 4910"/>
                <a:gd name="p0y8" fmla="*/ 1376 h 1376"/>
                <a:gd name="p0x9" fmla="*/ 210 w 4910"/>
                <a:gd name="p0y9" fmla="*/ 1376 h 1376"/>
                <a:gd name="p0x10" fmla="*/ 94 w 4910"/>
                <a:gd name="p0y10" fmla="*/ 1376 h 1376"/>
                <a:gd name="p0x11" fmla="*/ 0 w 4910"/>
                <a:gd name="p0y11" fmla="*/ 1282 h 1376"/>
                <a:gd name="p0x12" fmla="*/ 0 w 4910"/>
                <a:gd name="p0y12" fmla="*/ 1166 h 1376"/>
                <a:gd name="p0x13" fmla="*/ 0 w 4910"/>
                <a:gd name="p0y13" fmla="*/ 210 h 1376"/>
                <a:gd name="p0x14" fmla="*/ 0 w 4910"/>
                <a:gd name="p0y14" fmla="*/ 94 h 1376"/>
                <a:gd name="p0x15" fmla="*/ 94 w 4910"/>
                <a:gd name="p0y15" fmla="*/ 0 h 1376"/>
                <a:gd name="p0x16" fmla="*/ 210 w 4910"/>
                <a:gd name="p0y16" fmla="*/ 0 h 13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任意多边形 43"/>
            <p:cNvSpPr/>
            <p:nvPr>
              <p:custDataLst>
                <p:tags r:id="rId40"/>
              </p:custDataLst>
            </p:nvPr>
          </p:nvSpPr>
          <p:spPr>
            <a:xfrm>
              <a:off x="7274" y="4379"/>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41"/>
              </p:custDataLst>
            </p:nvPr>
          </p:nvSpPr>
          <p:spPr>
            <a:xfrm>
              <a:off x="11982" y="4440"/>
              <a:ext cx="73" cy="1254"/>
            </a:xfrm>
            <a:custGeom>
              <a:avLst/>
              <a:gdLst>
                <a:gd name="sw" fmla="*/ 1 w 72"/>
                <a:gd name="sh" fmla="*/ 1 h 1253"/>
                <a:gd name="mins" fmla="min sw sh"/>
                <a:gd name="dsw" fmla="+- 0 sw mins"/>
                <a:gd name="dsh" fmla="+- 0 sh mins"/>
                <a:gd name="p0x0" fmla="*/ 72 w 72"/>
                <a:gd name="p0y0" fmla="*/ 148 h 1253"/>
                <a:gd name="p0x1" fmla="*/ 72 w 72"/>
                <a:gd name="p0y1" fmla="*/ 1105 h 1253"/>
                <a:gd name="p0x2" fmla="*/ 72 w 72"/>
                <a:gd name="p0y2" fmla="*/ 1163 h 1253"/>
                <a:gd name="p0x3" fmla="*/ 48 w 72"/>
                <a:gd name="p0y3" fmla="*/ 1215 h 1253"/>
                <a:gd name="p0x4" fmla="*/ 10 w 72"/>
                <a:gd name="p0y4" fmla="*/ 1253 h 1253"/>
                <a:gd name="p0x5" fmla="*/ 0 w 72"/>
                <a:gd name="p0y5" fmla="*/ 1243 h 1253"/>
                <a:gd name="p0x6" fmla="*/ 35 w 72"/>
                <a:gd name="p0y6" fmla="*/ 1207 h 1253"/>
                <a:gd name="p0x7" fmla="*/ 57 w 72"/>
                <a:gd name="p0y7" fmla="*/ 1159 h 1253"/>
                <a:gd name="p0x8" fmla="*/ 57 w 72"/>
                <a:gd name="p0y8" fmla="*/ 1105 h 1253"/>
                <a:gd name="p0x9" fmla="*/ 57 w 72"/>
                <a:gd name="p0y9" fmla="*/ 148 h 1253"/>
                <a:gd name="p0x10" fmla="*/ 57 w 72"/>
                <a:gd name="p0y10" fmla="*/ 94 h 1253"/>
                <a:gd name="p0x11" fmla="*/ 35 w 72"/>
                <a:gd name="p0y11" fmla="*/ 45 h 1253"/>
                <a:gd name="p0x12" fmla="*/ 0 w 72"/>
                <a:gd name="p0y12" fmla="*/ 10 h 1253"/>
                <a:gd name="p0x13" fmla="*/ 10 w 72"/>
                <a:gd name="p0y13" fmla="*/ 0 h 1253"/>
                <a:gd name="p0x14" fmla="*/ 48 w 72"/>
                <a:gd name="p0y14" fmla="*/ 38 h 1253"/>
                <a:gd name="p0x15" fmla="*/ 72 w 72"/>
                <a:gd name="p0y15" fmla="*/ 90 h 1253"/>
                <a:gd name="p0x16" fmla="*/ 72 w 72"/>
                <a:gd name="p0y16" fmla="*/ 148 h 1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42"/>
              </p:custDataLst>
            </p:nvPr>
          </p:nvSpPr>
          <p:spPr>
            <a:xfrm>
              <a:off x="7274" y="5683"/>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3"/>
              </p:custDataLst>
            </p:nvPr>
          </p:nvSpPr>
          <p:spPr>
            <a:xfrm>
              <a:off x="7145" y="4395"/>
              <a:ext cx="146" cy="1344"/>
            </a:xfrm>
            <a:custGeom>
              <a:avLst/>
              <a:gdLst>
                <a:gd name="sw" fmla="*/ 1 w 146"/>
                <a:gd name="sh" fmla="*/ 1 h 1344"/>
                <a:gd name="mins" fmla="min sw sh"/>
                <a:gd name="dsw" fmla="+- 0 sw mins"/>
                <a:gd name="dsh" fmla="+- 0 sh mins"/>
                <a:gd name="p0x0" fmla="*/ 0 w 146"/>
                <a:gd name="p0y0" fmla="*/ 1150 h 1344"/>
                <a:gd name="p0x1" fmla="*/ 0 w 146"/>
                <a:gd name="p0y1" fmla="*/ 194 h 1344"/>
                <a:gd name="p0x2" fmla="*/ 0 w 146"/>
                <a:gd name="p0y2" fmla="*/ 106 h 1344"/>
                <a:gd name="p0x3" fmla="*/ 53 w 146"/>
                <a:gd name="p0y3" fmla="*/ 31 h 1344"/>
                <a:gd name="p0x4" fmla="*/ 129 w 146"/>
                <a:gd name="p0y4" fmla="*/ 0 h 1344"/>
                <a:gd name="p0x5" fmla="*/ 146 w 146"/>
                <a:gd name="p0y5" fmla="*/ 13 h 1344"/>
                <a:gd name="p0x6" fmla="*/ 146 w 146"/>
                <a:gd name="p0y6" fmla="*/ 13 h 1344"/>
                <a:gd name="p0x7" fmla="*/ 87 w 146"/>
                <a:gd name="p0y7" fmla="*/ 43 h 1344"/>
                <a:gd name="p0x8" fmla="*/ 45 w 146"/>
                <a:gd name="p0y8" fmla="*/ 112 h 1344"/>
                <a:gd name="p0x9" fmla="*/ 45 w 146"/>
                <a:gd name="p0y9" fmla="*/ 194 h 1344"/>
                <a:gd name="p0x10" fmla="*/ 45 w 146"/>
                <a:gd name="p0y10" fmla="*/ 1150 h 1344"/>
                <a:gd name="p0x11" fmla="*/ 45 w 146"/>
                <a:gd name="p0y11" fmla="*/ 1232 h 1344"/>
                <a:gd name="p0x12" fmla="*/ 87 w 146"/>
                <a:gd name="p0y12" fmla="*/ 1301 h 1344"/>
                <a:gd name="p0x13" fmla="*/ 146 w 146"/>
                <a:gd name="p0y13" fmla="*/ 1330 h 1344"/>
                <a:gd name="p0x14" fmla="*/ 129 w 146"/>
                <a:gd name="p0y14" fmla="*/ 1344 h 1344"/>
                <a:gd name="p0x15" fmla="*/ 129 w 146"/>
                <a:gd name="p0y15" fmla="*/ 1344 h 1344"/>
                <a:gd name="p0x16" fmla="*/ 53 w 146"/>
                <a:gd name="p0y16" fmla="*/ 1313 h 1344"/>
                <a:gd name="p0x17" fmla="*/ 0 w 146"/>
                <a:gd name="p0y17" fmla="*/ 1238 h 1344"/>
                <a:gd name="p0x18" fmla="*/ 0 w 146"/>
                <a:gd name="p0y18" fmla="*/ 1150 h 134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9" name="文本框 48"/>
          <p:cNvSpPr txBox="1"/>
          <p:nvPr>
            <p:custDataLst>
              <p:tags r:id="rId44"/>
            </p:custDataLst>
          </p:nvPr>
        </p:nvSpPr>
        <p:spPr>
          <a:xfrm>
            <a:off x="4679976" y="2813085"/>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新增规模</a:t>
            </a:r>
            <a:endParaRPr sz="1650" b="1">
              <a:solidFill>
                <a:schemeClr val="tx2"/>
              </a:solidFill>
              <a:cs typeface="+mn-lt"/>
            </a:endParaRPr>
          </a:p>
        </p:txBody>
      </p:sp>
      <p:sp>
        <p:nvSpPr>
          <p:cNvPr id="50" name="文本框 49"/>
          <p:cNvSpPr txBox="1"/>
          <p:nvPr>
            <p:custDataLst>
              <p:tags r:id="rId45"/>
            </p:custDataLst>
          </p:nvPr>
        </p:nvSpPr>
        <p:spPr>
          <a:xfrm>
            <a:off x="4679976" y="3108303"/>
            <a:ext cx="2827953" cy="504768"/>
          </a:xfrm>
          <a:prstGeom prst="rect">
            <a:avLst/>
          </a:prstGeom>
          <a:noFill/>
        </p:spPr>
        <p:txBody>
          <a:bodyPr wrap="square" lIns="0" tIns="0" rIns="0" bIns="0" rtlCol="0" anchor="t">
            <a:noAutofit/>
          </a:bodyPr>
          <a:p>
            <a:pPr algn="l">
              <a:lnSpc>
                <a:spcPct val="133000"/>
              </a:lnSpc>
            </a:pPr>
            <a:r>
              <a:rPr lang="en-US" altLang="en-US" sz="1200">
                <a:solidFill>
                  <a:srgbClr val="3D5A78"/>
                </a:solidFill>
                <a:cs typeface="+mn-lt"/>
              </a:rPr>
              <a:t>2026</a:t>
            </a:r>
            <a:r>
              <a:rPr lang="zh-CN" altLang="en-US" sz="1200">
                <a:solidFill>
                  <a:srgbClr val="3D5A78"/>
                </a:solidFill>
                <a:cs typeface="+mn-lt"/>
              </a:rPr>
              <a:t>年起</a:t>
            </a:r>
            <a:r>
              <a:rPr lang="en-US" altLang="zh-CN" sz="1200">
                <a:solidFill>
                  <a:srgbClr val="3D5A78"/>
                </a:solidFill>
                <a:cs typeface="+mn-lt"/>
              </a:rPr>
              <a:t>"60</a:t>
            </a:r>
            <a:r>
              <a:rPr lang="zh-CN" altLang="en-US" sz="1200">
                <a:solidFill>
                  <a:srgbClr val="3D5A78"/>
                </a:solidFill>
                <a:cs typeface="+mn-lt"/>
              </a:rPr>
              <a:t>后</a:t>
            </a:r>
            <a:r>
              <a:rPr lang="en-US" altLang="zh-CN" sz="1200">
                <a:solidFill>
                  <a:srgbClr val="3D5A78"/>
                </a:solidFill>
                <a:cs typeface="+mn-lt"/>
              </a:rPr>
              <a:t>"</a:t>
            </a:r>
            <a:r>
              <a:rPr lang="zh-CN" altLang="en-US" sz="1200">
                <a:solidFill>
                  <a:srgbClr val="3D5A78"/>
                </a:solidFill>
                <a:cs typeface="+mn-lt"/>
              </a:rPr>
              <a:t>婴儿潮大规模进入老年阶段，</a:t>
            </a:r>
            <a:r>
              <a:rPr sz="1200" b="1">
                <a:solidFill>
                  <a:schemeClr val="tx2"/>
                </a:solidFill>
                <a:cs typeface="+mn-lt"/>
              </a:rPr>
              <a:t>每年约两千万人</a:t>
            </a:r>
            <a:endParaRPr sz="1200" b="1">
              <a:solidFill>
                <a:schemeClr val="tx2"/>
              </a:solidFill>
              <a:cs typeface="+mn-lt"/>
            </a:endParaRPr>
          </a:p>
        </p:txBody>
      </p:sp>
      <p:grpSp>
        <p:nvGrpSpPr>
          <p:cNvPr id="94" name="组合 93"/>
          <p:cNvGrpSpPr/>
          <p:nvPr/>
        </p:nvGrpSpPr>
        <p:grpSpPr>
          <a:xfrm>
            <a:off x="4537075" y="4385945"/>
            <a:ext cx="3117850" cy="873760"/>
            <a:chOff x="7145" y="6907"/>
            <a:chExt cx="4910" cy="1376"/>
          </a:xfrm>
        </p:grpSpPr>
        <p:sp>
          <p:nvSpPr>
            <p:cNvPr id="51" name="任意多边形 50"/>
            <p:cNvSpPr/>
            <p:nvPr>
              <p:custDataLst>
                <p:tags r:id="rId46"/>
              </p:custDataLst>
            </p:nvPr>
          </p:nvSpPr>
          <p:spPr>
            <a:xfrm>
              <a:off x="7145" y="6907"/>
              <a:ext cx="4910" cy="1376"/>
            </a:xfrm>
            <a:custGeom>
              <a:avLst/>
              <a:gdLst>
                <a:gd name="sw" fmla="*/ 1 w 4910"/>
                <a:gd name="sh" fmla="*/ 1 h 1376"/>
                <a:gd name="mins" fmla="min sw sh"/>
                <a:gd name="dsw" fmla="+- 0 sw mins"/>
                <a:gd name="dsh" fmla="+- 0 sh mins"/>
                <a:gd name="p0x0" fmla="*/ 210 w 4910"/>
                <a:gd name="p0y0" fmla="*/ 0 h 1376"/>
                <a:gd name="p0x1" fmla="*/ 4700 w 4910"/>
                <a:gd name="p0y1" fmla="*/ 0 h 1376"/>
                <a:gd name="p0x2" fmla="*/ 4816 w 4910"/>
                <a:gd name="p0y2" fmla="*/ 0 h 1376"/>
                <a:gd name="p0x3" fmla="*/ 4910 w 4910"/>
                <a:gd name="p0y3" fmla="*/ 94 h 1376"/>
                <a:gd name="p0x4" fmla="*/ 4910 w 4910"/>
                <a:gd name="p0y4" fmla="*/ 210 h 1376"/>
                <a:gd name="p0x5" fmla="*/ 4910 w 4910"/>
                <a:gd name="p0y5" fmla="*/ 1166 h 1376"/>
                <a:gd name="p0x6" fmla="*/ 4910 w 4910"/>
                <a:gd name="p0y6" fmla="*/ 1282 h 1376"/>
                <a:gd name="p0x7" fmla="*/ 4816 w 4910"/>
                <a:gd name="p0y7" fmla="*/ 1376 h 1376"/>
                <a:gd name="p0x8" fmla="*/ 4700 w 4910"/>
                <a:gd name="p0y8" fmla="*/ 1376 h 1376"/>
                <a:gd name="p0x9" fmla="*/ 210 w 4910"/>
                <a:gd name="p0y9" fmla="*/ 1376 h 1376"/>
                <a:gd name="p0x10" fmla="*/ 94 w 4910"/>
                <a:gd name="p0y10" fmla="*/ 1376 h 1376"/>
                <a:gd name="p0x11" fmla="*/ 0 w 4910"/>
                <a:gd name="p0y11" fmla="*/ 1282 h 1376"/>
                <a:gd name="p0x12" fmla="*/ 0 w 4910"/>
                <a:gd name="p0y12" fmla="*/ 1166 h 1376"/>
                <a:gd name="p0x13" fmla="*/ 0 w 4910"/>
                <a:gd name="p0y13" fmla="*/ 210 h 1376"/>
                <a:gd name="p0x14" fmla="*/ 0 w 4910"/>
                <a:gd name="p0y14" fmla="*/ 94 h 1376"/>
                <a:gd name="p0x15" fmla="*/ 94 w 4910"/>
                <a:gd name="p0y15" fmla="*/ 0 h 1376"/>
                <a:gd name="p0x16" fmla="*/ 210 w 4910"/>
                <a:gd name="p0y16" fmla="*/ 0 h 13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任意多边形 51"/>
            <p:cNvSpPr/>
            <p:nvPr>
              <p:custDataLst>
                <p:tags r:id="rId47"/>
              </p:custDataLst>
            </p:nvPr>
          </p:nvSpPr>
          <p:spPr>
            <a:xfrm>
              <a:off x="7274" y="6907"/>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48"/>
              </p:custDataLst>
            </p:nvPr>
          </p:nvSpPr>
          <p:spPr>
            <a:xfrm>
              <a:off x="11982" y="6968"/>
              <a:ext cx="73" cy="1254"/>
            </a:xfrm>
            <a:custGeom>
              <a:avLst/>
              <a:gdLst>
                <a:gd name="sw" fmla="*/ 1 w 72"/>
                <a:gd name="sh" fmla="*/ 1 h 1253"/>
                <a:gd name="mins" fmla="min sw sh"/>
                <a:gd name="dsw" fmla="+- 0 sw mins"/>
                <a:gd name="dsh" fmla="+- 0 sh mins"/>
                <a:gd name="p0x0" fmla="*/ 72 w 72"/>
                <a:gd name="p0y0" fmla="*/ 148 h 1253"/>
                <a:gd name="p0x1" fmla="*/ 72 w 72"/>
                <a:gd name="p0y1" fmla="*/ 1105 h 1253"/>
                <a:gd name="p0x2" fmla="*/ 72 w 72"/>
                <a:gd name="p0y2" fmla="*/ 1163 h 1253"/>
                <a:gd name="p0x3" fmla="*/ 48 w 72"/>
                <a:gd name="p0y3" fmla="*/ 1215 h 1253"/>
                <a:gd name="p0x4" fmla="*/ 10 w 72"/>
                <a:gd name="p0y4" fmla="*/ 1253 h 1253"/>
                <a:gd name="p0x5" fmla="*/ 0 w 72"/>
                <a:gd name="p0y5" fmla="*/ 1243 h 1253"/>
                <a:gd name="p0x6" fmla="*/ 35 w 72"/>
                <a:gd name="p0y6" fmla="*/ 1207 h 1253"/>
                <a:gd name="p0x7" fmla="*/ 57 w 72"/>
                <a:gd name="p0y7" fmla="*/ 1159 h 1253"/>
                <a:gd name="p0x8" fmla="*/ 57 w 72"/>
                <a:gd name="p0y8" fmla="*/ 1105 h 1253"/>
                <a:gd name="p0x9" fmla="*/ 57 w 72"/>
                <a:gd name="p0y9" fmla="*/ 148 h 1253"/>
                <a:gd name="p0x10" fmla="*/ 57 w 72"/>
                <a:gd name="p0y10" fmla="*/ 94 h 1253"/>
                <a:gd name="p0x11" fmla="*/ 35 w 72"/>
                <a:gd name="p0y11" fmla="*/ 45 h 1253"/>
                <a:gd name="p0x12" fmla="*/ 0 w 72"/>
                <a:gd name="p0y12" fmla="*/ 10 h 1253"/>
                <a:gd name="p0x13" fmla="*/ 10 w 72"/>
                <a:gd name="p0y13" fmla="*/ 0 h 1253"/>
                <a:gd name="p0x14" fmla="*/ 48 w 72"/>
                <a:gd name="p0y14" fmla="*/ 38 h 1253"/>
                <a:gd name="p0x15" fmla="*/ 72 w 72"/>
                <a:gd name="p0y15" fmla="*/ 90 h 1253"/>
                <a:gd name="p0x16" fmla="*/ 72 w 72"/>
                <a:gd name="p0y16" fmla="*/ 148 h 1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任意多边形 53"/>
            <p:cNvSpPr/>
            <p:nvPr>
              <p:custDataLst>
                <p:tags r:id="rId49"/>
              </p:custDataLst>
            </p:nvPr>
          </p:nvSpPr>
          <p:spPr>
            <a:xfrm>
              <a:off x="7274" y="8211"/>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任意多边形 54"/>
            <p:cNvSpPr/>
            <p:nvPr>
              <p:custDataLst>
                <p:tags r:id="rId50"/>
              </p:custDataLst>
            </p:nvPr>
          </p:nvSpPr>
          <p:spPr>
            <a:xfrm>
              <a:off x="7145" y="6922"/>
              <a:ext cx="146" cy="1345"/>
            </a:xfrm>
            <a:custGeom>
              <a:avLst/>
              <a:gdLst>
                <a:gd name="sw" fmla="*/ 1 w 146"/>
                <a:gd name="sh" fmla="*/ 1 h 1344"/>
                <a:gd name="mins" fmla="min sw sh"/>
                <a:gd name="dsw" fmla="+- 0 sw mins"/>
                <a:gd name="dsh" fmla="+- 0 sh mins"/>
                <a:gd name="p0x0" fmla="*/ 0 w 146"/>
                <a:gd name="p0y0" fmla="*/ 1150 h 1344"/>
                <a:gd name="p0x1" fmla="*/ 0 w 146"/>
                <a:gd name="p0y1" fmla="*/ 194 h 1344"/>
                <a:gd name="p0x2" fmla="*/ 0 w 146"/>
                <a:gd name="p0y2" fmla="*/ 106 h 1344"/>
                <a:gd name="p0x3" fmla="*/ 53 w 146"/>
                <a:gd name="p0y3" fmla="*/ 31 h 1344"/>
                <a:gd name="p0x4" fmla="*/ 129 w 146"/>
                <a:gd name="p0y4" fmla="*/ 0 h 1344"/>
                <a:gd name="p0x5" fmla="*/ 146 w 146"/>
                <a:gd name="p0y5" fmla="*/ 13 h 1344"/>
                <a:gd name="p0x6" fmla="*/ 146 w 146"/>
                <a:gd name="p0y6" fmla="*/ 13 h 1344"/>
                <a:gd name="p0x7" fmla="*/ 87 w 146"/>
                <a:gd name="p0y7" fmla="*/ 43 h 1344"/>
                <a:gd name="p0x8" fmla="*/ 45 w 146"/>
                <a:gd name="p0y8" fmla="*/ 112 h 1344"/>
                <a:gd name="p0x9" fmla="*/ 45 w 146"/>
                <a:gd name="p0y9" fmla="*/ 194 h 1344"/>
                <a:gd name="p0x10" fmla="*/ 45 w 146"/>
                <a:gd name="p0y10" fmla="*/ 1150 h 1344"/>
                <a:gd name="p0x11" fmla="*/ 45 w 146"/>
                <a:gd name="p0y11" fmla="*/ 1232 h 1344"/>
                <a:gd name="p0x12" fmla="*/ 87 w 146"/>
                <a:gd name="p0y12" fmla="*/ 1301 h 1344"/>
                <a:gd name="p0x13" fmla="*/ 146 w 146"/>
                <a:gd name="p0y13" fmla="*/ 1330 h 1344"/>
                <a:gd name="p0x14" fmla="*/ 129 w 146"/>
                <a:gd name="p0y14" fmla="*/ 1344 h 1344"/>
                <a:gd name="p0x15" fmla="*/ 129 w 146"/>
                <a:gd name="p0y15" fmla="*/ 1344 h 1344"/>
                <a:gd name="p0x16" fmla="*/ 53 w 146"/>
                <a:gd name="p0y16" fmla="*/ 1313 h 1344"/>
                <a:gd name="p0x17" fmla="*/ 0 w 146"/>
                <a:gd name="p0y17" fmla="*/ 1238 h 1344"/>
                <a:gd name="p0x18" fmla="*/ 0 w 146"/>
                <a:gd name="p0y18" fmla="*/ 1150 h 134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7" name="文本框 56"/>
          <p:cNvSpPr txBox="1"/>
          <p:nvPr>
            <p:custDataLst>
              <p:tags r:id="rId51"/>
            </p:custDataLst>
          </p:nvPr>
        </p:nvSpPr>
        <p:spPr>
          <a:xfrm>
            <a:off x="4679976" y="4418343"/>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需求结构</a:t>
            </a:r>
            <a:endParaRPr sz="1650" b="1">
              <a:solidFill>
                <a:schemeClr val="tx2"/>
              </a:solidFill>
              <a:cs typeface="+mn-lt"/>
            </a:endParaRPr>
          </a:p>
        </p:txBody>
      </p:sp>
      <p:sp>
        <p:nvSpPr>
          <p:cNvPr id="58" name="文本框 57"/>
          <p:cNvSpPr txBox="1"/>
          <p:nvPr>
            <p:custDataLst>
              <p:tags r:id="rId52"/>
            </p:custDataLst>
          </p:nvPr>
        </p:nvSpPr>
        <p:spPr>
          <a:xfrm>
            <a:off x="4679976" y="4713561"/>
            <a:ext cx="2851175" cy="504768"/>
          </a:xfrm>
          <a:prstGeom prst="rect">
            <a:avLst/>
          </a:prstGeom>
          <a:noFill/>
        </p:spPr>
        <p:txBody>
          <a:bodyPr wrap="square" lIns="0" tIns="0" rIns="0" bIns="0" rtlCol="0" anchor="t">
            <a:noAutofit/>
          </a:bodyPr>
          <a:p>
            <a:pPr indent="0" algn="l">
              <a:lnSpc>
                <a:spcPct val="133000"/>
              </a:lnSpc>
            </a:pPr>
            <a:r>
              <a:rPr sz="1200" b="1">
                <a:solidFill>
                  <a:schemeClr val="tx2"/>
                </a:solidFill>
                <a:cs typeface="+mn-lt"/>
              </a:rPr>
              <a:t>收治规模与照护复杂程度同步抬升</a:t>
            </a:r>
            <a:r>
              <a:rPr sz="1200">
                <a:solidFill>
                  <a:srgbClr val="3D5A78"/>
                </a:solidFill>
                <a:cs typeface="+mn-lt"/>
              </a:rPr>
              <a:t>，传统人力驱动看护模式正逼近能力边界</a:t>
            </a:r>
            <a:endParaRPr sz="1200">
              <a:solidFill>
                <a:srgbClr val="3D5A78"/>
              </a:solidFill>
              <a:cs typeface="+mn-lt"/>
            </a:endParaRPr>
          </a:p>
        </p:txBody>
      </p:sp>
      <p:sp>
        <p:nvSpPr>
          <p:cNvPr id="59" name="任意多边形 58"/>
          <p:cNvSpPr/>
          <p:nvPr>
            <p:custDataLst>
              <p:tags r:id="rId53"/>
            </p:custDataLst>
          </p:nvPr>
        </p:nvSpPr>
        <p:spPr>
          <a:xfrm>
            <a:off x="4541520" y="6033770"/>
            <a:ext cx="1152525" cy="238125"/>
          </a:xfrm>
          <a:custGeom>
            <a:avLst/>
            <a:gdLst>
              <a:gd name="sw" fmla="*/ 1 w 1815"/>
              <a:gd name="sh" fmla="*/ 1 h 375"/>
              <a:gd name="mins" fmla="min sw sh"/>
              <a:gd name="dsw" fmla="+- 0 sw mins"/>
              <a:gd name="dsh" fmla="+- 0 sh mins"/>
              <a:gd name="p0x0" fmla="*/ 187 w 1815"/>
              <a:gd name="p0y0" fmla="*/ 0 h 375"/>
              <a:gd name="p0x1" fmla="*/ 1627 w 1815"/>
              <a:gd name="p0y1" fmla="*/ 0 h 375"/>
              <a:gd name="p0x2" fmla="*/ 1731 w 1815"/>
              <a:gd name="p0y2" fmla="*/ 0 h 375"/>
              <a:gd name="p0x3" fmla="*/ 1815 w 1815"/>
              <a:gd name="p0y3" fmla="*/ 83 h 375"/>
              <a:gd name="p0x4" fmla="*/ 1815 w 1815"/>
              <a:gd name="p0y4" fmla="*/ 187 h 375"/>
              <a:gd name="p0x5" fmla="*/ 1815 w 1815"/>
              <a:gd name="p0y5" fmla="*/ 291 h 375"/>
              <a:gd name="p0x6" fmla="*/ 1731 w 1815"/>
              <a:gd name="p0y6" fmla="*/ 375 h 375"/>
              <a:gd name="p0x7" fmla="*/ 1627 w 1815"/>
              <a:gd name="p0y7" fmla="*/ 375 h 375"/>
              <a:gd name="p0x8" fmla="*/ 187 w 1815"/>
              <a:gd name="p0y8" fmla="*/ 375 h 375"/>
              <a:gd name="p0x9" fmla="*/ 83 w 1815"/>
              <a:gd name="p0y9" fmla="*/ 375 h 375"/>
              <a:gd name="p0x10" fmla="*/ 0 w 1815"/>
              <a:gd name="p0y10" fmla="*/ 291 h 375"/>
              <a:gd name="p0x11" fmla="*/ 0 w 1815"/>
              <a:gd name="p0y11" fmla="*/ 187 h 375"/>
              <a:gd name="p0x12" fmla="*/ 0 w 1815"/>
              <a:gd name="p0y12" fmla="*/ 83 h 375"/>
              <a:gd name="p0x13" fmla="*/ 83 w 1815"/>
              <a:gd name="p0y13" fmla="*/ 0 h 375"/>
              <a:gd name="p0x14" fmla="*/ 187 w 181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0" name="文本框 59"/>
          <p:cNvSpPr txBox="1"/>
          <p:nvPr>
            <p:custDataLst>
              <p:tags r:id="rId54"/>
            </p:custDataLst>
          </p:nvPr>
        </p:nvSpPr>
        <p:spPr>
          <a:xfrm>
            <a:off x="4660926" y="6068378"/>
            <a:ext cx="10668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每年约两千万</a:t>
            </a:r>
            <a:endParaRPr sz="1200">
              <a:solidFill>
                <a:srgbClr val="00568F"/>
              </a:solidFill>
              <a:cs typeface="+mn-lt"/>
            </a:endParaRPr>
          </a:p>
        </p:txBody>
      </p:sp>
      <p:sp>
        <p:nvSpPr>
          <p:cNvPr id="61" name="任意多边形 60"/>
          <p:cNvSpPr/>
          <p:nvPr>
            <p:custDataLst>
              <p:tags r:id="rId55"/>
            </p:custDataLst>
          </p:nvPr>
        </p:nvSpPr>
        <p:spPr>
          <a:xfrm>
            <a:off x="810704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95" name="组合 94"/>
          <p:cNvGrpSpPr/>
          <p:nvPr/>
        </p:nvGrpSpPr>
        <p:grpSpPr>
          <a:xfrm>
            <a:off x="8302625" y="1540510"/>
            <a:ext cx="3117850" cy="469900"/>
            <a:chOff x="13075" y="2426"/>
            <a:chExt cx="4910" cy="740"/>
          </a:xfrm>
        </p:grpSpPr>
        <p:sp>
          <p:nvSpPr>
            <p:cNvPr id="62" name="任意多边形 61"/>
            <p:cNvSpPr/>
            <p:nvPr>
              <p:custDataLst>
                <p:tags r:id="rId56"/>
              </p:custDataLst>
            </p:nvPr>
          </p:nvSpPr>
          <p:spPr>
            <a:xfrm>
              <a:off x="13075" y="2426"/>
              <a:ext cx="4910" cy="741"/>
            </a:xfrm>
            <a:custGeom>
              <a:avLst/>
              <a:gdLst>
                <a:gd name="sw" fmla="*/ 1 w 4910"/>
                <a:gd name="sh" fmla="*/ 1 h 740"/>
                <a:gd name="mins" fmla="min sw sh"/>
                <a:gd name="dsw" fmla="+- 0 sw mins"/>
                <a:gd name="dsh" fmla="+- 0 sh mins"/>
                <a:gd name="p0x0" fmla="*/ 0 w 4910"/>
                <a:gd name="p0y0" fmla="*/ 0 h 740"/>
                <a:gd name="p0x1" fmla="*/ 4910 w 4910"/>
                <a:gd name="p0y1" fmla="*/ 0 h 740"/>
                <a:gd name="p0x2" fmla="*/ 4910 w 4910"/>
                <a:gd name="p0y2" fmla="*/ 740 h 740"/>
                <a:gd name="p0x3" fmla="*/ 0 w 4910"/>
                <a:gd name="p0y3" fmla="*/ 740 h 740"/>
                <a:gd name="p0x4" fmla="*/ 0 w 4910"/>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3" name="任意多边形 62"/>
            <p:cNvSpPr/>
            <p:nvPr>
              <p:custDataLst>
                <p:tags r:id="rId57"/>
              </p:custDataLst>
            </p:nvPr>
          </p:nvSpPr>
          <p:spPr>
            <a:xfrm>
              <a:off x="13075" y="3152"/>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5" name="任意多边形 64"/>
          <p:cNvSpPr/>
          <p:nvPr>
            <p:custDataLst>
              <p:tags r:id="rId58"/>
            </p:custDataLst>
          </p:nvPr>
        </p:nvSpPr>
        <p:spPr>
          <a:xfrm>
            <a:off x="8307070" y="154749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6" name="图片 65"/>
          <p:cNvPicPr>
            <a:picLocks noChangeAspect="1"/>
          </p:cNvPicPr>
          <p:nvPr>
            <p:custDataLst>
              <p:tags r:id="rId59"/>
            </p:custDataLst>
          </p:nvPr>
        </p:nvPicPr>
        <p:blipFill>
          <a:blip r:embed="rId60">
            <a:extLst>
              <a:ext uri="{96DAC541-7B7A-43D3-8B79-37D633B846F1}">
                <asvg:svgBlip xmlns:asvg="http://schemas.microsoft.com/office/drawing/2016/SVG/main" r:embed="rId61"/>
              </a:ext>
            </a:extLst>
          </a:blip>
          <a:srcRect l="-2381" t="-12407" r="-2381" b="-12407"/>
          <a:stretch>
            <a:fillRect/>
          </a:stretch>
        </p:blipFill>
        <p:spPr>
          <a:xfrm>
            <a:off x="8369300" y="1604645"/>
            <a:ext cx="209550" cy="213995"/>
          </a:xfrm>
          <a:prstGeom prst="rect">
            <a:avLst/>
          </a:prstGeom>
        </p:spPr>
      </p:pic>
      <p:sp>
        <p:nvSpPr>
          <p:cNvPr id="68" name="文本框 67"/>
          <p:cNvSpPr txBox="1"/>
          <p:nvPr>
            <p:custDataLst>
              <p:tags r:id="rId62"/>
            </p:custDataLst>
          </p:nvPr>
        </p:nvSpPr>
        <p:spPr>
          <a:xfrm>
            <a:off x="8759876" y="1522943"/>
            <a:ext cx="1993849"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规模预测</a:t>
            </a:r>
            <a:endParaRPr sz="2100" b="1" spc="63">
              <a:solidFill>
                <a:srgbClr val="1A3E5C"/>
              </a:solidFill>
              <a:cs typeface="+mn-lt"/>
            </a:endParaRPr>
          </a:p>
        </p:txBody>
      </p:sp>
      <p:sp>
        <p:nvSpPr>
          <p:cNvPr id="69" name="任意多边形 68"/>
          <p:cNvSpPr/>
          <p:nvPr>
            <p:custDataLst>
              <p:tags r:id="rId63"/>
            </p:custDataLst>
          </p:nvPr>
        </p:nvSpPr>
        <p:spPr>
          <a:xfrm>
            <a:off x="10872470" y="1570990"/>
            <a:ext cx="542925" cy="285750"/>
          </a:xfrm>
          <a:custGeom>
            <a:avLst/>
            <a:gdLst>
              <a:gd name="sw" fmla="*/ 1 w 855"/>
              <a:gd name="sh" fmla="*/ 1 h 450"/>
              <a:gd name="mins" fmla="min sw sh"/>
              <a:gd name="dsw" fmla="+- 0 sw mins"/>
              <a:gd name="dsh" fmla="+- 0 sh mins"/>
              <a:gd name="p0x0" fmla="*/ 225 w 855"/>
              <a:gd name="p0y0" fmla="*/ 0 h 450"/>
              <a:gd name="p0x1" fmla="*/ 630 w 855"/>
              <a:gd name="p0y1" fmla="*/ 0 h 450"/>
              <a:gd name="p0x2" fmla="*/ 754 w 855"/>
              <a:gd name="p0y2" fmla="*/ 0 h 450"/>
              <a:gd name="p0x3" fmla="*/ 855 w 855"/>
              <a:gd name="p0y3" fmla="*/ 100 h 450"/>
              <a:gd name="p0x4" fmla="*/ 855 w 855"/>
              <a:gd name="p0y4" fmla="*/ 225 h 450"/>
              <a:gd name="p0x5" fmla="*/ 855 w 855"/>
              <a:gd name="p0y5" fmla="*/ 349 h 450"/>
              <a:gd name="p0x6" fmla="*/ 754 w 855"/>
              <a:gd name="p0y6" fmla="*/ 450 h 450"/>
              <a:gd name="p0x7" fmla="*/ 630 w 855"/>
              <a:gd name="p0y7" fmla="*/ 450 h 450"/>
              <a:gd name="p0x8" fmla="*/ 225 w 855"/>
              <a:gd name="p0y8" fmla="*/ 450 h 450"/>
              <a:gd name="p0x9" fmla="*/ 100 w 855"/>
              <a:gd name="p0y9" fmla="*/ 450 h 450"/>
              <a:gd name="p0x10" fmla="*/ 0 w 855"/>
              <a:gd name="p0y10" fmla="*/ 349 h 450"/>
              <a:gd name="p0x11" fmla="*/ 0 w 855"/>
              <a:gd name="p0y11" fmla="*/ 225 h 450"/>
              <a:gd name="p0x12" fmla="*/ 0 w 855"/>
              <a:gd name="p0y12" fmla="*/ 100 h 450"/>
              <a:gd name="p0x13" fmla="*/ 100 w 855"/>
              <a:gd name="p0y13" fmla="*/ 0 h 450"/>
              <a:gd name="p0x14" fmla="*/ 225 w 855"/>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0" name="文本框 69"/>
          <p:cNvSpPr txBox="1"/>
          <p:nvPr>
            <p:custDataLst>
              <p:tags r:id="rId64"/>
            </p:custDataLst>
          </p:nvPr>
        </p:nvSpPr>
        <p:spPr>
          <a:xfrm>
            <a:off x="10991850" y="1614335"/>
            <a:ext cx="457276" cy="200025"/>
          </a:xfrm>
          <a:prstGeom prst="rect">
            <a:avLst/>
          </a:prstGeom>
          <a:noFill/>
        </p:spPr>
        <p:txBody>
          <a:bodyPr wrap="square" lIns="0" tIns="0" rIns="0" bIns="0" rtlCol="0" anchor="t">
            <a:noAutofit/>
          </a:bodyPr>
          <a:p>
            <a:pPr algn="l"/>
            <a:r>
              <a:rPr sz="1200" b="1">
                <a:solidFill>
                  <a:schemeClr val="accent1">
                    <a:lumMod val="61640"/>
                  </a:schemeClr>
                </a:solidFill>
                <a:cs typeface="+mn-lt"/>
              </a:rPr>
              <a:t>预测</a:t>
            </a:r>
            <a:endParaRPr sz="1200" b="1">
              <a:solidFill>
                <a:schemeClr val="accent1">
                  <a:lumMod val="61640"/>
                </a:schemeClr>
              </a:solidFill>
              <a:cs typeface="+mn-lt"/>
            </a:endParaRPr>
          </a:p>
        </p:txBody>
      </p:sp>
      <p:grpSp>
        <p:nvGrpSpPr>
          <p:cNvPr id="96" name="组合 95"/>
          <p:cNvGrpSpPr/>
          <p:nvPr/>
        </p:nvGrpSpPr>
        <p:grpSpPr>
          <a:xfrm>
            <a:off x="8302625" y="2861945"/>
            <a:ext cx="3117850" cy="629920"/>
            <a:chOff x="13075" y="4507"/>
            <a:chExt cx="4910" cy="992"/>
          </a:xfrm>
        </p:grpSpPr>
        <p:sp>
          <p:nvSpPr>
            <p:cNvPr id="71" name="任意多边形 70"/>
            <p:cNvSpPr/>
            <p:nvPr>
              <p:custDataLst>
                <p:tags r:id="rId65"/>
              </p:custDataLst>
            </p:nvPr>
          </p:nvSpPr>
          <p:spPr>
            <a:xfrm>
              <a:off x="13075" y="4507"/>
              <a:ext cx="4910" cy="992"/>
            </a:xfrm>
            <a:custGeom>
              <a:avLst/>
              <a:gdLst>
                <a:gd name="sw" fmla="*/ 1 w 4910"/>
                <a:gd name="sh" fmla="*/ 1 h 992"/>
                <a:gd name="mins" fmla="min sw sh"/>
                <a:gd name="dsw" fmla="+- 0 sw mins"/>
                <a:gd name="dsh" fmla="+- 0 sh mins"/>
                <a:gd name="p0x0" fmla="*/ 210 w 4910"/>
                <a:gd name="p0y0" fmla="*/ 0 h 992"/>
                <a:gd name="p0x1" fmla="*/ 4700 w 4910"/>
                <a:gd name="p0y1" fmla="*/ 0 h 992"/>
                <a:gd name="p0x2" fmla="*/ 4816 w 4910"/>
                <a:gd name="p0y2" fmla="*/ 0 h 992"/>
                <a:gd name="p0x3" fmla="*/ 4910 w 4910"/>
                <a:gd name="p0y3" fmla="*/ 94 h 992"/>
                <a:gd name="p0x4" fmla="*/ 4910 w 4910"/>
                <a:gd name="p0y4" fmla="*/ 210 h 992"/>
                <a:gd name="p0x5" fmla="*/ 4910 w 4910"/>
                <a:gd name="p0y5" fmla="*/ 782 h 992"/>
                <a:gd name="p0x6" fmla="*/ 4910 w 4910"/>
                <a:gd name="p0y6" fmla="*/ 898 h 992"/>
                <a:gd name="p0x7" fmla="*/ 4816 w 4910"/>
                <a:gd name="p0y7" fmla="*/ 992 h 992"/>
                <a:gd name="p0x8" fmla="*/ 4700 w 4910"/>
                <a:gd name="p0y8" fmla="*/ 992 h 992"/>
                <a:gd name="p0x9" fmla="*/ 210 w 4910"/>
                <a:gd name="p0y9" fmla="*/ 992 h 992"/>
                <a:gd name="p0x10" fmla="*/ 94 w 4910"/>
                <a:gd name="p0y10" fmla="*/ 992 h 992"/>
                <a:gd name="p0x11" fmla="*/ 0 w 4910"/>
                <a:gd name="p0y11" fmla="*/ 898 h 992"/>
                <a:gd name="p0x12" fmla="*/ 0 w 4910"/>
                <a:gd name="p0y12" fmla="*/ 782 h 992"/>
                <a:gd name="p0x13" fmla="*/ 0 w 4910"/>
                <a:gd name="p0y13" fmla="*/ 210 h 992"/>
                <a:gd name="p0x14" fmla="*/ 0 w 4910"/>
                <a:gd name="p0y14" fmla="*/ 94 h 992"/>
                <a:gd name="p0x15" fmla="*/ 94 w 4910"/>
                <a:gd name="p0y15" fmla="*/ 0 h 992"/>
                <a:gd name="p0x16" fmla="*/ 210 w 4910"/>
                <a:gd name="p0y16" fmla="*/ 0 h 9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 name="任意多边形 71"/>
            <p:cNvSpPr/>
            <p:nvPr>
              <p:custDataLst>
                <p:tags r:id="rId66"/>
              </p:custDataLst>
            </p:nvPr>
          </p:nvSpPr>
          <p:spPr>
            <a:xfrm>
              <a:off x="13204" y="4507"/>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3" name="任意多边形 72"/>
            <p:cNvSpPr/>
            <p:nvPr>
              <p:custDataLst>
                <p:tags r:id="rId67"/>
              </p:custDataLst>
            </p:nvPr>
          </p:nvSpPr>
          <p:spPr>
            <a:xfrm>
              <a:off x="17913" y="4568"/>
              <a:ext cx="72" cy="870"/>
            </a:xfrm>
            <a:custGeom>
              <a:avLst/>
              <a:gdLst>
                <a:gd name="sw" fmla="*/ 1 w 72"/>
                <a:gd name="sh" fmla="*/ 1 h 869"/>
                <a:gd name="mins" fmla="min sw sh"/>
                <a:gd name="dsw" fmla="+- 0 sw mins"/>
                <a:gd name="dsh" fmla="+- 0 sh mins"/>
                <a:gd name="p0x0" fmla="*/ 72 w 72"/>
                <a:gd name="p0y0" fmla="*/ 148 h 869"/>
                <a:gd name="p0x1" fmla="*/ 72 w 72"/>
                <a:gd name="p0y1" fmla="*/ 721 h 869"/>
                <a:gd name="p0x2" fmla="*/ 72 w 72"/>
                <a:gd name="p0y2" fmla="*/ 779 h 869"/>
                <a:gd name="p0x3" fmla="*/ 48 w 72"/>
                <a:gd name="p0y3" fmla="*/ 831 h 869"/>
                <a:gd name="p0x4" fmla="*/ 10 w 72"/>
                <a:gd name="p0y4" fmla="*/ 869 h 869"/>
                <a:gd name="p0x5" fmla="*/ 0 w 72"/>
                <a:gd name="p0y5" fmla="*/ 859 h 869"/>
                <a:gd name="p0x6" fmla="*/ 35 w 72"/>
                <a:gd name="p0y6" fmla="*/ 823 h 869"/>
                <a:gd name="p0x7" fmla="*/ 57 w 72"/>
                <a:gd name="p0y7" fmla="*/ 775 h 869"/>
                <a:gd name="p0x8" fmla="*/ 57 w 72"/>
                <a:gd name="p0y8" fmla="*/ 721 h 869"/>
                <a:gd name="p0x9" fmla="*/ 57 w 72"/>
                <a:gd name="p0y9" fmla="*/ 148 h 869"/>
                <a:gd name="p0x10" fmla="*/ 57 w 72"/>
                <a:gd name="p0y10" fmla="*/ 94 h 869"/>
                <a:gd name="p0x11" fmla="*/ 35 w 72"/>
                <a:gd name="p0y11" fmla="*/ 45 h 869"/>
                <a:gd name="p0x12" fmla="*/ 0 w 72"/>
                <a:gd name="p0y12" fmla="*/ 10 h 869"/>
                <a:gd name="p0x13" fmla="*/ 10 w 72"/>
                <a:gd name="p0y13" fmla="*/ 0 h 869"/>
                <a:gd name="p0x14" fmla="*/ 48 w 72"/>
                <a:gd name="p0y14" fmla="*/ 38 h 869"/>
                <a:gd name="p0x15" fmla="*/ 72 w 72"/>
                <a:gd name="p0y15" fmla="*/ 90 h 869"/>
                <a:gd name="p0x16" fmla="*/ 72 w 72"/>
                <a:gd name="p0y16" fmla="*/ 148 h 8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4" name="任意多边形 73"/>
            <p:cNvSpPr/>
            <p:nvPr>
              <p:custDataLst>
                <p:tags r:id="rId68"/>
              </p:custDataLst>
            </p:nvPr>
          </p:nvSpPr>
          <p:spPr>
            <a:xfrm>
              <a:off x="13204" y="5427"/>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5" name="任意多边形 74"/>
            <p:cNvSpPr/>
            <p:nvPr>
              <p:custDataLst>
                <p:tags r:id="rId69"/>
              </p:custDataLst>
            </p:nvPr>
          </p:nvSpPr>
          <p:spPr>
            <a:xfrm>
              <a:off x="13075" y="4522"/>
              <a:ext cx="146" cy="961"/>
            </a:xfrm>
            <a:custGeom>
              <a:avLst/>
              <a:gdLst>
                <a:gd name="sw" fmla="*/ 1 w 146"/>
                <a:gd name="sh" fmla="*/ 1 h 960"/>
                <a:gd name="mins" fmla="min sw sh"/>
                <a:gd name="dsw" fmla="+- 0 sw mins"/>
                <a:gd name="dsh" fmla="+- 0 sh mins"/>
                <a:gd name="p0x0" fmla="*/ 0 w 146"/>
                <a:gd name="p0y0" fmla="*/ 766 h 960"/>
                <a:gd name="p0x1" fmla="*/ 0 w 146"/>
                <a:gd name="p0y1" fmla="*/ 194 h 960"/>
                <a:gd name="p0x2" fmla="*/ 0 w 146"/>
                <a:gd name="p0y2" fmla="*/ 106 h 960"/>
                <a:gd name="p0x3" fmla="*/ 53 w 146"/>
                <a:gd name="p0y3" fmla="*/ 31 h 960"/>
                <a:gd name="p0x4" fmla="*/ 129 w 146"/>
                <a:gd name="p0y4" fmla="*/ 0 h 960"/>
                <a:gd name="p0x5" fmla="*/ 146 w 146"/>
                <a:gd name="p0y5" fmla="*/ 13 h 960"/>
                <a:gd name="p0x6" fmla="*/ 146 w 146"/>
                <a:gd name="p0y6" fmla="*/ 13 h 960"/>
                <a:gd name="p0x7" fmla="*/ 87 w 146"/>
                <a:gd name="p0y7" fmla="*/ 43 h 960"/>
                <a:gd name="p0x8" fmla="*/ 45 w 146"/>
                <a:gd name="p0y8" fmla="*/ 112 h 960"/>
                <a:gd name="p0x9" fmla="*/ 45 w 146"/>
                <a:gd name="p0y9" fmla="*/ 194 h 960"/>
                <a:gd name="p0x10" fmla="*/ 45 w 146"/>
                <a:gd name="p0y10" fmla="*/ 766 h 960"/>
                <a:gd name="p0x11" fmla="*/ 45 w 146"/>
                <a:gd name="p0y11" fmla="*/ 848 h 960"/>
                <a:gd name="p0x12" fmla="*/ 87 w 146"/>
                <a:gd name="p0y12" fmla="*/ 917 h 960"/>
                <a:gd name="p0x13" fmla="*/ 146 w 146"/>
                <a:gd name="p0y13" fmla="*/ 947 h 960"/>
                <a:gd name="p0x14" fmla="*/ 129 w 146"/>
                <a:gd name="p0y14" fmla="*/ 960 h 960"/>
                <a:gd name="p0x15" fmla="*/ 129 w 146"/>
                <a:gd name="p0y15" fmla="*/ 960 h 960"/>
                <a:gd name="p0x16" fmla="*/ 53 w 146"/>
                <a:gd name="p0y16" fmla="*/ 929 h 960"/>
                <a:gd name="p0x17" fmla="*/ 0 w 146"/>
                <a:gd name="p0y17" fmla="*/ 854 h 960"/>
                <a:gd name="p0x18" fmla="*/ 0 w 146"/>
                <a:gd name="p0y18" fmla="*/ 766 h 9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7" name="文本框 76"/>
          <p:cNvSpPr txBox="1"/>
          <p:nvPr>
            <p:custDataLst>
              <p:tags r:id="rId70"/>
            </p:custDataLst>
          </p:nvPr>
        </p:nvSpPr>
        <p:spPr>
          <a:xfrm>
            <a:off x="8445551" y="2894343"/>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老年人口总量</a:t>
            </a:r>
            <a:endParaRPr sz="1650" b="1">
              <a:solidFill>
                <a:schemeClr val="tx2"/>
              </a:solidFill>
              <a:cs typeface="+mn-lt"/>
            </a:endParaRPr>
          </a:p>
        </p:txBody>
      </p:sp>
      <p:sp>
        <p:nvSpPr>
          <p:cNvPr id="78" name="文本框 77"/>
          <p:cNvSpPr txBox="1"/>
          <p:nvPr>
            <p:custDataLst>
              <p:tags r:id="rId71"/>
            </p:custDataLst>
          </p:nvPr>
        </p:nvSpPr>
        <p:spPr>
          <a:xfrm>
            <a:off x="8445551" y="3189561"/>
            <a:ext cx="1999507" cy="260985"/>
          </a:xfrm>
          <a:prstGeom prst="rect">
            <a:avLst/>
          </a:prstGeom>
          <a:noFill/>
        </p:spPr>
        <p:txBody>
          <a:bodyPr wrap="square" lIns="0" tIns="0" rIns="0" bIns="0" rtlCol="0" anchor="t">
            <a:noAutofit/>
          </a:bodyPr>
          <a:p>
            <a:pPr algn="l">
              <a:lnSpc>
                <a:spcPct val="133000"/>
              </a:lnSpc>
            </a:pPr>
            <a:r>
              <a:rPr lang="en-US" sz="1200">
                <a:solidFill>
                  <a:srgbClr val="3D5A78"/>
                </a:solidFill>
                <a:cs typeface="+mn-lt"/>
              </a:rPr>
              <a:t>2035</a:t>
            </a:r>
            <a:r>
              <a:rPr lang="zh-CN" sz="1200">
                <a:solidFill>
                  <a:srgbClr val="3D5A78"/>
                </a:solidFill>
                <a:cs typeface="+mn-lt"/>
              </a:rPr>
              <a:t>年老年人口</a:t>
            </a:r>
            <a:r>
              <a:rPr lang="zh-CN" sz="1200" b="1">
                <a:solidFill>
                  <a:schemeClr val="tx2"/>
                </a:solidFill>
                <a:cs typeface="+mn-lt"/>
              </a:rPr>
              <a:t>将突破</a:t>
            </a:r>
            <a:r>
              <a:rPr lang="en-US" altLang="zh-CN" sz="1200" b="1">
                <a:solidFill>
                  <a:schemeClr val="tx2"/>
                </a:solidFill>
                <a:cs typeface="+mn-lt"/>
              </a:rPr>
              <a:t>4</a:t>
            </a:r>
            <a:r>
              <a:rPr lang="zh-CN" altLang="en-US" sz="1200" b="1">
                <a:solidFill>
                  <a:schemeClr val="tx2"/>
                </a:solidFill>
                <a:cs typeface="+mn-lt"/>
              </a:rPr>
              <a:t>亿</a:t>
            </a:r>
            <a:endParaRPr lang="zh-CN" altLang="en-US" sz="1200" b="1">
              <a:solidFill>
                <a:schemeClr val="tx2"/>
              </a:solidFill>
              <a:cs typeface="+mn-lt"/>
            </a:endParaRPr>
          </a:p>
        </p:txBody>
      </p:sp>
      <p:grpSp>
        <p:nvGrpSpPr>
          <p:cNvPr id="97" name="组合 96"/>
          <p:cNvGrpSpPr/>
          <p:nvPr/>
        </p:nvGrpSpPr>
        <p:grpSpPr>
          <a:xfrm>
            <a:off x="8302625" y="4304665"/>
            <a:ext cx="3117850" cy="873760"/>
            <a:chOff x="13075" y="6779"/>
            <a:chExt cx="4910" cy="1376"/>
          </a:xfrm>
        </p:grpSpPr>
        <p:sp>
          <p:nvSpPr>
            <p:cNvPr id="79" name="任意多边形 78"/>
            <p:cNvSpPr/>
            <p:nvPr>
              <p:custDataLst>
                <p:tags r:id="rId72"/>
              </p:custDataLst>
            </p:nvPr>
          </p:nvSpPr>
          <p:spPr>
            <a:xfrm>
              <a:off x="13075" y="6779"/>
              <a:ext cx="4910" cy="1376"/>
            </a:xfrm>
            <a:custGeom>
              <a:avLst/>
              <a:gdLst>
                <a:gd name="sw" fmla="*/ 1 w 4910"/>
                <a:gd name="sh" fmla="*/ 1 h 1376"/>
                <a:gd name="mins" fmla="min sw sh"/>
                <a:gd name="dsw" fmla="+- 0 sw mins"/>
                <a:gd name="dsh" fmla="+- 0 sh mins"/>
                <a:gd name="p0x0" fmla="*/ 210 w 4910"/>
                <a:gd name="p0y0" fmla="*/ 0 h 1376"/>
                <a:gd name="p0x1" fmla="*/ 4700 w 4910"/>
                <a:gd name="p0y1" fmla="*/ 0 h 1376"/>
                <a:gd name="p0x2" fmla="*/ 4816 w 4910"/>
                <a:gd name="p0y2" fmla="*/ 0 h 1376"/>
                <a:gd name="p0x3" fmla="*/ 4910 w 4910"/>
                <a:gd name="p0y3" fmla="*/ 94 h 1376"/>
                <a:gd name="p0x4" fmla="*/ 4910 w 4910"/>
                <a:gd name="p0y4" fmla="*/ 210 h 1376"/>
                <a:gd name="p0x5" fmla="*/ 4910 w 4910"/>
                <a:gd name="p0y5" fmla="*/ 1166 h 1376"/>
                <a:gd name="p0x6" fmla="*/ 4910 w 4910"/>
                <a:gd name="p0y6" fmla="*/ 1282 h 1376"/>
                <a:gd name="p0x7" fmla="*/ 4816 w 4910"/>
                <a:gd name="p0y7" fmla="*/ 1376 h 1376"/>
                <a:gd name="p0x8" fmla="*/ 4700 w 4910"/>
                <a:gd name="p0y8" fmla="*/ 1376 h 1376"/>
                <a:gd name="p0x9" fmla="*/ 210 w 4910"/>
                <a:gd name="p0y9" fmla="*/ 1376 h 1376"/>
                <a:gd name="p0x10" fmla="*/ 94 w 4910"/>
                <a:gd name="p0y10" fmla="*/ 1376 h 1376"/>
                <a:gd name="p0x11" fmla="*/ 0 w 4910"/>
                <a:gd name="p0y11" fmla="*/ 1282 h 1376"/>
                <a:gd name="p0x12" fmla="*/ 0 w 4910"/>
                <a:gd name="p0y12" fmla="*/ 1166 h 1376"/>
                <a:gd name="p0x13" fmla="*/ 0 w 4910"/>
                <a:gd name="p0y13" fmla="*/ 210 h 1376"/>
                <a:gd name="p0x14" fmla="*/ 0 w 4910"/>
                <a:gd name="p0y14" fmla="*/ 94 h 1376"/>
                <a:gd name="p0x15" fmla="*/ 94 w 4910"/>
                <a:gd name="p0y15" fmla="*/ 0 h 1376"/>
                <a:gd name="p0x16" fmla="*/ 210 w 4910"/>
                <a:gd name="p0y16" fmla="*/ 0 h 13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0" name="任意多边形 79"/>
            <p:cNvSpPr/>
            <p:nvPr>
              <p:custDataLst>
                <p:tags r:id="rId73"/>
              </p:custDataLst>
            </p:nvPr>
          </p:nvSpPr>
          <p:spPr>
            <a:xfrm>
              <a:off x="13204" y="6779"/>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1" name="任意多边形 80"/>
            <p:cNvSpPr/>
            <p:nvPr>
              <p:custDataLst>
                <p:tags r:id="rId74"/>
              </p:custDataLst>
            </p:nvPr>
          </p:nvSpPr>
          <p:spPr>
            <a:xfrm>
              <a:off x="17913" y="6840"/>
              <a:ext cx="72" cy="1254"/>
            </a:xfrm>
            <a:custGeom>
              <a:avLst/>
              <a:gdLst>
                <a:gd name="sw" fmla="*/ 1 w 72"/>
                <a:gd name="sh" fmla="*/ 1 h 1253"/>
                <a:gd name="mins" fmla="min sw sh"/>
                <a:gd name="dsw" fmla="+- 0 sw mins"/>
                <a:gd name="dsh" fmla="+- 0 sh mins"/>
                <a:gd name="p0x0" fmla="*/ 72 w 72"/>
                <a:gd name="p0y0" fmla="*/ 148 h 1253"/>
                <a:gd name="p0x1" fmla="*/ 72 w 72"/>
                <a:gd name="p0y1" fmla="*/ 1105 h 1253"/>
                <a:gd name="p0x2" fmla="*/ 72 w 72"/>
                <a:gd name="p0y2" fmla="*/ 1163 h 1253"/>
                <a:gd name="p0x3" fmla="*/ 48 w 72"/>
                <a:gd name="p0y3" fmla="*/ 1215 h 1253"/>
                <a:gd name="p0x4" fmla="*/ 10 w 72"/>
                <a:gd name="p0y4" fmla="*/ 1253 h 1253"/>
                <a:gd name="p0x5" fmla="*/ 0 w 72"/>
                <a:gd name="p0y5" fmla="*/ 1243 h 1253"/>
                <a:gd name="p0x6" fmla="*/ 35 w 72"/>
                <a:gd name="p0y6" fmla="*/ 1207 h 1253"/>
                <a:gd name="p0x7" fmla="*/ 57 w 72"/>
                <a:gd name="p0y7" fmla="*/ 1159 h 1253"/>
                <a:gd name="p0x8" fmla="*/ 57 w 72"/>
                <a:gd name="p0y8" fmla="*/ 1105 h 1253"/>
                <a:gd name="p0x9" fmla="*/ 57 w 72"/>
                <a:gd name="p0y9" fmla="*/ 148 h 1253"/>
                <a:gd name="p0x10" fmla="*/ 57 w 72"/>
                <a:gd name="p0y10" fmla="*/ 94 h 1253"/>
                <a:gd name="p0x11" fmla="*/ 35 w 72"/>
                <a:gd name="p0y11" fmla="*/ 45 h 1253"/>
                <a:gd name="p0x12" fmla="*/ 0 w 72"/>
                <a:gd name="p0y12" fmla="*/ 10 h 1253"/>
                <a:gd name="p0x13" fmla="*/ 10 w 72"/>
                <a:gd name="p0y13" fmla="*/ 0 h 1253"/>
                <a:gd name="p0x14" fmla="*/ 48 w 72"/>
                <a:gd name="p0y14" fmla="*/ 38 h 1253"/>
                <a:gd name="p0x15" fmla="*/ 72 w 72"/>
                <a:gd name="p0y15" fmla="*/ 90 h 1253"/>
                <a:gd name="p0x16" fmla="*/ 72 w 72"/>
                <a:gd name="p0y16" fmla="*/ 148 h 1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2" name="任意多边形 81"/>
            <p:cNvSpPr/>
            <p:nvPr>
              <p:custDataLst>
                <p:tags r:id="rId75"/>
              </p:custDataLst>
            </p:nvPr>
          </p:nvSpPr>
          <p:spPr>
            <a:xfrm>
              <a:off x="13204" y="8083"/>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3" name="任意多边形 82"/>
            <p:cNvSpPr/>
            <p:nvPr>
              <p:custDataLst>
                <p:tags r:id="rId76"/>
              </p:custDataLst>
            </p:nvPr>
          </p:nvSpPr>
          <p:spPr>
            <a:xfrm>
              <a:off x="13075" y="6795"/>
              <a:ext cx="146" cy="1344"/>
            </a:xfrm>
            <a:custGeom>
              <a:avLst/>
              <a:gdLst>
                <a:gd name="sw" fmla="*/ 1 w 146"/>
                <a:gd name="sh" fmla="*/ 1 h 1344"/>
                <a:gd name="mins" fmla="min sw sh"/>
                <a:gd name="dsw" fmla="+- 0 sw mins"/>
                <a:gd name="dsh" fmla="+- 0 sh mins"/>
                <a:gd name="p0x0" fmla="*/ 0 w 146"/>
                <a:gd name="p0y0" fmla="*/ 1150 h 1344"/>
                <a:gd name="p0x1" fmla="*/ 0 w 146"/>
                <a:gd name="p0y1" fmla="*/ 194 h 1344"/>
                <a:gd name="p0x2" fmla="*/ 0 w 146"/>
                <a:gd name="p0y2" fmla="*/ 106 h 1344"/>
                <a:gd name="p0x3" fmla="*/ 53 w 146"/>
                <a:gd name="p0y3" fmla="*/ 31 h 1344"/>
                <a:gd name="p0x4" fmla="*/ 129 w 146"/>
                <a:gd name="p0y4" fmla="*/ 0 h 1344"/>
                <a:gd name="p0x5" fmla="*/ 146 w 146"/>
                <a:gd name="p0y5" fmla="*/ 13 h 1344"/>
                <a:gd name="p0x6" fmla="*/ 146 w 146"/>
                <a:gd name="p0y6" fmla="*/ 13 h 1344"/>
                <a:gd name="p0x7" fmla="*/ 87 w 146"/>
                <a:gd name="p0y7" fmla="*/ 43 h 1344"/>
                <a:gd name="p0x8" fmla="*/ 45 w 146"/>
                <a:gd name="p0y8" fmla="*/ 112 h 1344"/>
                <a:gd name="p0x9" fmla="*/ 45 w 146"/>
                <a:gd name="p0y9" fmla="*/ 194 h 1344"/>
                <a:gd name="p0x10" fmla="*/ 45 w 146"/>
                <a:gd name="p0y10" fmla="*/ 1150 h 1344"/>
                <a:gd name="p0x11" fmla="*/ 45 w 146"/>
                <a:gd name="p0y11" fmla="*/ 1232 h 1344"/>
                <a:gd name="p0x12" fmla="*/ 87 w 146"/>
                <a:gd name="p0y12" fmla="*/ 1301 h 1344"/>
                <a:gd name="p0x13" fmla="*/ 146 w 146"/>
                <a:gd name="p0y13" fmla="*/ 1330 h 1344"/>
                <a:gd name="p0x14" fmla="*/ 129 w 146"/>
                <a:gd name="p0y14" fmla="*/ 1344 h 1344"/>
                <a:gd name="p0x15" fmla="*/ 129 w 146"/>
                <a:gd name="p0y15" fmla="*/ 1344 h 1344"/>
                <a:gd name="p0x16" fmla="*/ 53 w 146"/>
                <a:gd name="p0y16" fmla="*/ 1313 h 1344"/>
                <a:gd name="p0x17" fmla="*/ 0 w 146"/>
                <a:gd name="p0y17" fmla="*/ 1238 h 1344"/>
                <a:gd name="p0x18" fmla="*/ 0 w 146"/>
                <a:gd name="p0y18" fmla="*/ 1150 h 134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5" name="文本框 84"/>
          <p:cNvSpPr txBox="1"/>
          <p:nvPr>
            <p:custDataLst>
              <p:tags r:id="rId77"/>
            </p:custDataLst>
          </p:nvPr>
        </p:nvSpPr>
        <p:spPr>
          <a:xfrm>
            <a:off x="8445551" y="4337085"/>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照护需求</a:t>
            </a:r>
            <a:endParaRPr sz="1650" b="1">
              <a:solidFill>
                <a:schemeClr val="tx2"/>
              </a:solidFill>
              <a:cs typeface="+mn-lt"/>
            </a:endParaRPr>
          </a:p>
        </p:txBody>
      </p:sp>
      <p:sp>
        <p:nvSpPr>
          <p:cNvPr id="86" name="文本框 85"/>
          <p:cNvSpPr txBox="1"/>
          <p:nvPr>
            <p:custDataLst>
              <p:tags r:id="rId78"/>
            </p:custDataLst>
          </p:nvPr>
        </p:nvSpPr>
        <p:spPr>
          <a:xfrm>
            <a:off x="8445551" y="4632303"/>
            <a:ext cx="2851175" cy="504768"/>
          </a:xfrm>
          <a:prstGeom prst="rect">
            <a:avLst/>
          </a:prstGeom>
          <a:noFill/>
        </p:spPr>
        <p:txBody>
          <a:bodyPr wrap="square" lIns="0" tIns="0" rIns="0" bIns="0" rtlCol="0" anchor="t">
            <a:noAutofit/>
          </a:bodyPr>
          <a:p>
            <a:pPr indent="0" algn="l">
              <a:lnSpc>
                <a:spcPct val="133000"/>
              </a:lnSpc>
            </a:pPr>
            <a:r>
              <a:rPr sz="1200" b="1">
                <a:solidFill>
                  <a:schemeClr val="tx2"/>
                </a:solidFill>
                <a:cs typeface="+mn-lt"/>
              </a:rPr>
              <a:t>照护复杂程度同步抬升</a:t>
            </a:r>
            <a:r>
              <a:rPr sz="1200">
                <a:solidFill>
                  <a:srgbClr val="3D5A78"/>
                </a:solidFill>
                <a:cs typeface="+mn-lt"/>
              </a:rPr>
              <a:t>，传统人力驱动看护模式正逼近能力边界</a:t>
            </a:r>
            <a:endParaRPr sz="1200">
              <a:solidFill>
                <a:srgbClr val="3D5A78"/>
              </a:solidFill>
              <a:cs typeface="+mn-lt"/>
            </a:endParaRPr>
          </a:p>
        </p:txBody>
      </p:sp>
      <p:sp>
        <p:nvSpPr>
          <p:cNvPr id="87" name="任意多边形 86"/>
          <p:cNvSpPr/>
          <p:nvPr>
            <p:custDataLst>
              <p:tags r:id="rId79"/>
            </p:custDataLst>
          </p:nvPr>
        </p:nvSpPr>
        <p:spPr>
          <a:xfrm>
            <a:off x="8307070" y="6033770"/>
            <a:ext cx="942975" cy="238125"/>
          </a:xfrm>
          <a:custGeom>
            <a:avLst/>
            <a:gdLst>
              <a:gd name="sw" fmla="*/ 1 w 1484"/>
              <a:gd name="sh" fmla="*/ 1 h 375"/>
              <a:gd name="mins" fmla="min sw sh"/>
              <a:gd name="dsw" fmla="+- 0 sw mins"/>
              <a:gd name="dsh" fmla="+- 0 sh mins"/>
              <a:gd name="p0x0" fmla="*/ 187 w 1484"/>
              <a:gd name="p0y0" fmla="*/ 0 h 375"/>
              <a:gd name="p0x1" fmla="*/ 1297 w 1484"/>
              <a:gd name="p0y1" fmla="*/ 0 h 375"/>
              <a:gd name="p0x2" fmla="*/ 1400 w 1484"/>
              <a:gd name="p0y2" fmla="*/ 0 h 375"/>
              <a:gd name="p0x3" fmla="*/ 1484 w 1484"/>
              <a:gd name="p0y3" fmla="*/ 83 h 375"/>
              <a:gd name="p0x4" fmla="*/ 1484 w 1484"/>
              <a:gd name="p0y4" fmla="*/ 187 h 375"/>
              <a:gd name="p0x5" fmla="*/ 1484 w 1484"/>
              <a:gd name="p0y5" fmla="*/ 291 h 375"/>
              <a:gd name="p0x6" fmla="*/ 1400 w 1484"/>
              <a:gd name="p0y6" fmla="*/ 375 h 375"/>
              <a:gd name="p0x7" fmla="*/ 1297 w 1484"/>
              <a:gd name="p0y7" fmla="*/ 375 h 375"/>
              <a:gd name="p0x8" fmla="*/ 187 w 1484"/>
              <a:gd name="p0y8" fmla="*/ 375 h 375"/>
              <a:gd name="p0x9" fmla="*/ 83 w 1484"/>
              <a:gd name="p0y9" fmla="*/ 375 h 375"/>
              <a:gd name="p0x10" fmla="*/ 0 w 1484"/>
              <a:gd name="p0y10" fmla="*/ 291 h 375"/>
              <a:gd name="p0x11" fmla="*/ 0 w 1484"/>
              <a:gd name="p0y11" fmla="*/ 187 h 375"/>
              <a:gd name="p0x12" fmla="*/ 0 w 1484"/>
              <a:gd name="p0y12" fmla="*/ 83 h 375"/>
              <a:gd name="p0x13" fmla="*/ 83 w 1484"/>
              <a:gd name="p0y13" fmla="*/ 0 h 375"/>
              <a:gd name="p0x14" fmla="*/ 187 w 1484"/>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8" name="文本框 87"/>
          <p:cNvSpPr txBox="1"/>
          <p:nvPr>
            <p:custDataLst>
              <p:tags r:id="rId80"/>
            </p:custDataLst>
          </p:nvPr>
        </p:nvSpPr>
        <p:spPr>
          <a:xfrm>
            <a:off x="8426501" y="6068378"/>
            <a:ext cx="857097" cy="169545"/>
          </a:xfrm>
          <a:prstGeom prst="rect">
            <a:avLst/>
          </a:prstGeom>
          <a:noFill/>
        </p:spPr>
        <p:txBody>
          <a:bodyPr wrap="square" lIns="0" tIns="0" rIns="0" bIns="0" rtlCol="0" anchor="ctr">
            <a:noAutofit/>
          </a:bodyPr>
          <a:p>
            <a:pPr algn="l">
              <a:lnSpc>
                <a:spcPct val="100000"/>
              </a:lnSpc>
            </a:pPr>
            <a:r>
              <a:rPr lang="zh-CN" altLang="en-US" sz="1200">
                <a:solidFill>
                  <a:srgbClr val="00568F"/>
                </a:solidFill>
                <a:cs typeface="+mn-lt"/>
              </a:rPr>
              <a:t>将突破</a:t>
            </a:r>
            <a:r>
              <a:rPr lang="en-US" altLang="zh-CN" sz="1200">
                <a:solidFill>
                  <a:srgbClr val="00568F"/>
                </a:solidFill>
                <a:cs typeface="+mn-lt"/>
              </a:rPr>
              <a:t>4</a:t>
            </a:r>
            <a:r>
              <a:rPr lang="zh-CN" altLang="en-US" sz="1200">
                <a:solidFill>
                  <a:srgbClr val="00568F"/>
                </a:solidFill>
                <a:cs typeface="+mn-lt"/>
              </a:rPr>
              <a:t>亿</a:t>
            </a:r>
            <a:endParaRPr lang="zh-CN" altLang="en-US" sz="1200">
              <a:solidFill>
                <a:srgbClr val="00568F"/>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失能与独居放大照护缺口</a:t>
            </a:r>
            <a:endParaRPr sz="2700" b="1">
              <a:solidFill>
                <a:srgbClr val="1A3E5C"/>
              </a:solidFill>
              <a:latin typeface="+mj-lt"/>
              <a:ea typeface="+mj-ea"/>
              <a:cs typeface="+mj-lt"/>
            </a:endParaRPr>
          </a:p>
        </p:txBody>
      </p:sp>
      <p:grpSp>
        <p:nvGrpSpPr>
          <p:cNvPr id="56" name="组合 55"/>
          <p:cNvGrpSpPr/>
          <p:nvPr/>
        </p:nvGrpSpPr>
        <p:grpSpPr>
          <a:xfrm>
            <a:off x="571500" y="5905500"/>
            <a:ext cx="11049000" cy="571500"/>
            <a:chOff x="900" y="9300"/>
            <a:chExt cx="17400" cy="900"/>
          </a:xfrm>
        </p:grpSpPr>
        <p:sp>
          <p:nvSpPr>
            <p:cNvPr id="48" name="任意多边形 47"/>
            <p:cNvSpPr/>
            <p:nvPr>
              <p:custDataLst>
                <p:tags r:id="rId2"/>
              </p:custDataLst>
            </p:nvPr>
          </p:nvSpPr>
          <p:spPr>
            <a:xfrm>
              <a:off x="900" y="9300"/>
              <a:ext cx="17400" cy="900"/>
            </a:xfrm>
            <a:custGeom>
              <a:avLst/>
              <a:gdLst>
                <a:gd name="sw" fmla="*/ 1 w 17400"/>
                <a:gd name="sh" fmla="*/ 1 h 900"/>
                <a:gd name="mins" fmla="min sw sh"/>
                <a:gd name="dsw" fmla="+- 0 sw mins"/>
                <a:gd name="dsh" fmla="+- 0 sh mins"/>
                <a:gd name="p0x0" fmla="*/ 120 w 17400"/>
                <a:gd name="p0y0" fmla="*/ 0 h 900"/>
                <a:gd name="p0x1" fmla="*/ 17280 w 17400"/>
                <a:gd name="p0y1" fmla="*/ 0 h 900"/>
                <a:gd name="p0x2" fmla="*/ 17346 w 17400"/>
                <a:gd name="p0y2" fmla="*/ 0 h 900"/>
                <a:gd name="p0x3" fmla="*/ 17400 w 17400"/>
                <a:gd name="p0y3" fmla="*/ 53 h 900"/>
                <a:gd name="p0x4" fmla="*/ 17400 w 17400"/>
                <a:gd name="p0y4" fmla="*/ 120 h 900"/>
                <a:gd name="p0x5" fmla="*/ 17400 w 17400"/>
                <a:gd name="p0y5" fmla="*/ 780 h 900"/>
                <a:gd name="p0x6" fmla="*/ 17400 w 17400"/>
                <a:gd name="p0y6" fmla="*/ 846 h 900"/>
                <a:gd name="p0x7" fmla="*/ 17346 w 17400"/>
                <a:gd name="p0y7" fmla="*/ 900 h 900"/>
                <a:gd name="p0x8" fmla="*/ 17280 w 17400"/>
                <a:gd name="p0y8" fmla="*/ 900 h 900"/>
                <a:gd name="p0x9" fmla="*/ 120 w 17400"/>
                <a:gd name="p0y9" fmla="*/ 900 h 900"/>
                <a:gd name="p0x10" fmla="*/ 53 w 17400"/>
                <a:gd name="p0y10" fmla="*/ 900 h 900"/>
                <a:gd name="p0x11" fmla="*/ 0 w 17400"/>
                <a:gd name="p0y11" fmla="*/ 846 h 900"/>
                <a:gd name="p0x12" fmla="*/ 0 w 17400"/>
                <a:gd name="p0y12" fmla="*/ 780 h 900"/>
                <a:gd name="p0x13" fmla="*/ 0 w 17400"/>
                <a:gd name="p0y13" fmla="*/ 120 h 900"/>
                <a:gd name="p0x14" fmla="*/ 0 w 17400"/>
                <a:gd name="p0y14" fmla="*/ 53 h 900"/>
                <a:gd name="p0x15" fmla="*/ 53 w 17400"/>
                <a:gd name="p0y15" fmla="*/ 0 h 900"/>
                <a:gd name="p0x16" fmla="*/ 120 w 17400"/>
                <a:gd name="p0y16" fmla="*/ 0 h 90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任意多边形 48"/>
            <p:cNvSpPr/>
            <p:nvPr>
              <p:custDataLst>
                <p:tags r:id="rId3"/>
              </p:custDataLst>
            </p:nvPr>
          </p:nvSpPr>
          <p:spPr>
            <a:xfrm>
              <a:off x="900" y="9300"/>
              <a:ext cx="120" cy="900"/>
            </a:xfrm>
            <a:custGeom>
              <a:avLst/>
              <a:gdLst>
                <a:gd name="sw" fmla="*/ 1 w 120"/>
                <a:gd name="sh" fmla="*/ 1 h 900"/>
                <a:gd name="mins" fmla="min sw sh"/>
                <a:gd name="dsw" fmla="+- 0 sw mins"/>
                <a:gd name="dsh" fmla="+- 0 sh mins"/>
                <a:gd name="p0x0" fmla="*/ 0 w 120"/>
                <a:gd name="p0y0" fmla="*/ 780 h 900"/>
                <a:gd name="p0x1" fmla="*/ 0 w 120"/>
                <a:gd name="p0y1" fmla="*/ 120 h 900"/>
                <a:gd name="p0x2" fmla="*/ 0 w 120"/>
                <a:gd name="p0y2" fmla="*/ 53 h 900"/>
                <a:gd name="p0x3" fmla="*/ 53 w 120"/>
                <a:gd name="p0y3" fmla="*/ 0 h 900"/>
                <a:gd name="p0x4" fmla="*/ 120 w 120"/>
                <a:gd name="p0y4" fmla="*/ 0 h 900"/>
                <a:gd name="p0x5" fmla="*/ 78 w 120"/>
                <a:gd name="p0y5" fmla="*/ 0 h 900"/>
                <a:gd name="p0x6" fmla="*/ 45 w 120"/>
                <a:gd name="p0y6" fmla="*/ 53 h 900"/>
                <a:gd name="p0x7" fmla="*/ 45 w 120"/>
                <a:gd name="p0y7" fmla="*/ 120 h 900"/>
                <a:gd name="p0x8" fmla="*/ 45 w 120"/>
                <a:gd name="p0y8" fmla="*/ 780 h 900"/>
                <a:gd name="p0x9" fmla="*/ 45 w 120"/>
                <a:gd name="p0y9" fmla="*/ 846 h 900"/>
                <a:gd name="p0x10" fmla="*/ 78 w 120"/>
                <a:gd name="p0y10" fmla="*/ 900 h 900"/>
                <a:gd name="p0x11" fmla="*/ 120 w 120"/>
                <a:gd name="p0y11" fmla="*/ 900 h 900"/>
                <a:gd name="p0x12" fmla="*/ 53 w 120"/>
                <a:gd name="p0y12" fmla="*/ 900 h 900"/>
                <a:gd name="p0x13" fmla="*/ 0 w 120"/>
                <a:gd name="p0y13" fmla="*/ 846 h 900"/>
                <a:gd name="p0x14" fmla="*/ 0 w 120"/>
                <a:gd name="p0y14" fmla="*/ 780 h 90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1" name="任意多边形 50"/>
          <p:cNvSpPr/>
          <p:nvPr>
            <p:custDataLst>
              <p:tags r:id="rId4"/>
            </p:custDataLst>
          </p:nvPr>
        </p:nvSpPr>
        <p:spPr>
          <a:xfrm>
            <a:off x="752475" y="601980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2" name="图片 51" descr="ae12a3fc-b4a8-11f1-9950-e666cc2d67ee"/>
          <p:cNvPicPr/>
          <p:nvPr>
            <p:custDataLst>
              <p:tags r:id="rId5"/>
            </p:custDataLst>
          </p:nvPr>
        </p:nvPicPr>
        <p:blipFill>
          <a:blip r:embed="rId6">
            <a:extLst>
              <a:ext uri="{96DAC541-7B7A-43D3-8B79-37D633B846F1}">
                <asvg:svgBlip xmlns:asvg="http://schemas.microsoft.com/office/drawing/2016/SVG/main" r:embed="rId7"/>
              </a:ext>
            </a:extLst>
          </a:blip>
          <a:srcRect t="-36" b="36"/>
          <a:stretch>
            <a:fillRect/>
          </a:stretch>
        </p:blipFill>
        <p:spPr>
          <a:xfrm>
            <a:off x="819150" y="6086475"/>
            <a:ext cx="209550" cy="209550"/>
          </a:xfrm>
          <a:prstGeom prst="rect">
            <a:avLst/>
          </a:prstGeom>
        </p:spPr>
      </p:pic>
      <p:sp>
        <p:nvSpPr>
          <p:cNvPr id="55" name="文本框 54"/>
          <p:cNvSpPr txBox="1"/>
          <p:nvPr>
            <p:custDataLst>
              <p:tags r:id="rId8"/>
            </p:custDataLst>
          </p:nvPr>
        </p:nvSpPr>
        <p:spPr>
          <a:xfrm>
            <a:off x="1209675" y="6081808"/>
            <a:ext cx="9906076"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康养病区承接慢病管理、失能照护、术后康复多重任务，人力与床位被极度摊薄。智能看护把重复、可量化、有风险的环节交给无感感知与自动预警，让有限人力聚焦专业判断。</a:t>
            </a:r>
            <a:endParaRPr sz="975">
              <a:solidFill>
                <a:srgbClr val="3D5A78"/>
              </a:solidFill>
              <a:cs typeface="+mn-lt"/>
            </a:endParaRPr>
          </a:p>
        </p:txBody>
      </p:sp>
      <p:sp>
        <p:nvSpPr>
          <p:cNvPr id="4" name="任意多边形 3"/>
          <p:cNvSpPr/>
          <p:nvPr>
            <p:custDataLst>
              <p:tags r:id="rId9"/>
            </p:custDataLst>
          </p:nvPr>
        </p:nvSpPr>
        <p:spPr>
          <a:xfrm>
            <a:off x="571500" y="1058545"/>
            <a:ext cx="11049000" cy="814705"/>
          </a:xfrm>
          <a:custGeom>
            <a:avLst/>
            <a:gdLst>
              <a:gd name="sw" fmla="*/ 1 w 17400"/>
              <a:gd name="sh" fmla="*/ 1 h 1282"/>
              <a:gd name="mins" fmla="min sw sh"/>
              <a:gd name="dsw" fmla="+- 0 sw mins"/>
              <a:gd name="dsh" fmla="+- 0 sh mins"/>
              <a:gd name="p0x0" fmla="*/ 210 w 17400"/>
              <a:gd name="p0y0" fmla="*/ 0 h 1282"/>
              <a:gd name="p0x1" fmla="*/ 17190 w 17400"/>
              <a:gd name="p0y1" fmla="*/ 0 h 1282"/>
              <a:gd name="p0x2" fmla="*/ 17305 w 17400"/>
              <a:gd name="p0y2" fmla="*/ 0 h 1282"/>
              <a:gd name="p0x3" fmla="*/ 17400 w 17400"/>
              <a:gd name="p0y3" fmla="*/ 94 h 1282"/>
              <a:gd name="p0x4" fmla="*/ 17400 w 17400"/>
              <a:gd name="p0y4" fmla="*/ 210 h 1282"/>
              <a:gd name="p0x5" fmla="*/ 17400 w 17400"/>
              <a:gd name="p0y5" fmla="*/ 1072 h 1282"/>
              <a:gd name="p0x6" fmla="*/ 17400 w 17400"/>
              <a:gd name="p0y6" fmla="*/ 1188 h 1282"/>
              <a:gd name="p0x7" fmla="*/ 17305 w 17400"/>
              <a:gd name="p0y7" fmla="*/ 1282 h 1282"/>
              <a:gd name="p0x8" fmla="*/ 17190 w 17400"/>
              <a:gd name="p0y8" fmla="*/ 1282 h 1282"/>
              <a:gd name="p0x9" fmla="*/ 210 w 17400"/>
              <a:gd name="p0y9" fmla="*/ 1282 h 1282"/>
              <a:gd name="p0x10" fmla="*/ 94 w 17400"/>
              <a:gd name="p0y10" fmla="*/ 1282 h 1282"/>
              <a:gd name="p0x11" fmla="*/ 0 w 17400"/>
              <a:gd name="p0y11" fmla="*/ 1188 h 1282"/>
              <a:gd name="p0x12" fmla="*/ 0 w 17400"/>
              <a:gd name="p0y12" fmla="*/ 1072 h 1282"/>
              <a:gd name="p0x13" fmla="*/ 0 w 17400"/>
              <a:gd name="p0y13" fmla="*/ 210 h 1282"/>
              <a:gd name="p0x14" fmla="*/ 0 w 17400"/>
              <a:gd name="p0y14" fmla="*/ 94 h 1282"/>
              <a:gd name="p0x15" fmla="*/ 94 w 17400"/>
              <a:gd name="p0y15" fmla="*/ 0 h 1282"/>
              <a:gd name="p0x16" fmla="*/ 210 w 17400"/>
              <a:gd name="p0y16" fmla="*/ 0 h 128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custDataLst>
              <p:tags r:id="rId10"/>
            </p:custDataLst>
          </p:nvPr>
        </p:nvSpPr>
        <p:spPr>
          <a:xfrm>
            <a:off x="800100" y="1314907"/>
            <a:ext cx="2933700" cy="301942"/>
          </a:xfrm>
          <a:prstGeom prst="rect">
            <a:avLst/>
          </a:prstGeom>
          <a:noFill/>
        </p:spPr>
        <p:txBody>
          <a:bodyPr wrap="square" lIns="0" tIns="0" rIns="0" bIns="0" rtlCol="0" anchor="t">
            <a:noAutofit/>
          </a:bodyPr>
          <a:p>
            <a:pPr algn="l">
              <a:lnSpc>
                <a:spcPct val="108000"/>
              </a:lnSpc>
            </a:pPr>
            <a:r>
              <a:rPr sz="1650" b="1">
                <a:solidFill>
                  <a:srgbClr val="1A3E5C"/>
                </a:solidFill>
                <a:cs typeface="+mn-lt"/>
              </a:rPr>
              <a:t>结构性压力不止于人口总量。</a:t>
            </a:r>
            <a:endParaRPr sz="1650" b="1">
              <a:solidFill>
                <a:srgbClr val="1A3E5C"/>
              </a:solidFill>
              <a:cs typeface="+mn-lt"/>
            </a:endParaRPr>
          </a:p>
        </p:txBody>
      </p:sp>
      <p:sp>
        <p:nvSpPr>
          <p:cNvPr id="7" name="任意多边形 6"/>
          <p:cNvSpPr/>
          <p:nvPr>
            <p:custDataLst>
              <p:tags r:id="rId11"/>
            </p:custDataLst>
          </p:nvPr>
        </p:nvSpPr>
        <p:spPr>
          <a:xfrm>
            <a:off x="9627870" y="1249045"/>
            <a:ext cx="1764030" cy="433705"/>
          </a:xfrm>
          <a:custGeom>
            <a:avLst/>
            <a:gdLst>
              <a:gd name="sw" fmla="*/ 1 w 2777"/>
              <a:gd name="sh" fmla="*/ 1 h 682"/>
              <a:gd name="mins" fmla="min sw sh"/>
              <a:gd name="dsw" fmla="+- 0 sw mins"/>
              <a:gd name="dsh" fmla="+- 0 sh mins"/>
              <a:gd name="p0x0" fmla="*/ 341 w 2777"/>
              <a:gd name="p0y0" fmla="*/ 0 h 682"/>
              <a:gd name="p0x1" fmla="*/ 2436 w 2777"/>
              <a:gd name="p0y1" fmla="*/ 0 h 682"/>
              <a:gd name="p0x2" fmla="*/ 2624 w 2777"/>
              <a:gd name="p0y2" fmla="*/ 0 h 682"/>
              <a:gd name="p0x3" fmla="*/ 2777 w 2777"/>
              <a:gd name="p0y3" fmla="*/ 152 h 682"/>
              <a:gd name="p0x4" fmla="*/ 2777 w 2777"/>
              <a:gd name="p0y4" fmla="*/ 341 h 682"/>
              <a:gd name="p0x5" fmla="*/ 2777 w 2777"/>
              <a:gd name="p0y5" fmla="*/ 529 h 682"/>
              <a:gd name="p0x6" fmla="*/ 2624 w 2777"/>
              <a:gd name="p0y6" fmla="*/ 682 h 682"/>
              <a:gd name="p0x7" fmla="*/ 2436 w 2777"/>
              <a:gd name="p0y7" fmla="*/ 682 h 682"/>
              <a:gd name="p0x8" fmla="*/ 341 w 2777"/>
              <a:gd name="p0y8" fmla="*/ 682 h 682"/>
              <a:gd name="p0x9" fmla="*/ 152 w 2777"/>
              <a:gd name="p0y9" fmla="*/ 682 h 682"/>
              <a:gd name="p0x10" fmla="*/ 0 w 2777"/>
              <a:gd name="p0y10" fmla="*/ 529 h 682"/>
              <a:gd name="p0x11" fmla="*/ 0 w 2777"/>
              <a:gd name="p0y11" fmla="*/ 341 h 682"/>
              <a:gd name="p0x12" fmla="*/ 0 w 2777"/>
              <a:gd name="p0y12" fmla="*/ 152 h 682"/>
              <a:gd name="p0x13" fmla="*/ 152 w 2777"/>
              <a:gd name="p0y13" fmla="*/ 0 h 682"/>
              <a:gd name="p0x14" fmla="*/ 341 w 2777"/>
              <a:gd name="p0y14" fmla="*/ 0 h 68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ae129fed-b4a8-11f1-9950-e666cc2d67ee"/>
          <p:cNvPicPr/>
          <p:nvPr>
            <p:custDataLst>
              <p:tags r:id="rId12"/>
            </p:custDataLst>
          </p:nvPr>
        </p:nvPicPr>
        <p:blipFill>
          <a:blip r:embed="rId13">
            <a:extLst>
              <a:ext uri="{96DAC541-7B7A-43D3-8B79-37D633B846F1}">
                <asvg:svgBlip xmlns:asvg="http://schemas.microsoft.com/office/drawing/2016/SVG/main" r:embed="rId14"/>
              </a:ext>
            </a:extLst>
          </a:blip>
          <a:srcRect l="-200" t="-204" r="200" b="204"/>
          <a:stretch>
            <a:fillRect/>
          </a:stretch>
        </p:blipFill>
        <p:spPr>
          <a:xfrm>
            <a:off x="9742170" y="1346835"/>
            <a:ext cx="209550" cy="209550"/>
          </a:xfrm>
          <a:prstGeom prst="rect">
            <a:avLst/>
          </a:prstGeom>
        </p:spPr>
      </p:pic>
      <p:sp>
        <p:nvSpPr>
          <p:cNvPr id="10" name="文本框 9"/>
          <p:cNvSpPr txBox="1"/>
          <p:nvPr>
            <p:custDataLst>
              <p:tags r:id="rId15"/>
            </p:custDataLst>
          </p:nvPr>
        </p:nvSpPr>
        <p:spPr>
          <a:xfrm>
            <a:off x="9952139" y="1325832"/>
            <a:ext cx="1535011" cy="280988"/>
          </a:xfrm>
          <a:prstGeom prst="rect">
            <a:avLst/>
          </a:prstGeom>
          <a:noFill/>
        </p:spPr>
        <p:txBody>
          <a:bodyPr wrap="square" lIns="0" tIns="0" rIns="0" bIns="0" rtlCol="0" anchor="t">
            <a:noAutofit/>
          </a:bodyPr>
          <a:p>
            <a:pPr algn="l"/>
            <a:r>
              <a:rPr lang="en-US" sz="1650" b="1">
                <a:solidFill>
                  <a:srgbClr val="006BA8"/>
                </a:solidFill>
                <a:cs typeface="+mn-lt"/>
              </a:rPr>
              <a:t> </a:t>
            </a:r>
            <a:r>
              <a:rPr lang="zh-CN" sz="1650" b="1">
                <a:solidFill>
                  <a:srgbClr val="006BA8"/>
                </a:solidFill>
                <a:cs typeface="+mn-lt"/>
              </a:rPr>
              <a:t>照护缺口警示</a:t>
            </a:r>
            <a:endParaRPr lang="zh-CN" sz="1650" b="1">
              <a:solidFill>
                <a:srgbClr val="006BA8"/>
              </a:solidFill>
              <a:cs typeface="+mn-lt"/>
            </a:endParaRPr>
          </a:p>
        </p:txBody>
      </p:sp>
      <p:sp>
        <p:nvSpPr>
          <p:cNvPr id="11" name="任意多边形 10"/>
          <p:cNvSpPr/>
          <p:nvPr>
            <p:custDataLst>
              <p:tags r:id="rId16"/>
            </p:custDataLst>
          </p:nvPr>
        </p:nvSpPr>
        <p:spPr>
          <a:xfrm>
            <a:off x="575945" y="2226310"/>
            <a:ext cx="3546475" cy="1679575"/>
          </a:xfrm>
          <a:custGeom>
            <a:avLst/>
            <a:gdLst>
              <a:gd name="sw" fmla="*/ 1 w 5585"/>
              <a:gd name="sh" fmla="*/ 1 h 2645"/>
              <a:gd name="mins" fmla="min sw sh"/>
              <a:gd name="dsw" fmla="+- 0 sw mins"/>
              <a:gd name="dsh" fmla="+- 0 sh mins"/>
              <a:gd name="p0x0" fmla="*/ 210 w 5585"/>
              <a:gd name="p0y0" fmla="*/ 0 h 2645"/>
              <a:gd name="p0x1" fmla="*/ 5375 w 5585"/>
              <a:gd name="p0y1" fmla="*/ 0 h 2645"/>
              <a:gd name="p0x2" fmla="*/ 5491 w 5585"/>
              <a:gd name="p0y2" fmla="*/ 0 h 2645"/>
              <a:gd name="p0x3" fmla="*/ 5585 w 5585"/>
              <a:gd name="p0y3" fmla="*/ 94 h 2645"/>
              <a:gd name="p0x4" fmla="*/ 5585 w 5585"/>
              <a:gd name="p0y4" fmla="*/ 210 h 2645"/>
              <a:gd name="p0x5" fmla="*/ 5585 w 5585"/>
              <a:gd name="p0y5" fmla="*/ 2435 h 2645"/>
              <a:gd name="p0x6" fmla="*/ 5585 w 5585"/>
              <a:gd name="p0y6" fmla="*/ 2551 h 2645"/>
              <a:gd name="p0x7" fmla="*/ 5491 w 5585"/>
              <a:gd name="p0y7" fmla="*/ 2645 h 2645"/>
              <a:gd name="p0x8" fmla="*/ 5375 w 5585"/>
              <a:gd name="p0y8" fmla="*/ 2645 h 2645"/>
              <a:gd name="p0x9" fmla="*/ 210 w 5585"/>
              <a:gd name="p0y9" fmla="*/ 2645 h 2645"/>
              <a:gd name="p0x10" fmla="*/ 94 w 5585"/>
              <a:gd name="p0y10" fmla="*/ 2645 h 2645"/>
              <a:gd name="p0x11" fmla="*/ 0 w 5585"/>
              <a:gd name="p0y11" fmla="*/ 2551 h 2645"/>
              <a:gd name="p0x12" fmla="*/ 0 w 5585"/>
              <a:gd name="p0y12" fmla="*/ 2435 h 2645"/>
              <a:gd name="p0x13" fmla="*/ 0 w 5585"/>
              <a:gd name="p0y13" fmla="*/ 210 h 2645"/>
              <a:gd name="p0x14" fmla="*/ 0 w 5585"/>
              <a:gd name="p0y14" fmla="*/ 94 h 2645"/>
              <a:gd name="p0x15" fmla="*/ 94 w 5585"/>
              <a:gd name="p0y15" fmla="*/ 0 h 2645"/>
              <a:gd name="p0x16" fmla="*/ 210 w 5585"/>
              <a:gd name="p0y16" fmla="*/ 0 h 26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任意多边形 11"/>
          <p:cNvSpPr/>
          <p:nvPr>
            <p:custDataLst>
              <p:tags r:id="rId17"/>
            </p:custDataLst>
          </p:nvPr>
        </p:nvSpPr>
        <p:spPr>
          <a:xfrm>
            <a:off x="733425" y="2586355"/>
            <a:ext cx="342900" cy="342900"/>
          </a:xfrm>
          <a:custGeom>
            <a:avLst/>
            <a:gdLst>
              <a:gd name="sw" fmla="*/ 1 w 540"/>
              <a:gd name="sh" fmla="*/ 1 h 540"/>
              <a:gd name="mins" fmla="min sw sh"/>
              <a:gd name="dsw" fmla="+- 0 sw mins"/>
              <a:gd name="dsh" fmla="+- 0 sh mins"/>
              <a:gd name="p0x0" fmla="*/ 120 w 540"/>
              <a:gd name="p0y0" fmla="*/ 0 h 540"/>
              <a:gd name="p0x1" fmla="*/ 420 w 540"/>
              <a:gd name="p0y1" fmla="*/ 0 h 540"/>
              <a:gd name="p0x2" fmla="*/ 486 w 540"/>
              <a:gd name="p0y2" fmla="*/ 0 h 540"/>
              <a:gd name="p0x3" fmla="*/ 540 w 540"/>
              <a:gd name="p0y3" fmla="*/ 53 h 540"/>
              <a:gd name="p0x4" fmla="*/ 540 w 540"/>
              <a:gd name="p0y4" fmla="*/ 120 h 540"/>
              <a:gd name="p0x5" fmla="*/ 540 w 540"/>
              <a:gd name="p0y5" fmla="*/ 420 h 540"/>
              <a:gd name="p0x6" fmla="*/ 540 w 540"/>
              <a:gd name="p0y6" fmla="*/ 486 h 540"/>
              <a:gd name="p0x7" fmla="*/ 486 w 540"/>
              <a:gd name="p0y7" fmla="*/ 540 h 540"/>
              <a:gd name="p0x8" fmla="*/ 420 w 540"/>
              <a:gd name="p0y8" fmla="*/ 540 h 540"/>
              <a:gd name="p0x9" fmla="*/ 120 w 540"/>
              <a:gd name="p0y9" fmla="*/ 540 h 540"/>
              <a:gd name="p0x10" fmla="*/ 53 w 540"/>
              <a:gd name="p0y10" fmla="*/ 540 h 540"/>
              <a:gd name="p0x11" fmla="*/ 0 w 540"/>
              <a:gd name="p0y11" fmla="*/ 486 h 540"/>
              <a:gd name="p0x12" fmla="*/ 0 w 540"/>
              <a:gd name="p0y12" fmla="*/ 420 h 540"/>
              <a:gd name="p0x13" fmla="*/ 0 w 540"/>
              <a:gd name="p0y13" fmla="*/ 120 h 540"/>
              <a:gd name="p0x14" fmla="*/ 0 w 540"/>
              <a:gd name="p0y14" fmla="*/ 53 h 540"/>
              <a:gd name="p0x15" fmla="*/ 53 w 540"/>
              <a:gd name="p0y15" fmla="*/ 0 h 540"/>
              <a:gd name="p0x16" fmla="*/ 12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descr="ae12a0fc-b4a8-11f1-9950-e666cc2d67ee"/>
          <p:cNvPicPr/>
          <p:nvPr>
            <p:custDataLst>
              <p:tags r:id="rId18"/>
            </p:custDataLst>
          </p:nvPr>
        </p:nvPicPr>
        <p:blipFill>
          <a:blip r:embed="rId19">
            <a:extLst>
              <a:ext uri="{96DAC541-7B7A-43D3-8B79-37D633B846F1}">
                <asvg:svgBlip xmlns:asvg="http://schemas.microsoft.com/office/drawing/2016/SVG/main" r:embed="rId20"/>
              </a:ext>
            </a:extLst>
          </a:blip>
          <a:srcRect t="-62" b="62"/>
          <a:stretch>
            <a:fillRect/>
          </a:stretch>
        </p:blipFill>
        <p:spPr>
          <a:xfrm>
            <a:off x="800100" y="2653030"/>
            <a:ext cx="209550" cy="209550"/>
          </a:xfrm>
          <a:prstGeom prst="rect">
            <a:avLst/>
          </a:prstGeom>
        </p:spPr>
      </p:pic>
      <p:sp>
        <p:nvSpPr>
          <p:cNvPr id="16" name="文本框 15"/>
          <p:cNvSpPr txBox="1"/>
          <p:nvPr>
            <p:custDataLst>
              <p:tags r:id="rId21"/>
            </p:custDataLst>
          </p:nvPr>
        </p:nvSpPr>
        <p:spPr>
          <a:xfrm>
            <a:off x="1190625" y="2606516"/>
            <a:ext cx="1720453"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失能半失能老人</a:t>
            </a:r>
            <a:endParaRPr sz="1650" b="1" spc="49">
              <a:solidFill>
                <a:srgbClr val="1A3E5C"/>
              </a:solidFill>
              <a:cs typeface="+mn-lt"/>
            </a:endParaRPr>
          </a:p>
        </p:txBody>
      </p:sp>
      <p:sp>
        <p:nvSpPr>
          <p:cNvPr id="17" name="文本框 16"/>
          <p:cNvSpPr txBox="1"/>
          <p:nvPr>
            <p:custDataLst>
              <p:tags r:id="rId22"/>
            </p:custDataLst>
          </p:nvPr>
        </p:nvSpPr>
        <p:spPr>
          <a:xfrm>
            <a:off x="733425" y="3014158"/>
            <a:ext cx="2512819" cy="559118"/>
          </a:xfrm>
          <a:prstGeom prst="rect">
            <a:avLst/>
          </a:prstGeom>
          <a:noFill/>
        </p:spPr>
        <p:txBody>
          <a:bodyPr wrap="square" lIns="0" tIns="0" rIns="0" bIns="0" rtlCol="0" anchor="t">
            <a:noAutofit/>
          </a:bodyPr>
          <a:p>
            <a:pPr algn="l">
              <a:lnSpc>
                <a:spcPct val="92000"/>
              </a:lnSpc>
            </a:pPr>
            <a:r>
              <a:rPr lang="zh-CN" altLang="en-US" sz="3600" b="1">
                <a:solidFill>
                  <a:schemeClr val="tx2"/>
                </a:solidFill>
                <a:cs typeface="+mn-lt"/>
              </a:rPr>
              <a:t>超</a:t>
            </a:r>
            <a:r>
              <a:rPr lang="en-US" altLang="zh-CN" sz="3600" b="1">
                <a:solidFill>
                  <a:schemeClr val="tx2"/>
                </a:solidFill>
                <a:cs typeface="+mn-lt"/>
              </a:rPr>
              <a:t>4000</a:t>
            </a:r>
            <a:r>
              <a:rPr lang="zh-CN" altLang="en-US" sz="3600" b="1">
                <a:solidFill>
                  <a:schemeClr val="tx2"/>
                </a:solidFill>
                <a:cs typeface="+mn-lt"/>
              </a:rPr>
              <a:t>万</a:t>
            </a:r>
            <a:endParaRPr lang="zh-CN" altLang="en-US" sz="3600" b="1">
              <a:solidFill>
                <a:schemeClr val="tx2"/>
              </a:solidFill>
              <a:cs typeface="+mn-lt"/>
            </a:endParaRPr>
          </a:p>
        </p:txBody>
      </p:sp>
      <p:sp>
        <p:nvSpPr>
          <p:cNvPr id="18" name="任意多边形 17"/>
          <p:cNvSpPr/>
          <p:nvPr>
            <p:custDataLst>
              <p:tags r:id="rId23"/>
            </p:custDataLst>
          </p:nvPr>
        </p:nvSpPr>
        <p:spPr>
          <a:xfrm>
            <a:off x="4322445" y="2226310"/>
            <a:ext cx="3546475" cy="1679575"/>
          </a:xfrm>
          <a:custGeom>
            <a:avLst/>
            <a:gdLst>
              <a:gd name="sw" fmla="*/ 1 w 5585"/>
              <a:gd name="sh" fmla="*/ 1 h 2645"/>
              <a:gd name="mins" fmla="min sw sh"/>
              <a:gd name="dsw" fmla="+- 0 sw mins"/>
              <a:gd name="dsh" fmla="+- 0 sh mins"/>
              <a:gd name="p0x0" fmla="*/ 210 w 5585"/>
              <a:gd name="p0y0" fmla="*/ 0 h 2645"/>
              <a:gd name="p0x1" fmla="*/ 5375 w 5585"/>
              <a:gd name="p0y1" fmla="*/ 0 h 2645"/>
              <a:gd name="p0x2" fmla="*/ 5491 w 5585"/>
              <a:gd name="p0y2" fmla="*/ 0 h 2645"/>
              <a:gd name="p0x3" fmla="*/ 5585 w 5585"/>
              <a:gd name="p0y3" fmla="*/ 94 h 2645"/>
              <a:gd name="p0x4" fmla="*/ 5585 w 5585"/>
              <a:gd name="p0y4" fmla="*/ 210 h 2645"/>
              <a:gd name="p0x5" fmla="*/ 5585 w 5585"/>
              <a:gd name="p0y5" fmla="*/ 2435 h 2645"/>
              <a:gd name="p0x6" fmla="*/ 5585 w 5585"/>
              <a:gd name="p0y6" fmla="*/ 2551 h 2645"/>
              <a:gd name="p0x7" fmla="*/ 5491 w 5585"/>
              <a:gd name="p0y7" fmla="*/ 2645 h 2645"/>
              <a:gd name="p0x8" fmla="*/ 5375 w 5585"/>
              <a:gd name="p0y8" fmla="*/ 2645 h 2645"/>
              <a:gd name="p0x9" fmla="*/ 210 w 5585"/>
              <a:gd name="p0y9" fmla="*/ 2645 h 2645"/>
              <a:gd name="p0x10" fmla="*/ 94 w 5585"/>
              <a:gd name="p0y10" fmla="*/ 2645 h 2645"/>
              <a:gd name="p0x11" fmla="*/ 0 w 5585"/>
              <a:gd name="p0y11" fmla="*/ 2551 h 2645"/>
              <a:gd name="p0x12" fmla="*/ 0 w 5585"/>
              <a:gd name="p0y12" fmla="*/ 2435 h 2645"/>
              <a:gd name="p0x13" fmla="*/ 0 w 5585"/>
              <a:gd name="p0y13" fmla="*/ 210 h 2645"/>
              <a:gd name="p0x14" fmla="*/ 0 w 5585"/>
              <a:gd name="p0y14" fmla="*/ 94 h 2645"/>
              <a:gd name="p0x15" fmla="*/ 94 w 5585"/>
              <a:gd name="p0y15" fmla="*/ 0 h 2645"/>
              <a:gd name="p0x16" fmla="*/ 210 w 5585"/>
              <a:gd name="p0y16" fmla="*/ 0 h 26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24"/>
            </p:custDataLst>
          </p:nvPr>
        </p:nvSpPr>
        <p:spPr>
          <a:xfrm>
            <a:off x="4479925" y="2586355"/>
            <a:ext cx="342900" cy="342900"/>
          </a:xfrm>
          <a:custGeom>
            <a:avLst/>
            <a:gdLst>
              <a:gd name="sw" fmla="*/ 1 w 540"/>
              <a:gd name="sh" fmla="*/ 1 h 540"/>
              <a:gd name="mins" fmla="min sw sh"/>
              <a:gd name="dsw" fmla="+- 0 sw mins"/>
              <a:gd name="dsh" fmla="+- 0 sh mins"/>
              <a:gd name="p0x0" fmla="*/ 120 w 540"/>
              <a:gd name="p0y0" fmla="*/ 0 h 540"/>
              <a:gd name="p0x1" fmla="*/ 420 w 540"/>
              <a:gd name="p0y1" fmla="*/ 0 h 540"/>
              <a:gd name="p0x2" fmla="*/ 486 w 540"/>
              <a:gd name="p0y2" fmla="*/ 0 h 540"/>
              <a:gd name="p0x3" fmla="*/ 540 w 540"/>
              <a:gd name="p0y3" fmla="*/ 53 h 540"/>
              <a:gd name="p0x4" fmla="*/ 540 w 540"/>
              <a:gd name="p0y4" fmla="*/ 120 h 540"/>
              <a:gd name="p0x5" fmla="*/ 540 w 540"/>
              <a:gd name="p0y5" fmla="*/ 420 h 540"/>
              <a:gd name="p0x6" fmla="*/ 540 w 540"/>
              <a:gd name="p0y6" fmla="*/ 486 h 540"/>
              <a:gd name="p0x7" fmla="*/ 486 w 540"/>
              <a:gd name="p0y7" fmla="*/ 540 h 540"/>
              <a:gd name="p0x8" fmla="*/ 420 w 540"/>
              <a:gd name="p0y8" fmla="*/ 540 h 540"/>
              <a:gd name="p0x9" fmla="*/ 120 w 540"/>
              <a:gd name="p0y9" fmla="*/ 540 h 540"/>
              <a:gd name="p0x10" fmla="*/ 53 w 540"/>
              <a:gd name="p0y10" fmla="*/ 540 h 540"/>
              <a:gd name="p0x11" fmla="*/ 0 w 540"/>
              <a:gd name="p0y11" fmla="*/ 486 h 540"/>
              <a:gd name="p0x12" fmla="*/ 0 w 540"/>
              <a:gd name="p0y12" fmla="*/ 420 h 540"/>
              <a:gd name="p0x13" fmla="*/ 0 w 540"/>
              <a:gd name="p0y13" fmla="*/ 120 h 540"/>
              <a:gd name="p0x14" fmla="*/ 0 w 540"/>
              <a:gd name="p0y14" fmla="*/ 53 h 540"/>
              <a:gd name="p0x15" fmla="*/ 53 w 540"/>
              <a:gd name="p0y15" fmla="*/ 0 h 540"/>
              <a:gd name="p0x16" fmla="*/ 12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0" name="图片 19" descr="ae12a0a8-b4a8-11f1-9950-e666cc2d67ee"/>
          <p:cNvPicPr/>
          <p:nvPr>
            <p:custDataLst>
              <p:tags r:id="rId25"/>
            </p:custDataLst>
          </p:nvPr>
        </p:nvPicPr>
        <p:blipFill>
          <a:blip r:embed="rId26">
            <a:extLst>
              <a:ext uri="{96DAC541-7B7A-43D3-8B79-37D633B846F1}">
                <asvg:svgBlip xmlns:asvg="http://schemas.microsoft.com/office/drawing/2016/SVG/main" r:embed="rId27"/>
              </a:ext>
            </a:extLst>
          </a:blip>
          <a:srcRect l="-12" t="-62" r="12" b="62"/>
          <a:stretch>
            <a:fillRect/>
          </a:stretch>
        </p:blipFill>
        <p:spPr>
          <a:xfrm>
            <a:off x="4546600" y="2653030"/>
            <a:ext cx="209550" cy="209550"/>
          </a:xfrm>
          <a:prstGeom prst="rect">
            <a:avLst/>
          </a:prstGeom>
        </p:spPr>
      </p:pic>
      <p:sp>
        <p:nvSpPr>
          <p:cNvPr id="23" name="文本框 22"/>
          <p:cNvSpPr txBox="1"/>
          <p:nvPr>
            <p:custDataLst>
              <p:tags r:id="rId28"/>
            </p:custDataLst>
          </p:nvPr>
        </p:nvSpPr>
        <p:spPr>
          <a:xfrm>
            <a:off x="4937151" y="2606516"/>
            <a:ext cx="1504578"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独居空巢老人</a:t>
            </a:r>
            <a:endParaRPr sz="1650" b="1" spc="49">
              <a:solidFill>
                <a:srgbClr val="1A3E5C"/>
              </a:solidFill>
              <a:cs typeface="+mn-lt"/>
            </a:endParaRPr>
          </a:p>
        </p:txBody>
      </p:sp>
      <p:sp>
        <p:nvSpPr>
          <p:cNvPr id="24" name="文本框 23"/>
          <p:cNvSpPr txBox="1"/>
          <p:nvPr>
            <p:custDataLst>
              <p:tags r:id="rId29"/>
            </p:custDataLst>
          </p:nvPr>
        </p:nvSpPr>
        <p:spPr>
          <a:xfrm>
            <a:off x="4479951" y="3014158"/>
            <a:ext cx="2519210" cy="559118"/>
          </a:xfrm>
          <a:prstGeom prst="rect">
            <a:avLst/>
          </a:prstGeom>
          <a:noFill/>
        </p:spPr>
        <p:txBody>
          <a:bodyPr wrap="square" lIns="0" tIns="0" rIns="0" bIns="0" rtlCol="0" anchor="t">
            <a:noAutofit/>
          </a:bodyPr>
          <a:p>
            <a:pPr algn="l">
              <a:lnSpc>
                <a:spcPct val="92000"/>
              </a:lnSpc>
            </a:pPr>
            <a:r>
              <a:rPr lang="zh-CN" altLang="en-US" sz="3600" b="1">
                <a:solidFill>
                  <a:schemeClr val="tx2"/>
                </a:solidFill>
                <a:cs typeface="+mn-lt"/>
              </a:rPr>
              <a:t>超</a:t>
            </a:r>
            <a:r>
              <a:rPr lang="en-US" altLang="zh-CN" sz="3600" b="1">
                <a:solidFill>
                  <a:schemeClr val="tx2"/>
                </a:solidFill>
                <a:cs typeface="+mn-lt"/>
              </a:rPr>
              <a:t>1.3</a:t>
            </a:r>
            <a:r>
              <a:rPr lang="zh-CN" altLang="en-US" sz="3600" b="1">
                <a:solidFill>
                  <a:schemeClr val="tx2"/>
                </a:solidFill>
                <a:cs typeface="+mn-lt"/>
              </a:rPr>
              <a:t>亿户</a:t>
            </a:r>
            <a:endParaRPr lang="zh-CN" altLang="en-US" sz="3600" b="1">
              <a:solidFill>
                <a:schemeClr val="tx2"/>
              </a:solidFill>
              <a:cs typeface="+mn-lt"/>
            </a:endParaRPr>
          </a:p>
        </p:txBody>
      </p:sp>
      <p:sp>
        <p:nvSpPr>
          <p:cNvPr id="25" name="任意多边形 24"/>
          <p:cNvSpPr/>
          <p:nvPr>
            <p:custDataLst>
              <p:tags r:id="rId30"/>
            </p:custDataLst>
          </p:nvPr>
        </p:nvSpPr>
        <p:spPr>
          <a:xfrm>
            <a:off x="8068945" y="2226310"/>
            <a:ext cx="3546475" cy="1679575"/>
          </a:xfrm>
          <a:custGeom>
            <a:avLst/>
            <a:gdLst>
              <a:gd name="sw" fmla="*/ 1 w 5585"/>
              <a:gd name="sh" fmla="*/ 1 h 2645"/>
              <a:gd name="mins" fmla="min sw sh"/>
              <a:gd name="dsw" fmla="+- 0 sw mins"/>
              <a:gd name="dsh" fmla="+- 0 sh mins"/>
              <a:gd name="p0x0" fmla="*/ 210 w 5585"/>
              <a:gd name="p0y0" fmla="*/ 0 h 2645"/>
              <a:gd name="p0x1" fmla="*/ 5375 w 5585"/>
              <a:gd name="p0y1" fmla="*/ 0 h 2645"/>
              <a:gd name="p0x2" fmla="*/ 5491 w 5585"/>
              <a:gd name="p0y2" fmla="*/ 0 h 2645"/>
              <a:gd name="p0x3" fmla="*/ 5585 w 5585"/>
              <a:gd name="p0y3" fmla="*/ 94 h 2645"/>
              <a:gd name="p0x4" fmla="*/ 5585 w 5585"/>
              <a:gd name="p0y4" fmla="*/ 210 h 2645"/>
              <a:gd name="p0x5" fmla="*/ 5585 w 5585"/>
              <a:gd name="p0y5" fmla="*/ 2435 h 2645"/>
              <a:gd name="p0x6" fmla="*/ 5585 w 5585"/>
              <a:gd name="p0y6" fmla="*/ 2551 h 2645"/>
              <a:gd name="p0x7" fmla="*/ 5491 w 5585"/>
              <a:gd name="p0y7" fmla="*/ 2645 h 2645"/>
              <a:gd name="p0x8" fmla="*/ 5375 w 5585"/>
              <a:gd name="p0y8" fmla="*/ 2645 h 2645"/>
              <a:gd name="p0x9" fmla="*/ 210 w 5585"/>
              <a:gd name="p0y9" fmla="*/ 2645 h 2645"/>
              <a:gd name="p0x10" fmla="*/ 94 w 5585"/>
              <a:gd name="p0y10" fmla="*/ 2645 h 2645"/>
              <a:gd name="p0x11" fmla="*/ 0 w 5585"/>
              <a:gd name="p0y11" fmla="*/ 2551 h 2645"/>
              <a:gd name="p0x12" fmla="*/ 0 w 5585"/>
              <a:gd name="p0y12" fmla="*/ 2435 h 2645"/>
              <a:gd name="p0x13" fmla="*/ 0 w 5585"/>
              <a:gd name="p0y13" fmla="*/ 210 h 2645"/>
              <a:gd name="p0x14" fmla="*/ 0 w 5585"/>
              <a:gd name="p0y14" fmla="*/ 94 h 2645"/>
              <a:gd name="p0x15" fmla="*/ 94 w 5585"/>
              <a:gd name="p0y15" fmla="*/ 0 h 2645"/>
              <a:gd name="p0x16" fmla="*/ 210 w 5585"/>
              <a:gd name="p0y16" fmla="*/ 0 h 26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31"/>
            </p:custDataLst>
          </p:nvPr>
        </p:nvSpPr>
        <p:spPr>
          <a:xfrm>
            <a:off x="8226425" y="2409825"/>
            <a:ext cx="342900" cy="342900"/>
          </a:xfrm>
          <a:custGeom>
            <a:avLst/>
            <a:gdLst>
              <a:gd name="sw" fmla="*/ 1 w 540"/>
              <a:gd name="sh" fmla="*/ 1 h 540"/>
              <a:gd name="mins" fmla="min sw sh"/>
              <a:gd name="dsw" fmla="+- 0 sw mins"/>
              <a:gd name="dsh" fmla="+- 0 sh mins"/>
              <a:gd name="p0x0" fmla="*/ 120 w 540"/>
              <a:gd name="p0y0" fmla="*/ 0 h 540"/>
              <a:gd name="p0x1" fmla="*/ 420 w 540"/>
              <a:gd name="p0y1" fmla="*/ 0 h 540"/>
              <a:gd name="p0x2" fmla="*/ 486 w 540"/>
              <a:gd name="p0y2" fmla="*/ 0 h 540"/>
              <a:gd name="p0x3" fmla="*/ 540 w 540"/>
              <a:gd name="p0y3" fmla="*/ 53 h 540"/>
              <a:gd name="p0x4" fmla="*/ 540 w 540"/>
              <a:gd name="p0y4" fmla="*/ 120 h 540"/>
              <a:gd name="p0x5" fmla="*/ 540 w 540"/>
              <a:gd name="p0y5" fmla="*/ 420 h 540"/>
              <a:gd name="p0x6" fmla="*/ 540 w 540"/>
              <a:gd name="p0y6" fmla="*/ 486 h 540"/>
              <a:gd name="p0x7" fmla="*/ 486 w 540"/>
              <a:gd name="p0y7" fmla="*/ 540 h 540"/>
              <a:gd name="p0x8" fmla="*/ 420 w 540"/>
              <a:gd name="p0y8" fmla="*/ 540 h 540"/>
              <a:gd name="p0x9" fmla="*/ 120 w 540"/>
              <a:gd name="p0y9" fmla="*/ 540 h 540"/>
              <a:gd name="p0x10" fmla="*/ 53 w 540"/>
              <a:gd name="p0y10" fmla="*/ 540 h 540"/>
              <a:gd name="p0x11" fmla="*/ 0 w 540"/>
              <a:gd name="p0y11" fmla="*/ 486 h 540"/>
              <a:gd name="p0x12" fmla="*/ 0 w 540"/>
              <a:gd name="p0y12" fmla="*/ 420 h 540"/>
              <a:gd name="p0x13" fmla="*/ 0 w 540"/>
              <a:gd name="p0y13" fmla="*/ 120 h 540"/>
              <a:gd name="p0x14" fmla="*/ 0 w 540"/>
              <a:gd name="p0y14" fmla="*/ 53 h 540"/>
              <a:gd name="p0x15" fmla="*/ 53 w 540"/>
              <a:gd name="p0y15" fmla="*/ 0 h 540"/>
              <a:gd name="p0x16" fmla="*/ 12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7" name="图片 26" descr="ae12a152-b4a8-11f1-9950-e666cc2d67ee"/>
          <p:cNvPicPr/>
          <p:nvPr>
            <p:custDataLst>
              <p:tags r:id="rId32"/>
            </p:custDataLst>
          </p:nvPr>
        </p:nvPicPr>
        <p:blipFill>
          <a:blip r:embed="rId33">
            <a:extLst>
              <a:ext uri="{96DAC541-7B7A-43D3-8B79-37D633B846F1}">
                <asvg:svgBlip xmlns:asvg="http://schemas.microsoft.com/office/drawing/2016/SVG/main" r:embed="rId34"/>
              </a:ext>
            </a:extLst>
          </a:blip>
          <a:srcRect l="-24" t="-213" r="24" b="213"/>
          <a:stretch>
            <a:fillRect/>
          </a:stretch>
        </p:blipFill>
        <p:spPr>
          <a:xfrm>
            <a:off x="8293100" y="2476500"/>
            <a:ext cx="209550" cy="209550"/>
          </a:xfrm>
          <a:prstGeom prst="rect">
            <a:avLst/>
          </a:prstGeom>
        </p:spPr>
      </p:pic>
      <p:sp>
        <p:nvSpPr>
          <p:cNvPr id="30" name="文本框 29"/>
          <p:cNvSpPr txBox="1"/>
          <p:nvPr>
            <p:custDataLst>
              <p:tags r:id="rId35"/>
            </p:custDataLst>
          </p:nvPr>
        </p:nvSpPr>
        <p:spPr>
          <a:xfrm>
            <a:off x="8683676" y="2430304"/>
            <a:ext cx="1720453"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慢性病老年患者</a:t>
            </a:r>
            <a:endParaRPr sz="1650" b="1" spc="49">
              <a:solidFill>
                <a:srgbClr val="1A3E5C"/>
              </a:solidFill>
              <a:cs typeface="+mn-lt"/>
            </a:endParaRPr>
          </a:p>
        </p:txBody>
      </p:sp>
      <p:sp>
        <p:nvSpPr>
          <p:cNvPr id="31" name="文本框 30"/>
          <p:cNvSpPr txBox="1"/>
          <p:nvPr>
            <p:custDataLst>
              <p:tags r:id="rId36"/>
            </p:custDataLst>
          </p:nvPr>
        </p:nvSpPr>
        <p:spPr>
          <a:xfrm>
            <a:off x="8226476" y="2837945"/>
            <a:ext cx="2114102" cy="559118"/>
          </a:xfrm>
          <a:prstGeom prst="rect">
            <a:avLst/>
          </a:prstGeom>
          <a:noFill/>
        </p:spPr>
        <p:txBody>
          <a:bodyPr wrap="square" lIns="0" tIns="0" rIns="0" bIns="0" rtlCol="0" anchor="t">
            <a:noAutofit/>
          </a:bodyPr>
          <a:p>
            <a:pPr algn="l">
              <a:lnSpc>
                <a:spcPct val="92000"/>
              </a:lnSpc>
            </a:pPr>
            <a:r>
              <a:rPr lang="zh-CN" altLang="en-US" sz="3600" b="1">
                <a:solidFill>
                  <a:schemeClr val="tx2"/>
                </a:solidFill>
                <a:cs typeface="+mn-lt"/>
              </a:rPr>
              <a:t>超</a:t>
            </a:r>
            <a:r>
              <a:rPr lang="en-US" altLang="zh-CN" sz="3600" b="1">
                <a:solidFill>
                  <a:schemeClr val="tx2"/>
                </a:solidFill>
                <a:cs typeface="+mn-lt"/>
              </a:rPr>
              <a:t>2</a:t>
            </a:r>
            <a:r>
              <a:rPr lang="zh-CN" altLang="en-US" sz="3600" b="1">
                <a:solidFill>
                  <a:schemeClr val="tx2"/>
                </a:solidFill>
                <a:cs typeface="+mn-lt"/>
              </a:rPr>
              <a:t>亿人</a:t>
            </a:r>
            <a:endParaRPr lang="zh-CN" altLang="en-US" sz="3600" b="1">
              <a:solidFill>
                <a:schemeClr val="tx2"/>
              </a:solidFill>
              <a:cs typeface="+mn-lt"/>
            </a:endParaRPr>
          </a:p>
        </p:txBody>
      </p:sp>
      <p:sp>
        <p:nvSpPr>
          <p:cNvPr id="32" name="任意多边形 31"/>
          <p:cNvSpPr/>
          <p:nvPr>
            <p:custDataLst>
              <p:tags r:id="rId37"/>
            </p:custDataLst>
          </p:nvPr>
        </p:nvSpPr>
        <p:spPr>
          <a:xfrm>
            <a:off x="8226425" y="3484245"/>
            <a:ext cx="1019175" cy="238125"/>
          </a:xfrm>
          <a:custGeom>
            <a:avLst/>
            <a:gdLst>
              <a:gd name="sw" fmla="*/ 1 w 1605"/>
              <a:gd name="sh" fmla="*/ 1 h 375"/>
              <a:gd name="mins" fmla="min sw sh"/>
              <a:gd name="dsw" fmla="+- 0 sw mins"/>
              <a:gd name="dsh" fmla="+- 0 sh mins"/>
              <a:gd name="p0x0" fmla="*/ 187 w 1605"/>
              <a:gd name="p0y0" fmla="*/ 0 h 375"/>
              <a:gd name="p0x1" fmla="*/ 1417 w 1605"/>
              <a:gd name="p0y1" fmla="*/ 0 h 375"/>
              <a:gd name="p0x2" fmla="*/ 1521 w 1605"/>
              <a:gd name="p0y2" fmla="*/ 0 h 375"/>
              <a:gd name="p0x3" fmla="*/ 1605 w 1605"/>
              <a:gd name="p0y3" fmla="*/ 83 h 375"/>
              <a:gd name="p0x4" fmla="*/ 1605 w 1605"/>
              <a:gd name="p0y4" fmla="*/ 187 h 375"/>
              <a:gd name="p0x5" fmla="*/ 1605 w 1605"/>
              <a:gd name="p0y5" fmla="*/ 291 h 375"/>
              <a:gd name="p0x6" fmla="*/ 1521 w 1605"/>
              <a:gd name="p0y6" fmla="*/ 375 h 375"/>
              <a:gd name="p0x7" fmla="*/ 1417 w 1605"/>
              <a:gd name="p0y7" fmla="*/ 375 h 375"/>
              <a:gd name="p0x8" fmla="*/ 187 w 1605"/>
              <a:gd name="p0y8" fmla="*/ 375 h 375"/>
              <a:gd name="p0x9" fmla="*/ 83 w 1605"/>
              <a:gd name="p0y9" fmla="*/ 375 h 375"/>
              <a:gd name="p0x10" fmla="*/ 0 w 1605"/>
              <a:gd name="p0y10" fmla="*/ 291 h 375"/>
              <a:gd name="p0x11" fmla="*/ 0 w 1605"/>
              <a:gd name="p0y11" fmla="*/ 187 h 375"/>
              <a:gd name="p0x12" fmla="*/ 0 w 1605"/>
              <a:gd name="p0y12" fmla="*/ 83 h 375"/>
              <a:gd name="p0x13" fmla="*/ 83 w 1605"/>
              <a:gd name="p0y13" fmla="*/ 0 h 375"/>
              <a:gd name="p0x14" fmla="*/ 187 w 160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38"/>
            </p:custDataLst>
          </p:nvPr>
        </p:nvSpPr>
        <p:spPr>
          <a:xfrm>
            <a:off x="8302676" y="3522764"/>
            <a:ext cx="990676" cy="161925"/>
          </a:xfrm>
          <a:prstGeom prst="rect">
            <a:avLst/>
          </a:prstGeom>
          <a:noFill/>
        </p:spPr>
        <p:txBody>
          <a:bodyPr wrap="square" lIns="0" tIns="0" rIns="0" bIns="0" rtlCol="0" anchor="t">
            <a:noAutofit/>
          </a:bodyPr>
          <a:p>
            <a:pPr algn="l"/>
            <a:r>
              <a:rPr sz="975">
                <a:solidFill>
                  <a:srgbClr val="3D5A78"/>
                </a:solidFill>
                <a:cs typeface="+mn-lt"/>
              </a:rPr>
              <a:t>患病率超七八成</a:t>
            </a:r>
            <a:endParaRPr sz="975">
              <a:solidFill>
                <a:srgbClr val="3D5A78"/>
              </a:solidFill>
              <a:cs typeface="+mn-lt"/>
            </a:endParaRPr>
          </a:p>
        </p:txBody>
      </p:sp>
      <p:sp>
        <p:nvSpPr>
          <p:cNvPr id="34" name="任意多边形 33"/>
          <p:cNvSpPr/>
          <p:nvPr>
            <p:custDataLst>
              <p:tags r:id="rId39"/>
            </p:custDataLst>
          </p:nvPr>
        </p:nvSpPr>
        <p:spPr>
          <a:xfrm>
            <a:off x="575945" y="4067810"/>
            <a:ext cx="5419725" cy="1680210"/>
          </a:xfrm>
          <a:custGeom>
            <a:avLst/>
            <a:gdLst>
              <a:gd name="sw" fmla="*/ 1 w 8535"/>
              <a:gd name="sh" fmla="*/ 1 h 2645"/>
              <a:gd name="mins" fmla="min sw sh"/>
              <a:gd name="dsw" fmla="+- 0 sw mins"/>
              <a:gd name="dsh" fmla="+- 0 sh mins"/>
              <a:gd name="p0x0" fmla="*/ 210 w 8535"/>
              <a:gd name="p0y0" fmla="*/ 0 h 2645"/>
              <a:gd name="p0x1" fmla="*/ 8325 w 8535"/>
              <a:gd name="p0y1" fmla="*/ 0 h 2645"/>
              <a:gd name="p0x2" fmla="*/ 8440 w 8535"/>
              <a:gd name="p0y2" fmla="*/ 0 h 2645"/>
              <a:gd name="p0x3" fmla="*/ 8535 w 8535"/>
              <a:gd name="p0y3" fmla="*/ 94 h 2645"/>
              <a:gd name="p0x4" fmla="*/ 8535 w 8535"/>
              <a:gd name="p0y4" fmla="*/ 210 h 2645"/>
              <a:gd name="p0x5" fmla="*/ 8535 w 8535"/>
              <a:gd name="p0y5" fmla="*/ 2435 h 2645"/>
              <a:gd name="p0x6" fmla="*/ 8535 w 8535"/>
              <a:gd name="p0y6" fmla="*/ 2551 h 2645"/>
              <a:gd name="p0x7" fmla="*/ 8440 w 8535"/>
              <a:gd name="p0y7" fmla="*/ 2645 h 2645"/>
              <a:gd name="p0x8" fmla="*/ 8325 w 8535"/>
              <a:gd name="p0y8" fmla="*/ 2645 h 2645"/>
              <a:gd name="p0x9" fmla="*/ 210 w 8535"/>
              <a:gd name="p0y9" fmla="*/ 2645 h 2645"/>
              <a:gd name="p0x10" fmla="*/ 94 w 8535"/>
              <a:gd name="p0y10" fmla="*/ 2645 h 2645"/>
              <a:gd name="p0x11" fmla="*/ 0 w 8535"/>
              <a:gd name="p0y11" fmla="*/ 2551 h 2645"/>
              <a:gd name="p0x12" fmla="*/ 0 w 8535"/>
              <a:gd name="p0y12" fmla="*/ 2435 h 2645"/>
              <a:gd name="p0x13" fmla="*/ 0 w 8535"/>
              <a:gd name="p0y13" fmla="*/ 210 h 2645"/>
              <a:gd name="p0x14" fmla="*/ 0 w 8535"/>
              <a:gd name="p0y14" fmla="*/ 94 h 2645"/>
              <a:gd name="p0x15" fmla="*/ 94 w 8535"/>
              <a:gd name="p0y15" fmla="*/ 0 h 2645"/>
              <a:gd name="p0x16" fmla="*/ 210 w 8535"/>
              <a:gd name="p0y16" fmla="*/ 0 h 26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custDataLst>
              <p:tags r:id="rId40"/>
            </p:custDataLst>
          </p:nvPr>
        </p:nvSpPr>
        <p:spPr>
          <a:xfrm>
            <a:off x="733425" y="4427855"/>
            <a:ext cx="342900" cy="342900"/>
          </a:xfrm>
          <a:custGeom>
            <a:avLst/>
            <a:gdLst>
              <a:gd name="sw" fmla="*/ 1 w 540"/>
              <a:gd name="sh" fmla="*/ 1 h 540"/>
              <a:gd name="mins" fmla="min sw sh"/>
              <a:gd name="dsw" fmla="+- 0 sw mins"/>
              <a:gd name="dsh" fmla="+- 0 sh mins"/>
              <a:gd name="p0x0" fmla="*/ 120 w 540"/>
              <a:gd name="p0y0" fmla="*/ 0 h 540"/>
              <a:gd name="p0x1" fmla="*/ 420 w 540"/>
              <a:gd name="p0y1" fmla="*/ 0 h 540"/>
              <a:gd name="p0x2" fmla="*/ 486 w 540"/>
              <a:gd name="p0y2" fmla="*/ 0 h 540"/>
              <a:gd name="p0x3" fmla="*/ 540 w 540"/>
              <a:gd name="p0y3" fmla="*/ 53 h 540"/>
              <a:gd name="p0x4" fmla="*/ 540 w 540"/>
              <a:gd name="p0y4" fmla="*/ 120 h 540"/>
              <a:gd name="p0x5" fmla="*/ 540 w 540"/>
              <a:gd name="p0y5" fmla="*/ 420 h 540"/>
              <a:gd name="p0x6" fmla="*/ 540 w 540"/>
              <a:gd name="p0y6" fmla="*/ 486 h 540"/>
              <a:gd name="p0x7" fmla="*/ 486 w 540"/>
              <a:gd name="p0y7" fmla="*/ 540 h 540"/>
              <a:gd name="p0x8" fmla="*/ 420 w 540"/>
              <a:gd name="p0y8" fmla="*/ 540 h 540"/>
              <a:gd name="p0x9" fmla="*/ 120 w 540"/>
              <a:gd name="p0y9" fmla="*/ 540 h 540"/>
              <a:gd name="p0x10" fmla="*/ 53 w 540"/>
              <a:gd name="p0y10" fmla="*/ 540 h 540"/>
              <a:gd name="p0x11" fmla="*/ 0 w 540"/>
              <a:gd name="p0y11" fmla="*/ 486 h 540"/>
              <a:gd name="p0x12" fmla="*/ 0 w 540"/>
              <a:gd name="p0y12" fmla="*/ 420 h 540"/>
              <a:gd name="p0x13" fmla="*/ 0 w 540"/>
              <a:gd name="p0y13" fmla="*/ 120 h 540"/>
              <a:gd name="p0x14" fmla="*/ 0 w 540"/>
              <a:gd name="p0y14" fmla="*/ 53 h 540"/>
              <a:gd name="p0x15" fmla="*/ 53 w 540"/>
              <a:gd name="p0y15" fmla="*/ 0 h 540"/>
              <a:gd name="p0x16" fmla="*/ 12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6" name="图片 35" descr="ae12a150-b4a8-11f1-9950-e666cc2d67ee"/>
          <p:cNvPicPr/>
          <p:nvPr>
            <p:custDataLst>
              <p:tags r:id="rId41"/>
            </p:custDataLst>
          </p:nvPr>
        </p:nvPicPr>
        <p:blipFill>
          <a:blip r:embed="rId42">
            <a:extLst>
              <a:ext uri="{96DAC541-7B7A-43D3-8B79-37D633B846F1}">
                <asvg:svgBlip xmlns:asvg="http://schemas.microsoft.com/office/drawing/2016/SVG/main" r:embed="rId43"/>
              </a:ext>
            </a:extLst>
          </a:blip>
          <a:srcRect t="-251" b="251"/>
          <a:stretch>
            <a:fillRect/>
          </a:stretch>
        </p:blipFill>
        <p:spPr>
          <a:xfrm>
            <a:off x="800100" y="4494530"/>
            <a:ext cx="209550" cy="209550"/>
          </a:xfrm>
          <a:prstGeom prst="rect">
            <a:avLst/>
          </a:prstGeom>
        </p:spPr>
      </p:pic>
      <p:sp>
        <p:nvSpPr>
          <p:cNvPr id="39" name="文本框 38"/>
          <p:cNvSpPr txBox="1"/>
          <p:nvPr>
            <p:custDataLst>
              <p:tags r:id="rId44"/>
            </p:custDataLst>
          </p:nvPr>
        </p:nvSpPr>
        <p:spPr>
          <a:xfrm>
            <a:off x="1190625" y="4448413"/>
            <a:ext cx="1720453"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养老护理员缺口</a:t>
            </a:r>
            <a:endParaRPr sz="1650" b="1" spc="49">
              <a:solidFill>
                <a:srgbClr val="1A3E5C"/>
              </a:solidFill>
              <a:cs typeface="+mn-lt"/>
            </a:endParaRPr>
          </a:p>
        </p:txBody>
      </p:sp>
      <p:sp>
        <p:nvSpPr>
          <p:cNvPr id="40" name="文本框 39"/>
          <p:cNvSpPr txBox="1"/>
          <p:nvPr>
            <p:custDataLst>
              <p:tags r:id="rId45"/>
            </p:custDataLst>
          </p:nvPr>
        </p:nvSpPr>
        <p:spPr>
          <a:xfrm>
            <a:off x="733425" y="4856054"/>
            <a:ext cx="3141907" cy="559118"/>
          </a:xfrm>
          <a:prstGeom prst="rect">
            <a:avLst/>
          </a:prstGeom>
          <a:noFill/>
        </p:spPr>
        <p:txBody>
          <a:bodyPr wrap="square" lIns="0" tIns="0" rIns="0" bIns="0" rtlCol="0" anchor="t">
            <a:noAutofit/>
          </a:bodyPr>
          <a:p>
            <a:pPr algn="l">
              <a:lnSpc>
                <a:spcPct val="92000"/>
              </a:lnSpc>
            </a:pPr>
            <a:r>
              <a:rPr lang="en-US" sz="3600" b="1">
                <a:solidFill>
                  <a:schemeClr val="tx2"/>
                </a:solidFill>
                <a:cs typeface="+mn-lt"/>
              </a:rPr>
              <a:t>500</a:t>
            </a:r>
            <a:r>
              <a:rPr lang="zh-CN" sz="3600" b="1">
                <a:solidFill>
                  <a:schemeClr val="tx2"/>
                </a:solidFill>
                <a:cs typeface="+mn-lt"/>
              </a:rPr>
              <a:t>万人以上</a:t>
            </a:r>
            <a:endParaRPr lang="zh-CN" sz="3600" b="1">
              <a:solidFill>
                <a:schemeClr val="tx2"/>
              </a:solidFill>
              <a:cs typeface="+mn-lt"/>
            </a:endParaRPr>
          </a:p>
        </p:txBody>
      </p:sp>
      <p:sp>
        <p:nvSpPr>
          <p:cNvPr id="41" name="任意多边形 40"/>
          <p:cNvSpPr/>
          <p:nvPr>
            <p:custDataLst>
              <p:tags r:id="rId46"/>
            </p:custDataLst>
          </p:nvPr>
        </p:nvSpPr>
        <p:spPr>
          <a:xfrm>
            <a:off x="6195695" y="4067810"/>
            <a:ext cx="5419725" cy="1680210"/>
          </a:xfrm>
          <a:custGeom>
            <a:avLst/>
            <a:gdLst>
              <a:gd name="sw" fmla="*/ 1 w 8535"/>
              <a:gd name="sh" fmla="*/ 1 h 2645"/>
              <a:gd name="mins" fmla="min sw sh"/>
              <a:gd name="dsw" fmla="+- 0 sw mins"/>
              <a:gd name="dsh" fmla="+- 0 sh mins"/>
              <a:gd name="p0x0" fmla="*/ 210 w 8535"/>
              <a:gd name="p0y0" fmla="*/ 0 h 2645"/>
              <a:gd name="p0x1" fmla="*/ 8325 w 8535"/>
              <a:gd name="p0y1" fmla="*/ 0 h 2645"/>
              <a:gd name="p0x2" fmla="*/ 8440 w 8535"/>
              <a:gd name="p0y2" fmla="*/ 0 h 2645"/>
              <a:gd name="p0x3" fmla="*/ 8535 w 8535"/>
              <a:gd name="p0y3" fmla="*/ 94 h 2645"/>
              <a:gd name="p0x4" fmla="*/ 8535 w 8535"/>
              <a:gd name="p0y4" fmla="*/ 210 h 2645"/>
              <a:gd name="p0x5" fmla="*/ 8535 w 8535"/>
              <a:gd name="p0y5" fmla="*/ 2435 h 2645"/>
              <a:gd name="p0x6" fmla="*/ 8535 w 8535"/>
              <a:gd name="p0y6" fmla="*/ 2551 h 2645"/>
              <a:gd name="p0x7" fmla="*/ 8440 w 8535"/>
              <a:gd name="p0y7" fmla="*/ 2645 h 2645"/>
              <a:gd name="p0x8" fmla="*/ 8325 w 8535"/>
              <a:gd name="p0y8" fmla="*/ 2645 h 2645"/>
              <a:gd name="p0x9" fmla="*/ 210 w 8535"/>
              <a:gd name="p0y9" fmla="*/ 2645 h 2645"/>
              <a:gd name="p0x10" fmla="*/ 94 w 8535"/>
              <a:gd name="p0y10" fmla="*/ 2645 h 2645"/>
              <a:gd name="p0x11" fmla="*/ 0 w 8535"/>
              <a:gd name="p0y11" fmla="*/ 2551 h 2645"/>
              <a:gd name="p0x12" fmla="*/ 0 w 8535"/>
              <a:gd name="p0y12" fmla="*/ 2435 h 2645"/>
              <a:gd name="p0x13" fmla="*/ 0 w 8535"/>
              <a:gd name="p0y13" fmla="*/ 210 h 2645"/>
              <a:gd name="p0x14" fmla="*/ 0 w 8535"/>
              <a:gd name="p0y14" fmla="*/ 94 h 2645"/>
              <a:gd name="p0x15" fmla="*/ 94 w 8535"/>
              <a:gd name="p0y15" fmla="*/ 0 h 2645"/>
              <a:gd name="p0x16" fmla="*/ 210 w 8535"/>
              <a:gd name="p0y16" fmla="*/ 0 h 264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任意多边形 41"/>
          <p:cNvSpPr/>
          <p:nvPr>
            <p:custDataLst>
              <p:tags r:id="rId47"/>
            </p:custDataLst>
          </p:nvPr>
        </p:nvSpPr>
        <p:spPr>
          <a:xfrm>
            <a:off x="6353175" y="4448810"/>
            <a:ext cx="342900" cy="342900"/>
          </a:xfrm>
          <a:custGeom>
            <a:avLst/>
            <a:gdLst>
              <a:gd name="sw" fmla="*/ 1 w 540"/>
              <a:gd name="sh" fmla="*/ 1 h 540"/>
              <a:gd name="mins" fmla="min sw sh"/>
              <a:gd name="dsw" fmla="+- 0 sw mins"/>
              <a:gd name="dsh" fmla="+- 0 sh mins"/>
              <a:gd name="p0x0" fmla="*/ 120 w 540"/>
              <a:gd name="p0y0" fmla="*/ 0 h 540"/>
              <a:gd name="p0x1" fmla="*/ 420 w 540"/>
              <a:gd name="p0y1" fmla="*/ 0 h 540"/>
              <a:gd name="p0x2" fmla="*/ 486 w 540"/>
              <a:gd name="p0y2" fmla="*/ 0 h 540"/>
              <a:gd name="p0x3" fmla="*/ 540 w 540"/>
              <a:gd name="p0y3" fmla="*/ 53 h 540"/>
              <a:gd name="p0x4" fmla="*/ 540 w 540"/>
              <a:gd name="p0y4" fmla="*/ 120 h 540"/>
              <a:gd name="p0x5" fmla="*/ 540 w 540"/>
              <a:gd name="p0y5" fmla="*/ 420 h 540"/>
              <a:gd name="p0x6" fmla="*/ 540 w 540"/>
              <a:gd name="p0y6" fmla="*/ 486 h 540"/>
              <a:gd name="p0x7" fmla="*/ 486 w 540"/>
              <a:gd name="p0y7" fmla="*/ 540 h 540"/>
              <a:gd name="p0x8" fmla="*/ 420 w 540"/>
              <a:gd name="p0y8" fmla="*/ 540 h 540"/>
              <a:gd name="p0x9" fmla="*/ 120 w 540"/>
              <a:gd name="p0y9" fmla="*/ 540 h 540"/>
              <a:gd name="p0x10" fmla="*/ 53 w 540"/>
              <a:gd name="p0y10" fmla="*/ 540 h 540"/>
              <a:gd name="p0x11" fmla="*/ 0 w 540"/>
              <a:gd name="p0y11" fmla="*/ 486 h 540"/>
              <a:gd name="p0x12" fmla="*/ 0 w 540"/>
              <a:gd name="p0y12" fmla="*/ 420 h 540"/>
              <a:gd name="p0x13" fmla="*/ 0 w 540"/>
              <a:gd name="p0y13" fmla="*/ 120 h 540"/>
              <a:gd name="p0x14" fmla="*/ 0 w 540"/>
              <a:gd name="p0y14" fmla="*/ 53 h 540"/>
              <a:gd name="p0x15" fmla="*/ 53 w 540"/>
              <a:gd name="p0y15" fmla="*/ 0 h 540"/>
              <a:gd name="p0x16" fmla="*/ 12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3" name="图片 42" descr="ae12a402-b4a8-11f1-9950-e666cc2d67ee"/>
          <p:cNvPicPr/>
          <p:nvPr>
            <p:custDataLst>
              <p:tags r:id="rId48"/>
            </p:custDataLst>
          </p:nvPr>
        </p:nvPicPr>
        <p:blipFill>
          <a:blip r:embed="rId49">
            <a:extLst>
              <a:ext uri="{96DAC541-7B7A-43D3-8B79-37D633B846F1}">
                <asvg:svgBlip xmlns:asvg="http://schemas.microsoft.com/office/drawing/2016/SVG/main" r:embed="rId50"/>
              </a:ext>
            </a:extLst>
          </a:blip>
          <a:srcRect t="-229" b="229"/>
          <a:stretch>
            <a:fillRect/>
          </a:stretch>
        </p:blipFill>
        <p:spPr>
          <a:xfrm>
            <a:off x="6419850" y="4515485"/>
            <a:ext cx="209550" cy="209550"/>
          </a:xfrm>
          <a:prstGeom prst="rect">
            <a:avLst/>
          </a:prstGeom>
        </p:spPr>
      </p:pic>
      <p:sp>
        <p:nvSpPr>
          <p:cNvPr id="46" name="文本框 45"/>
          <p:cNvSpPr txBox="1"/>
          <p:nvPr>
            <p:custDataLst>
              <p:tags r:id="rId51"/>
            </p:custDataLst>
          </p:nvPr>
        </p:nvSpPr>
        <p:spPr>
          <a:xfrm>
            <a:off x="6810375" y="4469321"/>
            <a:ext cx="1720453"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每千名老人床位</a:t>
            </a:r>
            <a:endParaRPr sz="1650" b="1" spc="49">
              <a:solidFill>
                <a:srgbClr val="1A3E5C"/>
              </a:solidFill>
              <a:cs typeface="+mn-lt"/>
            </a:endParaRPr>
          </a:p>
        </p:txBody>
      </p:sp>
      <p:sp>
        <p:nvSpPr>
          <p:cNvPr id="47" name="文本框 46"/>
          <p:cNvSpPr txBox="1"/>
          <p:nvPr>
            <p:custDataLst>
              <p:tags r:id="rId52"/>
            </p:custDataLst>
          </p:nvPr>
        </p:nvSpPr>
        <p:spPr>
          <a:xfrm>
            <a:off x="6353175" y="4879820"/>
            <a:ext cx="4303366" cy="510540"/>
          </a:xfrm>
          <a:prstGeom prst="rect">
            <a:avLst/>
          </a:prstGeom>
          <a:noFill/>
        </p:spPr>
        <p:txBody>
          <a:bodyPr wrap="square" lIns="0" tIns="0" rIns="0" bIns="0" rtlCol="0" anchor="t">
            <a:noAutofit/>
          </a:bodyPr>
          <a:p>
            <a:pPr algn="l">
              <a:lnSpc>
                <a:spcPct val="92000"/>
              </a:lnSpc>
            </a:pPr>
            <a:r>
              <a:rPr lang="zh-CN" altLang="en-US" sz="3300" b="1">
                <a:solidFill>
                  <a:schemeClr val="tx2"/>
                </a:solidFill>
                <a:cs typeface="+mn-lt"/>
              </a:rPr>
              <a:t>从</a:t>
            </a:r>
            <a:r>
              <a:rPr lang="en-US" altLang="zh-CN" sz="3300" b="1">
                <a:solidFill>
                  <a:schemeClr val="tx2"/>
                </a:solidFill>
                <a:cs typeface="+mn-lt"/>
              </a:rPr>
              <a:t>30.5</a:t>
            </a:r>
            <a:r>
              <a:rPr lang="zh-CN" altLang="en-US" sz="3300" b="1">
                <a:solidFill>
                  <a:schemeClr val="tx2"/>
                </a:solidFill>
                <a:cs typeface="+mn-lt"/>
              </a:rPr>
              <a:t>张降至</a:t>
            </a:r>
            <a:r>
              <a:rPr lang="en-US" altLang="zh-CN" sz="3300" b="1">
                <a:solidFill>
                  <a:schemeClr val="tx2"/>
                </a:solidFill>
                <a:cs typeface="+mn-lt"/>
              </a:rPr>
              <a:t>25.8</a:t>
            </a:r>
            <a:r>
              <a:rPr lang="zh-CN" altLang="en-US" sz="3300" b="1">
                <a:solidFill>
                  <a:schemeClr val="tx2"/>
                </a:solidFill>
                <a:cs typeface="+mn-lt"/>
              </a:rPr>
              <a:t>张</a:t>
            </a:r>
            <a:endParaRPr lang="zh-CN" altLang="en-US" sz="3300" b="1">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传统看护模式的三重断点</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传统康养看护暴露三类断点，制约照护质量与效率。</a:t>
            </a:r>
            <a:endParaRPr sz="1200">
              <a:solidFill>
                <a:srgbClr val="3D5A78"/>
              </a:solidFill>
              <a:cs typeface="+mn-lt"/>
            </a:endParaRPr>
          </a:p>
        </p:txBody>
      </p:sp>
      <p:sp>
        <p:nvSpPr>
          <p:cNvPr id="5" name="任意多边形 4"/>
          <p:cNvSpPr/>
          <p:nvPr>
            <p:custDataLst>
              <p:tags r:id="rId3"/>
            </p:custDataLst>
          </p:nvPr>
        </p:nvSpPr>
        <p:spPr>
          <a:xfrm>
            <a:off x="57594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25" name="组合 124"/>
          <p:cNvGrpSpPr/>
          <p:nvPr/>
        </p:nvGrpSpPr>
        <p:grpSpPr>
          <a:xfrm>
            <a:off x="771525" y="1540510"/>
            <a:ext cx="3117850" cy="469900"/>
            <a:chOff x="1215" y="2426"/>
            <a:chExt cx="4910" cy="740"/>
          </a:xfrm>
        </p:grpSpPr>
        <p:sp>
          <p:nvSpPr>
            <p:cNvPr id="6" name="任意多边形 5"/>
            <p:cNvSpPr/>
            <p:nvPr>
              <p:custDataLst>
                <p:tags r:id="rId4"/>
              </p:custDataLst>
            </p:nvPr>
          </p:nvSpPr>
          <p:spPr>
            <a:xfrm>
              <a:off x="1215" y="2426"/>
              <a:ext cx="4910" cy="741"/>
            </a:xfrm>
            <a:custGeom>
              <a:avLst/>
              <a:gdLst>
                <a:gd name="sw" fmla="*/ 1 w 4910"/>
                <a:gd name="sh" fmla="*/ 1 h 740"/>
                <a:gd name="mins" fmla="min sw sh"/>
                <a:gd name="dsw" fmla="+- 0 sw mins"/>
                <a:gd name="dsh" fmla="+- 0 sh mins"/>
                <a:gd name="p0x0" fmla="*/ 0 w 4910"/>
                <a:gd name="p0y0" fmla="*/ 0 h 740"/>
                <a:gd name="p0x1" fmla="*/ 4910 w 4910"/>
                <a:gd name="p0y1" fmla="*/ 0 h 740"/>
                <a:gd name="p0x2" fmla="*/ 4910 w 4910"/>
                <a:gd name="p0y2" fmla="*/ 740 h 740"/>
                <a:gd name="p0x3" fmla="*/ 0 w 4910"/>
                <a:gd name="p0y3" fmla="*/ 740 h 740"/>
                <a:gd name="p0x4" fmla="*/ 0 w 4910"/>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1215" y="3152"/>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6"/>
            </p:custDataLst>
          </p:nvPr>
        </p:nvSpPr>
        <p:spPr>
          <a:xfrm>
            <a:off x="775970" y="154749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rcRect l="-2381" t="-3492" r="-2381" b="-3492"/>
          <a:stretch>
            <a:fillRect/>
          </a:stretch>
        </p:blipFill>
        <p:spPr>
          <a:xfrm>
            <a:off x="838200" y="1604645"/>
            <a:ext cx="209550" cy="213995"/>
          </a:xfrm>
          <a:prstGeom prst="rect">
            <a:avLst/>
          </a:prstGeom>
        </p:spPr>
      </p:pic>
      <p:sp>
        <p:nvSpPr>
          <p:cNvPr id="12" name="文本框 11"/>
          <p:cNvSpPr txBox="1"/>
          <p:nvPr>
            <p:custDataLst>
              <p:tags r:id="rId10"/>
            </p:custDataLst>
          </p:nvPr>
        </p:nvSpPr>
        <p:spPr>
          <a:xfrm>
            <a:off x="1228725" y="1522943"/>
            <a:ext cx="1746428"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响应滞后</a:t>
            </a:r>
            <a:endParaRPr sz="2100" b="1" spc="63">
              <a:solidFill>
                <a:srgbClr val="1A3E5C"/>
              </a:solidFill>
              <a:cs typeface="+mn-lt"/>
            </a:endParaRPr>
          </a:p>
        </p:txBody>
      </p:sp>
      <p:sp>
        <p:nvSpPr>
          <p:cNvPr id="13" name="任意多边形 12"/>
          <p:cNvSpPr/>
          <p:nvPr>
            <p:custDataLst>
              <p:tags r:id="rId11"/>
            </p:custDataLst>
          </p:nvPr>
        </p:nvSpPr>
        <p:spPr>
          <a:xfrm>
            <a:off x="3093720" y="1570990"/>
            <a:ext cx="790575" cy="285750"/>
          </a:xfrm>
          <a:custGeom>
            <a:avLst/>
            <a:gdLst>
              <a:gd name="sw" fmla="*/ 1 w 1244"/>
              <a:gd name="sh" fmla="*/ 1 h 450"/>
              <a:gd name="mins" fmla="min sw sh"/>
              <a:gd name="dsw" fmla="+- 0 sw mins"/>
              <a:gd name="dsh" fmla="+- 0 sh mins"/>
              <a:gd name="p0x0" fmla="*/ 225 w 1244"/>
              <a:gd name="p0y0" fmla="*/ 0 h 450"/>
              <a:gd name="p0x1" fmla="*/ 1019 w 1244"/>
              <a:gd name="p0y1" fmla="*/ 0 h 450"/>
              <a:gd name="p0x2" fmla="*/ 1144 w 1244"/>
              <a:gd name="p0y2" fmla="*/ 0 h 450"/>
              <a:gd name="p0x3" fmla="*/ 1244 w 1244"/>
              <a:gd name="p0y3" fmla="*/ 100 h 450"/>
              <a:gd name="p0x4" fmla="*/ 1244 w 1244"/>
              <a:gd name="p0y4" fmla="*/ 225 h 450"/>
              <a:gd name="p0x5" fmla="*/ 1244 w 1244"/>
              <a:gd name="p0y5" fmla="*/ 349 h 450"/>
              <a:gd name="p0x6" fmla="*/ 1144 w 1244"/>
              <a:gd name="p0y6" fmla="*/ 450 h 450"/>
              <a:gd name="p0x7" fmla="*/ 1019 w 1244"/>
              <a:gd name="p0y7" fmla="*/ 450 h 450"/>
              <a:gd name="p0x8" fmla="*/ 225 w 1244"/>
              <a:gd name="p0y8" fmla="*/ 450 h 450"/>
              <a:gd name="p0x9" fmla="*/ 100 w 1244"/>
              <a:gd name="p0y9" fmla="*/ 450 h 450"/>
              <a:gd name="p0x10" fmla="*/ 0 w 1244"/>
              <a:gd name="p0y10" fmla="*/ 349 h 450"/>
              <a:gd name="p0x11" fmla="*/ 0 w 1244"/>
              <a:gd name="p0y11" fmla="*/ 225 h 450"/>
              <a:gd name="p0x12" fmla="*/ 0 w 1244"/>
              <a:gd name="p0y12" fmla="*/ 100 h 450"/>
              <a:gd name="p0x13" fmla="*/ 100 w 1244"/>
              <a:gd name="p0y13" fmla="*/ 0 h 450"/>
              <a:gd name="p0x14" fmla="*/ 225 w 1244"/>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2"/>
            </p:custDataLst>
          </p:nvPr>
        </p:nvSpPr>
        <p:spPr>
          <a:xfrm>
            <a:off x="3213278" y="1614335"/>
            <a:ext cx="704697" cy="200025"/>
          </a:xfrm>
          <a:prstGeom prst="rect">
            <a:avLst/>
          </a:prstGeom>
          <a:noFill/>
        </p:spPr>
        <p:txBody>
          <a:bodyPr wrap="square" lIns="0" tIns="0" rIns="0" bIns="0" rtlCol="0" anchor="t">
            <a:noAutofit/>
          </a:bodyPr>
          <a:p>
            <a:pPr algn="l"/>
            <a:r>
              <a:rPr lang="zh-CN" altLang="en-US" sz="1200" b="1">
                <a:solidFill>
                  <a:schemeClr val="accent1">
                    <a:lumMod val="61640"/>
                  </a:schemeClr>
                </a:solidFill>
                <a:cs typeface="+mn-lt"/>
              </a:rPr>
              <a:t>超</a:t>
            </a:r>
            <a:r>
              <a:rPr lang="en-US" altLang="zh-CN" sz="1200" b="1">
                <a:solidFill>
                  <a:schemeClr val="accent1">
                    <a:lumMod val="61640"/>
                  </a:schemeClr>
                </a:solidFill>
                <a:cs typeface="+mn-lt"/>
              </a:rPr>
              <a:t>5</a:t>
            </a:r>
            <a:r>
              <a:rPr lang="zh-CN" altLang="en-US" sz="1200" b="1">
                <a:solidFill>
                  <a:schemeClr val="accent1">
                    <a:lumMod val="61640"/>
                  </a:schemeClr>
                </a:solidFill>
                <a:cs typeface="+mn-lt"/>
              </a:rPr>
              <a:t>分钟</a:t>
            </a:r>
            <a:endParaRPr lang="zh-CN" altLang="en-US" sz="1200" b="1">
              <a:solidFill>
                <a:schemeClr val="accent1">
                  <a:lumMod val="61640"/>
                </a:schemeClr>
              </a:solidFill>
              <a:cs typeface="+mn-lt"/>
            </a:endParaRPr>
          </a:p>
        </p:txBody>
      </p:sp>
      <p:grpSp>
        <p:nvGrpSpPr>
          <p:cNvPr id="126" name="组合 125"/>
          <p:cNvGrpSpPr/>
          <p:nvPr/>
        </p:nvGrpSpPr>
        <p:grpSpPr>
          <a:xfrm>
            <a:off x="771525" y="2407285"/>
            <a:ext cx="3117850" cy="820420"/>
            <a:chOff x="1215" y="3791"/>
            <a:chExt cx="4910" cy="1292"/>
          </a:xfrm>
        </p:grpSpPr>
        <p:sp>
          <p:nvSpPr>
            <p:cNvPr id="15" name="任意多边形 14"/>
            <p:cNvSpPr/>
            <p:nvPr>
              <p:custDataLst>
                <p:tags r:id="rId13"/>
              </p:custDataLst>
            </p:nvPr>
          </p:nvSpPr>
          <p:spPr>
            <a:xfrm>
              <a:off x="1215" y="3791"/>
              <a:ext cx="4910" cy="1293"/>
            </a:xfrm>
            <a:custGeom>
              <a:avLst/>
              <a:gdLst>
                <a:gd name="sw" fmla="*/ 1 w 4910"/>
                <a:gd name="sh" fmla="*/ 1 h 1292"/>
                <a:gd name="mins" fmla="min sw sh"/>
                <a:gd name="dsw" fmla="+- 0 sw mins"/>
                <a:gd name="dsh" fmla="+- 0 sh mins"/>
                <a:gd name="p0x0" fmla="*/ 210 w 4910"/>
                <a:gd name="p0y0" fmla="*/ 0 h 1292"/>
                <a:gd name="p0x1" fmla="*/ 4700 w 4910"/>
                <a:gd name="p0y1" fmla="*/ 0 h 1292"/>
                <a:gd name="p0x2" fmla="*/ 4816 w 4910"/>
                <a:gd name="p0y2" fmla="*/ 0 h 1292"/>
                <a:gd name="p0x3" fmla="*/ 4910 w 4910"/>
                <a:gd name="p0y3" fmla="*/ 94 h 1292"/>
                <a:gd name="p0x4" fmla="*/ 4910 w 4910"/>
                <a:gd name="p0y4" fmla="*/ 210 h 1292"/>
                <a:gd name="p0x5" fmla="*/ 4910 w 4910"/>
                <a:gd name="p0y5" fmla="*/ 1082 h 1292"/>
                <a:gd name="p0x6" fmla="*/ 4910 w 4910"/>
                <a:gd name="p0y6" fmla="*/ 1198 h 1292"/>
                <a:gd name="p0x7" fmla="*/ 4816 w 4910"/>
                <a:gd name="p0y7" fmla="*/ 1292 h 1292"/>
                <a:gd name="p0x8" fmla="*/ 4700 w 4910"/>
                <a:gd name="p0y8" fmla="*/ 1292 h 1292"/>
                <a:gd name="p0x9" fmla="*/ 210 w 4910"/>
                <a:gd name="p0y9" fmla="*/ 1292 h 1292"/>
                <a:gd name="p0x10" fmla="*/ 94 w 4910"/>
                <a:gd name="p0y10" fmla="*/ 1292 h 1292"/>
                <a:gd name="p0x11" fmla="*/ 0 w 4910"/>
                <a:gd name="p0y11" fmla="*/ 1198 h 1292"/>
                <a:gd name="p0x12" fmla="*/ 0 w 4910"/>
                <a:gd name="p0y12" fmla="*/ 1082 h 1292"/>
                <a:gd name="p0x13" fmla="*/ 0 w 4910"/>
                <a:gd name="p0y13" fmla="*/ 210 h 1292"/>
                <a:gd name="p0x14" fmla="*/ 0 w 4910"/>
                <a:gd name="p0y14" fmla="*/ 94 h 1292"/>
                <a:gd name="p0x15" fmla="*/ 94 w 4910"/>
                <a:gd name="p0y15" fmla="*/ 0 h 1292"/>
                <a:gd name="p0x16" fmla="*/ 210 w 4910"/>
                <a:gd name="p0y16" fmla="*/ 0 h 12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custDataLst>
                <p:tags r:id="rId14"/>
              </p:custDataLst>
            </p:nvPr>
          </p:nvSpPr>
          <p:spPr>
            <a:xfrm>
              <a:off x="1344" y="3791"/>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15"/>
              </p:custDataLst>
            </p:nvPr>
          </p:nvSpPr>
          <p:spPr>
            <a:xfrm>
              <a:off x="6052" y="3852"/>
              <a:ext cx="73" cy="1170"/>
            </a:xfrm>
            <a:custGeom>
              <a:avLst/>
              <a:gdLst>
                <a:gd name="sw" fmla="*/ 1 w 72"/>
                <a:gd name="sh" fmla="*/ 1 h 1169"/>
                <a:gd name="mins" fmla="min sw sh"/>
                <a:gd name="dsw" fmla="+- 0 sw mins"/>
                <a:gd name="dsh" fmla="+- 0 sh mins"/>
                <a:gd name="p0x0" fmla="*/ 72 w 72"/>
                <a:gd name="p0y0" fmla="*/ 148 h 1169"/>
                <a:gd name="p0x1" fmla="*/ 72 w 72"/>
                <a:gd name="p0y1" fmla="*/ 1021 h 1169"/>
                <a:gd name="p0x2" fmla="*/ 72 w 72"/>
                <a:gd name="p0y2" fmla="*/ 1079 h 1169"/>
                <a:gd name="p0x3" fmla="*/ 48 w 72"/>
                <a:gd name="p0y3" fmla="*/ 1131 h 1169"/>
                <a:gd name="p0x4" fmla="*/ 10 w 72"/>
                <a:gd name="p0y4" fmla="*/ 1169 h 1169"/>
                <a:gd name="p0x5" fmla="*/ 0 w 72"/>
                <a:gd name="p0y5" fmla="*/ 1159 h 1169"/>
                <a:gd name="p0x6" fmla="*/ 35 w 72"/>
                <a:gd name="p0y6" fmla="*/ 1123 h 1169"/>
                <a:gd name="p0x7" fmla="*/ 57 w 72"/>
                <a:gd name="p0y7" fmla="*/ 1075 h 1169"/>
                <a:gd name="p0x8" fmla="*/ 57 w 72"/>
                <a:gd name="p0y8" fmla="*/ 1021 h 1169"/>
                <a:gd name="p0x9" fmla="*/ 57 w 72"/>
                <a:gd name="p0y9" fmla="*/ 148 h 1169"/>
                <a:gd name="p0x10" fmla="*/ 57 w 72"/>
                <a:gd name="p0y10" fmla="*/ 94 h 1169"/>
                <a:gd name="p0x11" fmla="*/ 35 w 72"/>
                <a:gd name="p0y11" fmla="*/ 45 h 1169"/>
                <a:gd name="p0x12" fmla="*/ 0 w 72"/>
                <a:gd name="p0y12" fmla="*/ 10 h 1169"/>
                <a:gd name="p0x13" fmla="*/ 10 w 72"/>
                <a:gd name="p0y13" fmla="*/ 0 h 1169"/>
                <a:gd name="p0x14" fmla="*/ 48 w 72"/>
                <a:gd name="p0y14" fmla="*/ 38 h 1169"/>
                <a:gd name="p0x15" fmla="*/ 72 w 72"/>
                <a:gd name="p0y15" fmla="*/ 90 h 1169"/>
                <a:gd name="p0x16" fmla="*/ 72 w 72"/>
                <a:gd name="p0y16" fmla="*/ 148 h 1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16"/>
              </p:custDataLst>
            </p:nvPr>
          </p:nvSpPr>
          <p:spPr>
            <a:xfrm>
              <a:off x="1344" y="5011"/>
              <a:ext cx="4719" cy="73"/>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7"/>
              </p:custDataLst>
            </p:nvPr>
          </p:nvSpPr>
          <p:spPr>
            <a:xfrm>
              <a:off x="1215" y="3807"/>
              <a:ext cx="146" cy="1261"/>
            </a:xfrm>
            <a:custGeom>
              <a:avLst/>
              <a:gdLst>
                <a:gd name="sw" fmla="*/ 1 w 146"/>
                <a:gd name="sh" fmla="*/ 1 h 1260"/>
                <a:gd name="mins" fmla="min sw sh"/>
                <a:gd name="dsw" fmla="+- 0 sw mins"/>
                <a:gd name="dsh" fmla="+- 0 sh mins"/>
                <a:gd name="p0x0" fmla="*/ 0 w 146"/>
                <a:gd name="p0y0" fmla="*/ 1066 h 1260"/>
                <a:gd name="p0x1" fmla="*/ 0 w 146"/>
                <a:gd name="p0y1" fmla="*/ 194 h 1260"/>
                <a:gd name="p0x2" fmla="*/ 0 w 146"/>
                <a:gd name="p0y2" fmla="*/ 106 h 1260"/>
                <a:gd name="p0x3" fmla="*/ 53 w 146"/>
                <a:gd name="p0y3" fmla="*/ 31 h 1260"/>
                <a:gd name="p0x4" fmla="*/ 129 w 146"/>
                <a:gd name="p0y4" fmla="*/ 0 h 1260"/>
                <a:gd name="p0x5" fmla="*/ 146 w 146"/>
                <a:gd name="p0y5" fmla="*/ 13 h 1260"/>
                <a:gd name="p0x6" fmla="*/ 146 w 146"/>
                <a:gd name="p0y6" fmla="*/ 13 h 1260"/>
                <a:gd name="p0x7" fmla="*/ 87 w 146"/>
                <a:gd name="p0y7" fmla="*/ 43 h 1260"/>
                <a:gd name="p0x8" fmla="*/ 45 w 146"/>
                <a:gd name="p0y8" fmla="*/ 112 h 1260"/>
                <a:gd name="p0x9" fmla="*/ 45 w 146"/>
                <a:gd name="p0y9" fmla="*/ 194 h 1260"/>
                <a:gd name="p0x10" fmla="*/ 45 w 146"/>
                <a:gd name="p0y10" fmla="*/ 1066 h 1260"/>
                <a:gd name="p0x11" fmla="*/ 45 w 146"/>
                <a:gd name="p0y11" fmla="*/ 1148 h 1260"/>
                <a:gd name="p0x12" fmla="*/ 87 w 146"/>
                <a:gd name="p0y12" fmla="*/ 1217 h 1260"/>
                <a:gd name="p0x13" fmla="*/ 146 w 146"/>
                <a:gd name="p0y13" fmla="*/ 1247 h 1260"/>
                <a:gd name="p0x14" fmla="*/ 129 w 146"/>
                <a:gd name="p0y14" fmla="*/ 1260 h 1260"/>
                <a:gd name="p0x15" fmla="*/ 129 w 146"/>
                <a:gd name="p0y15" fmla="*/ 1260 h 1260"/>
                <a:gd name="p0x16" fmla="*/ 53 w 146"/>
                <a:gd name="p0y16" fmla="*/ 1229 h 1260"/>
                <a:gd name="p0x17" fmla="*/ 0 w 146"/>
                <a:gd name="p0y17" fmla="*/ 1154 h 1260"/>
                <a:gd name="p0x18" fmla="*/ 0 w 146"/>
                <a:gd name="p0y18" fmla="*/ 1066 h 12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1" name="文本框 20"/>
          <p:cNvSpPr txBox="1"/>
          <p:nvPr>
            <p:custDataLst>
              <p:tags r:id="rId18"/>
            </p:custDataLst>
          </p:nvPr>
        </p:nvSpPr>
        <p:spPr>
          <a:xfrm>
            <a:off x="914400" y="2516029"/>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依赖人工发现</a:t>
            </a:r>
            <a:endParaRPr sz="1650" b="1">
              <a:solidFill>
                <a:schemeClr val="tx2"/>
              </a:solidFill>
              <a:cs typeface="+mn-lt"/>
            </a:endParaRPr>
          </a:p>
        </p:txBody>
      </p:sp>
      <p:sp>
        <p:nvSpPr>
          <p:cNvPr id="22" name="文本框 21"/>
          <p:cNvSpPr txBox="1"/>
          <p:nvPr>
            <p:custDataLst>
              <p:tags r:id="rId19"/>
            </p:custDataLst>
          </p:nvPr>
        </p:nvSpPr>
        <p:spPr>
          <a:xfrm>
            <a:off x="914400" y="2849347"/>
            <a:ext cx="2851175"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跌倒等风险依赖人工发现</a:t>
            </a:r>
            <a:endParaRPr sz="1200">
              <a:solidFill>
                <a:srgbClr val="3D5A78"/>
              </a:solidFill>
              <a:cs typeface="+mn-lt"/>
            </a:endParaRPr>
          </a:p>
        </p:txBody>
      </p:sp>
      <p:grpSp>
        <p:nvGrpSpPr>
          <p:cNvPr id="127" name="组合 126"/>
          <p:cNvGrpSpPr/>
          <p:nvPr/>
        </p:nvGrpSpPr>
        <p:grpSpPr>
          <a:xfrm>
            <a:off x="771525" y="3585845"/>
            <a:ext cx="3117850" cy="821055"/>
            <a:chOff x="1215" y="5647"/>
            <a:chExt cx="4910" cy="1293"/>
          </a:xfrm>
        </p:grpSpPr>
        <p:sp>
          <p:nvSpPr>
            <p:cNvPr id="23" name="任意多边形 22"/>
            <p:cNvSpPr/>
            <p:nvPr>
              <p:custDataLst>
                <p:tags r:id="rId20"/>
              </p:custDataLst>
            </p:nvPr>
          </p:nvSpPr>
          <p:spPr>
            <a:xfrm>
              <a:off x="1215" y="5647"/>
              <a:ext cx="4910" cy="1293"/>
            </a:xfrm>
            <a:custGeom>
              <a:avLst/>
              <a:gdLst>
                <a:gd name="sw" fmla="*/ 1 w 4910"/>
                <a:gd name="sh" fmla="*/ 1 h 1292"/>
                <a:gd name="mins" fmla="min sw sh"/>
                <a:gd name="dsw" fmla="+- 0 sw mins"/>
                <a:gd name="dsh" fmla="+- 0 sh mins"/>
                <a:gd name="p0x0" fmla="*/ 210 w 4910"/>
                <a:gd name="p0y0" fmla="*/ 0 h 1292"/>
                <a:gd name="p0x1" fmla="*/ 4700 w 4910"/>
                <a:gd name="p0y1" fmla="*/ 0 h 1292"/>
                <a:gd name="p0x2" fmla="*/ 4816 w 4910"/>
                <a:gd name="p0y2" fmla="*/ 0 h 1292"/>
                <a:gd name="p0x3" fmla="*/ 4910 w 4910"/>
                <a:gd name="p0y3" fmla="*/ 94 h 1292"/>
                <a:gd name="p0x4" fmla="*/ 4910 w 4910"/>
                <a:gd name="p0y4" fmla="*/ 210 h 1292"/>
                <a:gd name="p0x5" fmla="*/ 4910 w 4910"/>
                <a:gd name="p0y5" fmla="*/ 1082 h 1292"/>
                <a:gd name="p0x6" fmla="*/ 4910 w 4910"/>
                <a:gd name="p0y6" fmla="*/ 1198 h 1292"/>
                <a:gd name="p0x7" fmla="*/ 4816 w 4910"/>
                <a:gd name="p0y7" fmla="*/ 1292 h 1292"/>
                <a:gd name="p0x8" fmla="*/ 4700 w 4910"/>
                <a:gd name="p0y8" fmla="*/ 1292 h 1292"/>
                <a:gd name="p0x9" fmla="*/ 210 w 4910"/>
                <a:gd name="p0y9" fmla="*/ 1292 h 1292"/>
                <a:gd name="p0x10" fmla="*/ 94 w 4910"/>
                <a:gd name="p0y10" fmla="*/ 1292 h 1292"/>
                <a:gd name="p0x11" fmla="*/ 0 w 4910"/>
                <a:gd name="p0y11" fmla="*/ 1198 h 1292"/>
                <a:gd name="p0x12" fmla="*/ 0 w 4910"/>
                <a:gd name="p0y12" fmla="*/ 1082 h 1292"/>
                <a:gd name="p0x13" fmla="*/ 0 w 4910"/>
                <a:gd name="p0y13" fmla="*/ 210 h 1292"/>
                <a:gd name="p0x14" fmla="*/ 0 w 4910"/>
                <a:gd name="p0y14" fmla="*/ 94 h 1292"/>
                <a:gd name="p0x15" fmla="*/ 94 w 4910"/>
                <a:gd name="p0y15" fmla="*/ 0 h 1292"/>
                <a:gd name="p0x16" fmla="*/ 210 w 4910"/>
                <a:gd name="p0y16" fmla="*/ 0 h 12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任意多边形 23"/>
            <p:cNvSpPr/>
            <p:nvPr>
              <p:custDataLst>
                <p:tags r:id="rId21"/>
              </p:custDataLst>
            </p:nvPr>
          </p:nvSpPr>
          <p:spPr>
            <a:xfrm>
              <a:off x="1344" y="5647"/>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2"/>
              </p:custDataLst>
            </p:nvPr>
          </p:nvSpPr>
          <p:spPr>
            <a:xfrm>
              <a:off x="6052" y="5709"/>
              <a:ext cx="73" cy="1169"/>
            </a:xfrm>
            <a:custGeom>
              <a:avLst/>
              <a:gdLst>
                <a:gd name="sw" fmla="*/ 1 w 72"/>
                <a:gd name="sh" fmla="*/ 1 h 1169"/>
                <a:gd name="mins" fmla="min sw sh"/>
                <a:gd name="dsw" fmla="+- 0 sw mins"/>
                <a:gd name="dsh" fmla="+- 0 sh mins"/>
                <a:gd name="p0x0" fmla="*/ 72 w 72"/>
                <a:gd name="p0y0" fmla="*/ 148 h 1169"/>
                <a:gd name="p0x1" fmla="*/ 72 w 72"/>
                <a:gd name="p0y1" fmla="*/ 1021 h 1169"/>
                <a:gd name="p0x2" fmla="*/ 72 w 72"/>
                <a:gd name="p0y2" fmla="*/ 1079 h 1169"/>
                <a:gd name="p0x3" fmla="*/ 48 w 72"/>
                <a:gd name="p0y3" fmla="*/ 1131 h 1169"/>
                <a:gd name="p0x4" fmla="*/ 10 w 72"/>
                <a:gd name="p0y4" fmla="*/ 1169 h 1169"/>
                <a:gd name="p0x5" fmla="*/ 0 w 72"/>
                <a:gd name="p0y5" fmla="*/ 1159 h 1169"/>
                <a:gd name="p0x6" fmla="*/ 35 w 72"/>
                <a:gd name="p0y6" fmla="*/ 1123 h 1169"/>
                <a:gd name="p0x7" fmla="*/ 57 w 72"/>
                <a:gd name="p0y7" fmla="*/ 1075 h 1169"/>
                <a:gd name="p0x8" fmla="*/ 57 w 72"/>
                <a:gd name="p0y8" fmla="*/ 1021 h 1169"/>
                <a:gd name="p0x9" fmla="*/ 57 w 72"/>
                <a:gd name="p0y9" fmla="*/ 148 h 1169"/>
                <a:gd name="p0x10" fmla="*/ 57 w 72"/>
                <a:gd name="p0y10" fmla="*/ 94 h 1169"/>
                <a:gd name="p0x11" fmla="*/ 35 w 72"/>
                <a:gd name="p0y11" fmla="*/ 45 h 1169"/>
                <a:gd name="p0x12" fmla="*/ 0 w 72"/>
                <a:gd name="p0y12" fmla="*/ 10 h 1169"/>
                <a:gd name="p0x13" fmla="*/ 10 w 72"/>
                <a:gd name="p0y13" fmla="*/ 0 h 1169"/>
                <a:gd name="p0x14" fmla="*/ 48 w 72"/>
                <a:gd name="p0y14" fmla="*/ 38 h 1169"/>
                <a:gd name="p0x15" fmla="*/ 72 w 72"/>
                <a:gd name="p0y15" fmla="*/ 90 h 1169"/>
                <a:gd name="p0x16" fmla="*/ 72 w 72"/>
                <a:gd name="p0y16" fmla="*/ 148 h 1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3"/>
              </p:custDataLst>
            </p:nvPr>
          </p:nvSpPr>
          <p:spPr>
            <a:xfrm>
              <a:off x="1344" y="6868"/>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任意多边形 26"/>
            <p:cNvSpPr/>
            <p:nvPr>
              <p:custDataLst>
                <p:tags r:id="rId24"/>
              </p:custDataLst>
            </p:nvPr>
          </p:nvSpPr>
          <p:spPr>
            <a:xfrm>
              <a:off x="1215" y="5663"/>
              <a:ext cx="146" cy="1261"/>
            </a:xfrm>
            <a:custGeom>
              <a:avLst/>
              <a:gdLst>
                <a:gd name="sw" fmla="*/ 1 w 146"/>
                <a:gd name="sh" fmla="*/ 1 h 1260"/>
                <a:gd name="mins" fmla="min sw sh"/>
                <a:gd name="dsw" fmla="+- 0 sw mins"/>
                <a:gd name="dsh" fmla="+- 0 sh mins"/>
                <a:gd name="p0x0" fmla="*/ 0 w 146"/>
                <a:gd name="p0y0" fmla="*/ 1066 h 1260"/>
                <a:gd name="p0x1" fmla="*/ 0 w 146"/>
                <a:gd name="p0y1" fmla="*/ 194 h 1260"/>
                <a:gd name="p0x2" fmla="*/ 0 w 146"/>
                <a:gd name="p0y2" fmla="*/ 106 h 1260"/>
                <a:gd name="p0x3" fmla="*/ 53 w 146"/>
                <a:gd name="p0y3" fmla="*/ 31 h 1260"/>
                <a:gd name="p0x4" fmla="*/ 129 w 146"/>
                <a:gd name="p0y4" fmla="*/ 0 h 1260"/>
                <a:gd name="p0x5" fmla="*/ 146 w 146"/>
                <a:gd name="p0y5" fmla="*/ 13 h 1260"/>
                <a:gd name="p0x6" fmla="*/ 146 w 146"/>
                <a:gd name="p0y6" fmla="*/ 13 h 1260"/>
                <a:gd name="p0x7" fmla="*/ 87 w 146"/>
                <a:gd name="p0y7" fmla="*/ 43 h 1260"/>
                <a:gd name="p0x8" fmla="*/ 45 w 146"/>
                <a:gd name="p0y8" fmla="*/ 112 h 1260"/>
                <a:gd name="p0x9" fmla="*/ 45 w 146"/>
                <a:gd name="p0y9" fmla="*/ 194 h 1260"/>
                <a:gd name="p0x10" fmla="*/ 45 w 146"/>
                <a:gd name="p0y10" fmla="*/ 1066 h 1260"/>
                <a:gd name="p0x11" fmla="*/ 45 w 146"/>
                <a:gd name="p0y11" fmla="*/ 1148 h 1260"/>
                <a:gd name="p0x12" fmla="*/ 87 w 146"/>
                <a:gd name="p0y12" fmla="*/ 1217 h 1260"/>
                <a:gd name="p0x13" fmla="*/ 146 w 146"/>
                <a:gd name="p0y13" fmla="*/ 1247 h 1260"/>
                <a:gd name="p0x14" fmla="*/ 129 w 146"/>
                <a:gd name="p0y14" fmla="*/ 1260 h 1260"/>
                <a:gd name="p0x15" fmla="*/ 129 w 146"/>
                <a:gd name="p0y15" fmla="*/ 1260 h 1260"/>
                <a:gd name="p0x16" fmla="*/ 53 w 146"/>
                <a:gd name="p0y16" fmla="*/ 1229 h 1260"/>
                <a:gd name="p0x17" fmla="*/ 0 w 146"/>
                <a:gd name="p0y17" fmla="*/ 1154 h 1260"/>
                <a:gd name="p0x18" fmla="*/ 0 w 146"/>
                <a:gd name="p0y18" fmla="*/ 1066 h 12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9" name="文本框 28"/>
          <p:cNvSpPr txBox="1"/>
          <p:nvPr>
            <p:custDataLst>
              <p:tags r:id="rId25"/>
            </p:custDataLst>
          </p:nvPr>
        </p:nvSpPr>
        <p:spPr>
          <a:xfrm>
            <a:off x="914400" y="3694747"/>
            <a:ext cx="1665827" cy="301943"/>
          </a:xfrm>
          <a:prstGeom prst="rect">
            <a:avLst/>
          </a:prstGeom>
          <a:noFill/>
        </p:spPr>
        <p:txBody>
          <a:bodyPr wrap="square" lIns="0" tIns="0" rIns="0" bIns="0" rtlCol="0" anchor="t">
            <a:noAutofit/>
          </a:bodyPr>
          <a:p>
            <a:pPr algn="l">
              <a:lnSpc>
                <a:spcPct val="108000"/>
              </a:lnSpc>
            </a:pPr>
            <a:r>
              <a:rPr lang="zh-CN" altLang="en-US" sz="1650" b="1">
                <a:solidFill>
                  <a:schemeClr val="tx2"/>
                </a:solidFill>
                <a:cs typeface="+mn-lt"/>
              </a:rPr>
              <a:t>响应常超</a:t>
            </a:r>
            <a:r>
              <a:rPr lang="en-US" altLang="zh-CN" sz="1650" b="1">
                <a:solidFill>
                  <a:schemeClr val="tx2"/>
                </a:solidFill>
                <a:cs typeface="+mn-lt"/>
              </a:rPr>
              <a:t> 5</a:t>
            </a:r>
            <a:r>
              <a:rPr lang="zh-CN" altLang="en-US" sz="1650" b="1">
                <a:solidFill>
                  <a:schemeClr val="tx2"/>
                </a:solidFill>
                <a:cs typeface="+mn-lt"/>
              </a:rPr>
              <a:t>分钟</a:t>
            </a:r>
            <a:endParaRPr lang="zh-CN" altLang="en-US" sz="1650" b="1">
              <a:solidFill>
                <a:schemeClr val="tx2"/>
              </a:solidFill>
              <a:cs typeface="+mn-lt"/>
            </a:endParaRPr>
          </a:p>
        </p:txBody>
      </p:sp>
      <p:sp>
        <p:nvSpPr>
          <p:cNvPr id="30" name="文本框 29"/>
          <p:cNvSpPr txBox="1"/>
          <p:nvPr>
            <p:custDataLst>
              <p:tags r:id="rId26"/>
            </p:custDataLst>
          </p:nvPr>
        </p:nvSpPr>
        <p:spPr>
          <a:xfrm>
            <a:off x="914400" y="4028065"/>
            <a:ext cx="2851175"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传统监测从发现到响应常超</a:t>
            </a:r>
            <a:r>
              <a:rPr lang="en-US" altLang="zh-CN" sz="1200">
                <a:solidFill>
                  <a:srgbClr val="3D5A78"/>
                </a:solidFill>
                <a:cs typeface="+mn-lt"/>
              </a:rPr>
              <a:t>5</a:t>
            </a:r>
            <a:r>
              <a:rPr lang="zh-CN" altLang="en-US" sz="1200">
                <a:solidFill>
                  <a:srgbClr val="3D5A78"/>
                </a:solidFill>
                <a:cs typeface="+mn-lt"/>
              </a:rPr>
              <a:t>分钟</a:t>
            </a:r>
            <a:endParaRPr lang="zh-CN" altLang="en-US" sz="1200">
              <a:solidFill>
                <a:srgbClr val="3D5A78"/>
              </a:solidFill>
              <a:cs typeface="+mn-lt"/>
            </a:endParaRPr>
          </a:p>
        </p:txBody>
      </p:sp>
      <p:grpSp>
        <p:nvGrpSpPr>
          <p:cNvPr id="128" name="组合 127"/>
          <p:cNvGrpSpPr/>
          <p:nvPr/>
        </p:nvGrpSpPr>
        <p:grpSpPr>
          <a:xfrm>
            <a:off x="771525" y="4764405"/>
            <a:ext cx="3117850" cy="821055"/>
            <a:chOff x="1215" y="7503"/>
            <a:chExt cx="4910" cy="1293"/>
          </a:xfrm>
        </p:grpSpPr>
        <p:sp>
          <p:nvSpPr>
            <p:cNvPr id="31" name="任意多边形 30"/>
            <p:cNvSpPr/>
            <p:nvPr>
              <p:custDataLst>
                <p:tags r:id="rId27"/>
              </p:custDataLst>
            </p:nvPr>
          </p:nvSpPr>
          <p:spPr>
            <a:xfrm>
              <a:off x="1215" y="7503"/>
              <a:ext cx="4910" cy="1293"/>
            </a:xfrm>
            <a:custGeom>
              <a:avLst/>
              <a:gdLst>
                <a:gd name="sw" fmla="*/ 1 w 4910"/>
                <a:gd name="sh" fmla="*/ 1 h 1292"/>
                <a:gd name="mins" fmla="min sw sh"/>
                <a:gd name="dsw" fmla="+- 0 sw mins"/>
                <a:gd name="dsh" fmla="+- 0 sh mins"/>
                <a:gd name="p0x0" fmla="*/ 210 w 4910"/>
                <a:gd name="p0y0" fmla="*/ 0 h 1292"/>
                <a:gd name="p0x1" fmla="*/ 4700 w 4910"/>
                <a:gd name="p0y1" fmla="*/ 0 h 1292"/>
                <a:gd name="p0x2" fmla="*/ 4816 w 4910"/>
                <a:gd name="p0y2" fmla="*/ 0 h 1292"/>
                <a:gd name="p0x3" fmla="*/ 4910 w 4910"/>
                <a:gd name="p0y3" fmla="*/ 94 h 1292"/>
                <a:gd name="p0x4" fmla="*/ 4910 w 4910"/>
                <a:gd name="p0y4" fmla="*/ 210 h 1292"/>
                <a:gd name="p0x5" fmla="*/ 4910 w 4910"/>
                <a:gd name="p0y5" fmla="*/ 1082 h 1292"/>
                <a:gd name="p0x6" fmla="*/ 4910 w 4910"/>
                <a:gd name="p0y6" fmla="*/ 1198 h 1292"/>
                <a:gd name="p0x7" fmla="*/ 4816 w 4910"/>
                <a:gd name="p0y7" fmla="*/ 1292 h 1292"/>
                <a:gd name="p0x8" fmla="*/ 4700 w 4910"/>
                <a:gd name="p0y8" fmla="*/ 1292 h 1292"/>
                <a:gd name="p0x9" fmla="*/ 210 w 4910"/>
                <a:gd name="p0y9" fmla="*/ 1292 h 1292"/>
                <a:gd name="p0x10" fmla="*/ 94 w 4910"/>
                <a:gd name="p0y10" fmla="*/ 1292 h 1292"/>
                <a:gd name="p0x11" fmla="*/ 0 w 4910"/>
                <a:gd name="p0y11" fmla="*/ 1198 h 1292"/>
                <a:gd name="p0x12" fmla="*/ 0 w 4910"/>
                <a:gd name="p0y12" fmla="*/ 1082 h 1292"/>
                <a:gd name="p0x13" fmla="*/ 0 w 4910"/>
                <a:gd name="p0y13" fmla="*/ 210 h 1292"/>
                <a:gd name="p0x14" fmla="*/ 0 w 4910"/>
                <a:gd name="p0y14" fmla="*/ 94 h 1292"/>
                <a:gd name="p0x15" fmla="*/ 94 w 4910"/>
                <a:gd name="p0y15" fmla="*/ 0 h 1292"/>
                <a:gd name="p0x16" fmla="*/ 210 w 4910"/>
                <a:gd name="p0y16" fmla="*/ 0 h 12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任意多边形 31"/>
            <p:cNvSpPr/>
            <p:nvPr>
              <p:custDataLst>
                <p:tags r:id="rId28"/>
              </p:custDataLst>
            </p:nvPr>
          </p:nvSpPr>
          <p:spPr>
            <a:xfrm>
              <a:off x="1344" y="7503"/>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任意多边形 32"/>
            <p:cNvSpPr/>
            <p:nvPr>
              <p:custDataLst>
                <p:tags r:id="rId29"/>
              </p:custDataLst>
            </p:nvPr>
          </p:nvSpPr>
          <p:spPr>
            <a:xfrm>
              <a:off x="6052" y="7565"/>
              <a:ext cx="73" cy="1170"/>
            </a:xfrm>
            <a:custGeom>
              <a:avLst/>
              <a:gdLst>
                <a:gd name="sw" fmla="*/ 1 w 72"/>
                <a:gd name="sh" fmla="*/ 1 h 1169"/>
                <a:gd name="mins" fmla="min sw sh"/>
                <a:gd name="dsw" fmla="+- 0 sw mins"/>
                <a:gd name="dsh" fmla="+- 0 sh mins"/>
                <a:gd name="p0x0" fmla="*/ 72 w 72"/>
                <a:gd name="p0y0" fmla="*/ 148 h 1169"/>
                <a:gd name="p0x1" fmla="*/ 72 w 72"/>
                <a:gd name="p0y1" fmla="*/ 1021 h 1169"/>
                <a:gd name="p0x2" fmla="*/ 72 w 72"/>
                <a:gd name="p0y2" fmla="*/ 1079 h 1169"/>
                <a:gd name="p0x3" fmla="*/ 48 w 72"/>
                <a:gd name="p0y3" fmla="*/ 1131 h 1169"/>
                <a:gd name="p0x4" fmla="*/ 10 w 72"/>
                <a:gd name="p0y4" fmla="*/ 1169 h 1169"/>
                <a:gd name="p0x5" fmla="*/ 0 w 72"/>
                <a:gd name="p0y5" fmla="*/ 1159 h 1169"/>
                <a:gd name="p0x6" fmla="*/ 35 w 72"/>
                <a:gd name="p0y6" fmla="*/ 1123 h 1169"/>
                <a:gd name="p0x7" fmla="*/ 57 w 72"/>
                <a:gd name="p0y7" fmla="*/ 1075 h 1169"/>
                <a:gd name="p0x8" fmla="*/ 57 w 72"/>
                <a:gd name="p0y8" fmla="*/ 1021 h 1169"/>
                <a:gd name="p0x9" fmla="*/ 57 w 72"/>
                <a:gd name="p0y9" fmla="*/ 148 h 1169"/>
                <a:gd name="p0x10" fmla="*/ 57 w 72"/>
                <a:gd name="p0y10" fmla="*/ 94 h 1169"/>
                <a:gd name="p0x11" fmla="*/ 35 w 72"/>
                <a:gd name="p0y11" fmla="*/ 45 h 1169"/>
                <a:gd name="p0x12" fmla="*/ 0 w 72"/>
                <a:gd name="p0y12" fmla="*/ 10 h 1169"/>
                <a:gd name="p0x13" fmla="*/ 10 w 72"/>
                <a:gd name="p0y13" fmla="*/ 0 h 1169"/>
                <a:gd name="p0x14" fmla="*/ 48 w 72"/>
                <a:gd name="p0y14" fmla="*/ 38 h 1169"/>
                <a:gd name="p0x15" fmla="*/ 72 w 72"/>
                <a:gd name="p0y15" fmla="*/ 90 h 1169"/>
                <a:gd name="p0x16" fmla="*/ 72 w 72"/>
                <a:gd name="p0y16" fmla="*/ 148 h 1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任意多边形 33"/>
            <p:cNvSpPr/>
            <p:nvPr>
              <p:custDataLst>
                <p:tags r:id="rId30"/>
              </p:custDataLst>
            </p:nvPr>
          </p:nvSpPr>
          <p:spPr>
            <a:xfrm>
              <a:off x="1344" y="8724"/>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custDataLst>
                <p:tags r:id="rId31"/>
              </p:custDataLst>
            </p:nvPr>
          </p:nvSpPr>
          <p:spPr>
            <a:xfrm>
              <a:off x="1215" y="7519"/>
              <a:ext cx="146" cy="1261"/>
            </a:xfrm>
            <a:custGeom>
              <a:avLst/>
              <a:gdLst>
                <a:gd name="sw" fmla="*/ 1 w 146"/>
                <a:gd name="sh" fmla="*/ 1 h 1260"/>
                <a:gd name="mins" fmla="min sw sh"/>
                <a:gd name="dsw" fmla="+- 0 sw mins"/>
                <a:gd name="dsh" fmla="+- 0 sh mins"/>
                <a:gd name="p0x0" fmla="*/ 0 w 146"/>
                <a:gd name="p0y0" fmla="*/ 1066 h 1260"/>
                <a:gd name="p0x1" fmla="*/ 0 w 146"/>
                <a:gd name="p0y1" fmla="*/ 194 h 1260"/>
                <a:gd name="p0x2" fmla="*/ 0 w 146"/>
                <a:gd name="p0y2" fmla="*/ 106 h 1260"/>
                <a:gd name="p0x3" fmla="*/ 53 w 146"/>
                <a:gd name="p0y3" fmla="*/ 31 h 1260"/>
                <a:gd name="p0x4" fmla="*/ 129 w 146"/>
                <a:gd name="p0y4" fmla="*/ 0 h 1260"/>
                <a:gd name="p0x5" fmla="*/ 146 w 146"/>
                <a:gd name="p0y5" fmla="*/ 13 h 1260"/>
                <a:gd name="p0x6" fmla="*/ 146 w 146"/>
                <a:gd name="p0y6" fmla="*/ 13 h 1260"/>
                <a:gd name="p0x7" fmla="*/ 87 w 146"/>
                <a:gd name="p0y7" fmla="*/ 43 h 1260"/>
                <a:gd name="p0x8" fmla="*/ 45 w 146"/>
                <a:gd name="p0y8" fmla="*/ 112 h 1260"/>
                <a:gd name="p0x9" fmla="*/ 45 w 146"/>
                <a:gd name="p0y9" fmla="*/ 194 h 1260"/>
                <a:gd name="p0x10" fmla="*/ 45 w 146"/>
                <a:gd name="p0y10" fmla="*/ 1066 h 1260"/>
                <a:gd name="p0x11" fmla="*/ 45 w 146"/>
                <a:gd name="p0y11" fmla="*/ 1148 h 1260"/>
                <a:gd name="p0x12" fmla="*/ 87 w 146"/>
                <a:gd name="p0y12" fmla="*/ 1217 h 1260"/>
                <a:gd name="p0x13" fmla="*/ 146 w 146"/>
                <a:gd name="p0y13" fmla="*/ 1247 h 1260"/>
                <a:gd name="p0x14" fmla="*/ 129 w 146"/>
                <a:gd name="p0y14" fmla="*/ 1260 h 1260"/>
                <a:gd name="p0x15" fmla="*/ 129 w 146"/>
                <a:gd name="p0y15" fmla="*/ 1260 h 1260"/>
                <a:gd name="p0x16" fmla="*/ 53 w 146"/>
                <a:gd name="p0y16" fmla="*/ 1229 h 1260"/>
                <a:gd name="p0x17" fmla="*/ 0 w 146"/>
                <a:gd name="p0y17" fmla="*/ 1154 h 1260"/>
                <a:gd name="p0x18" fmla="*/ 0 w 146"/>
                <a:gd name="p0y18" fmla="*/ 1066 h 12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7" name="文本框 36"/>
          <p:cNvSpPr txBox="1"/>
          <p:nvPr>
            <p:custDataLst>
              <p:tags r:id="rId32"/>
            </p:custDataLst>
          </p:nvPr>
        </p:nvSpPr>
        <p:spPr>
          <a:xfrm>
            <a:off x="914400" y="4873466"/>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错失黄金窗口</a:t>
            </a:r>
            <a:endParaRPr sz="1650" b="1">
              <a:solidFill>
                <a:schemeClr val="tx2"/>
              </a:solidFill>
              <a:cs typeface="+mn-lt"/>
            </a:endParaRPr>
          </a:p>
        </p:txBody>
      </p:sp>
      <p:sp>
        <p:nvSpPr>
          <p:cNvPr id="38" name="文本框 37"/>
          <p:cNvSpPr txBox="1"/>
          <p:nvPr>
            <p:custDataLst>
              <p:tags r:id="rId33"/>
            </p:custDataLst>
          </p:nvPr>
        </p:nvSpPr>
        <p:spPr>
          <a:xfrm>
            <a:off x="914400" y="5206784"/>
            <a:ext cx="2851175"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错失黄金处置窗口</a:t>
            </a:r>
            <a:endParaRPr sz="1200">
              <a:solidFill>
                <a:srgbClr val="3D5A78"/>
              </a:solidFill>
              <a:cs typeface="+mn-lt"/>
            </a:endParaRPr>
          </a:p>
        </p:txBody>
      </p:sp>
      <p:grpSp>
        <p:nvGrpSpPr>
          <p:cNvPr id="129" name="组合 128"/>
          <p:cNvGrpSpPr/>
          <p:nvPr/>
        </p:nvGrpSpPr>
        <p:grpSpPr>
          <a:xfrm>
            <a:off x="771525" y="5981700"/>
            <a:ext cx="3117850" cy="294640"/>
            <a:chOff x="1215" y="9420"/>
            <a:chExt cx="4910" cy="464"/>
          </a:xfrm>
        </p:grpSpPr>
        <p:sp>
          <p:nvSpPr>
            <p:cNvPr id="39" name="任意多边形 38"/>
            <p:cNvSpPr/>
            <p:nvPr>
              <p:custDataLst>
                <p:tags r:id="rId34"/>
              </p:custDataLst>
            </p:nvPr>
          </p:nvSpPr>
          <p:spPr>
            <a:xfrm>
              <a:off x="1215" y="9420"/>
              <a:ext cx="4910" cy="465"/>
            </a:xfrm>
            <a:custGeom>
              <a:avLst/>
              <a:gdLst>
                <a:gd name="sw" fmla="*/ 1 w 4910"/>
                <a:gd name="sh" fmla="*/ 1 h 465"/>
                <a:gd name="mins" fmla="min sw sh"/>
                <a:gd name="dsw" fmla="+- 0 sw mins"/>
                <a:gd name="dsh" fmla="+- 0 sh mins"/>
                <a:gd name="p0x0" fmla="*/ 0 w 4910"/>
                <a:gd name="p0y0" fmla="*/ 0 h 465"/>
                <a:gd name="p0x1" fmla="*/ 4910 w 4910"/>
                <a:gd name="p0y1" fmla="*/ 0 h 465"/>
                <a:gd name="p0x2" fmla="*/ 4910 w 4910"/>
                <a:gd name="p0y2" fmla="*/ 465 h 465"/>
                <a:gd name="p0x3" fmla="*/ 0 w 4910"/>
                <a:gd name="p0y3" fmla="*/ 465 h 465"/>
                <a:gd name="p0x4" fmla="*/ 0 w 4910"/>
                <a:gd name="p0y4" fmla="*/ 0 h 46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35"/>
              </p:custDataLst>
            </p:nvPr>
          </p:nvSpPr>
          <p:spPr>
            <a:xfrm>
              <a:off x="1215" y="9420"/>
              <a:ext cx="4910" cy="15"/>
            </a:xfrm>
            <a:custGeom>
              <a:avLst/>
              <a:gdLst>
                <a:gd name="sw" fmla="*/ 1 w 4910"/>
                <a:gd name="sh" fmla="*/ 1 h 15"/>
                <a:gd name="mins" fmla="min sw sh"/>
                <a:gd name="dsw" fmla="+- 0 sw mins"/>
                <a:gd name="dsh" fmla="+- 0 sh mins"/>
                <a:gd name="p0x0" fmla="*/ 0 w 4910"/>
                <a:gd name="p0y0" fmla="*/ 0 h 15"/>
                <a:gd name="p0x1" fmla="*/ 4910 w 4910"/>
                <a:gd name="p0y1" fmla="*/ 0 h 15"/>
                <a:gd name="p0x2" fmla="*/ 4910 w 4910"/>
                <a:gd name="p0y2" fmla="*/ 15 h 15"/>
                <a:gd name="p0x3" fmla="*/ 0 w 4910"/>
                <a:gd name="p0y3" fmla="*/ 15 h 15"/>
                <a:gd name="p0x4" fmla="*/ 0 w 4910"/>
                <a:gd name="p0y4" fmla="*/ 0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2" name="文本框 41"/>
          <p:cNvSpPr txBox="1"/>
          <p:nvPr>
            <p:custDataLst>
              <p:tags r:id="rId36"/>
            </p:custDataLst>
          </p:nvPr>
        </p:nvSpPr>
        <p:spPr>
          <a:xfrm>
            <a:off x="771525" y="6072188"/>
            <a:ext cx="609676" cy="200025"/>
          </a:xfrm>
          <a:prstGeom prst="rect">
            <a:avLst/>
          </a:prstGeom>
          <a:noFill/>
        </p:spPr>
        <p:txBody>
          <a:bodyPr wrap="square" lIns="0" tIns="0" rIns="0" bIns="0" rtlCol="0" anchor="t">
            <a:noAutofit/>
          </a:bodyPr>
          <a:p>
            <a:pPr algn="l"/>
            <a:r>
              <a:rPr sz="1200">
                <a:solidFill>
                  <a:srgbClr val="5C748C"/>
                </a:solidFill>
                <a:cs typeface="+mn-lt"/>
              </a:rPr>
              <a:t>影响：</a:t>
            </a:r>
            <a:endParaRPr sz="1200">
              <a:solidFill>
                <a:srgbClr val="5C748C"/>
              </a:solidFill>
              <a:cs typeface="+mn-lt"/>
            </a:endParaRPr>
          </a:p>
        </p:txBody>
      </p:sp>
      <p:sp>
        <p:nvSpPr>
          <p:cNvPr id="43" name="任意多边形 42"/>
          <p:cNvSpPr/>
          <p:nvPr>
            <p:custDataLst>
              <p:tags r:id="rId37"/>
            </p:custDataLst>
          </p:nvPr>
        </p:nvSpPr>
        <p:spPr>
          <a:xfrm>
            <a:off x="1309370" y="6071870"/>
            <a:ext cx="752475" cy="200025"/>
          </a:xfrm>
          <a:custGeom>
            <a:avLst/>
            <a:gdLst>
              <a:gd name="sw" fmla="*/ 1 w 1184"/>
              <a:gd name="sh" fmla="*/ 1 h 315"/>
              <a:gd name="mins" fmla="min sw sh"/>
              <a:gd name="dsw" fmla="+- 0 sw mins"/>
              <a:gd name="dsh" fmla="+- 0 sh mins"/>
              <a:gd name="p0x0" fmla="*/ 157 w 1184"/>
              <a:gd name="p0y0" fmla="*/ 0 h 315"/>
              <a:gd name="p0x1" fmla="*/ 1027 w 1184"/>
              <a:gd name="p0y1" fmla="*/ 0 h 315"/>
              <a:gd name="p0x2" fmla="*/ 1114 w 1184"/>
              <a:gd name="p0y2" fmla="*/ 0 h 315"/>
              <a:gd name="p0x3" fmla="*/ 1184 w 1184"/>
              <a:gd name="p0y3" fmla="*/ 70 h 315"/>
              <a:gd name="p0x4" fmla="*/ 1184 w 1184"/>
              <a:gd name="p0y4" fmla="*/ 157 h 315"/>
              <a:gd name="p0x5" fmla="*/ 1184 w 1184"/>
              <a:gd name="p0y5" fmla="*/ 244 h 315"/>
              <a:gd name="p0x6" fmla="*/ 1114 w 1184"/>
              <a:gd name="p0y6" fmla="*/ 315 h 315"/>
              <a:gd name="p0x7" fmla="*/ 1027 w 1184"/>
              <a:gd name="p0y7" fmla="*/ 315 h 315"/>
              <a:gd name="p0x8" fmla="*/ 157 w 1184"/>
              <a:gd name="p0y8" fmla="*/ 315 h 315"/>
              <a:gd name="p0x9" fmla="*/ 70 w 1184"/>
              <a:gd name="p0y9" fmla="*/ 315 h 315"/>
              <a:gd name="p0x10" fmla="*/ 0 w 1184"/>
              <a:gd name="p0y10" fmla="*/ 244 h 315"/>
              <a:gd name="p0x11" fmla="*/ 0 w 1184"/>
              <a:gd name="p0y11" fmla="*/ 157 h 315"/>
              <a:gd name="p0x12" fmla="*/ 0 w 1184"/>
              <a:gd name="p0y12" fmla="*/ 70 h 315"/>
              <a:gd name="p0x13" fmla="*/ 70 w 1184"/>
              <a:gd name="p0y13" fmla="*/ 0 h 315"/>
              <a:gd name="p0x14" fmla="*/ 157 w 1184"/>
              <a:gd name="p0y14" fmla="*/ 0 h 31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文本框 43"/>
          <p:cNvSpPr txBox="1"/>
          <p:nvPr>
            <p:custDataLst>
              <p:tags r:id="rId38"/>
            </p:custDataLst>
          </p:nvPr>
        </p:nvSpPr>
        <p:spPr>
          <a:xfrm>
            <a:off x="1409776" y="6087428"/>
            <a:ext cx="704698" cy="169545"/>
          </a:xfrm>
          <a:prstGeom prst="rect">
            <a:avLst/>
          </a:prstGeom>
          <a:noFill/>
        </p:spPr>
        <p:txBody>
          <a:bodyPr wrap="square" lIns="0" tIns="0" rIns="0" bIns="0" rtlCol="0" anchor="ctr">
            <a:noAutofit/>
          </a:bodyPr>
          <a:p>
            <a:pPr algn="l">
              <a:lnSpc>
                <a:spcPct val="100000"/>
              </a:lnSpc>
            </a:pPr>
            <a:r>
              <a:rPr lang="zh-CN" altLang="en-US" sz="1200" b="1">
                <a:solidFill>
                  <a:schemeClr val="accent1">
                    <a:lumMod val="0"/>
                    <a:lumOff val="100000"/>
                  </a:schemeClr>
                </a:solidFill>
                <a:cs typeface="+mn-lt"/>
              </a:rPr>
              <a:t>超</a:t>
            </a:r>
            <a:r>
              <a:rPr lang="en-US" altLang="zh-CN" sz="1200" b="1">
                <a:solidFill>
                  <a:schemeClr val="accent1">
                    <a:lumMod val="0"/>
                    <a:lumOff val="100000"/>
                  </a:schemeClr>
                </a:solidFill>
                <a:cs typeface="+mn-lt"/>
              </a:rPr>
              <a:t>5</a:t>
            </a:r>
            <a:r>
              <a:rPr lang="zh-CN" altLang="en-US" sz="1200" b="1">
                <a:solidFill>
                  <a:schemeClr val="accent1">
                    <a:lumMod val="0"/>
                    <a:lumOff val="100000"/>
                  </a:schemeClr>
                </a:solidFill>
                <a:cs typeface="+mn-lt"/>
              </a:rPr>
              <a:t>分钟</a:t>
            </a:r>
            <a:endParaRPr lang="zh-CN" altLang="en-US" sz="1200" b="1">
              <a:solidFill>
                <a:schemeClr val="accent1">
                  <a:lumMod val="0"/>
                  <a:lumOff val="100000"/>
                </a:schemeClr>
              </a:solidFill>
              <a:cs typeface="+mn-lt"/>
            </a:endParaRPr>
          </a:p>
        </p:txBody>
      </p:sp>
      <p:sp>
        <p:nvSpPr>
          <p:cNvPr id="45" name="任意多边形 44"/>
          <p:cNvSpPr/>
          <p:nvPr>
            <p:custDataLst>
              <p:tags r:id="rId39"/>
            </p:custDataLst>
          </p:nvPr>
        </p:nvSpPr>
        <p:spPr>
          <a:xfrm>
            <a:off x="434149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30" name="组合 129"/>
          <p:cNvGrpSpPr/>
          <p:nvPr/>
        </p:nvGrpSpPr>
        <p:grpSpPr>
          <a:xfrm>
            <a:off x="4537075" y="1540510"/>
            <a:ext cx="3117850" cy="469900"/>
            <a:chOff x="7145" y="2426"/>
            <a:chExt cx="4910" cy="740"/>
          </a:xfrm>
        </p:grpSpPr>
        <p:sp>
          <p:nvSpPr>
            <p:cNvPr id="46" name="任意多边形 45"/>
            <p:cNvSpPr/>
            <p:nvPr>
              <p:custDataLst>
                <p:tags r:id="rId40"/>
              </p:custDataLst>
            </p:nvPr>
          </p:nvSpPr>
          <p:spPr>
            <a:xfrm>
              <a:off x="7145" y="2426"/>
              <a:ext cx="4910" cy="741"/>
            </a:xfrm>
            <a:custGeom>
              <a:avLst/>
              <a:gdLst>
                <a:gd name="sw" fmla="*/ 1 w 4910"/>
                <a:gd name="sh" fmla="*/ 1 h 740"/>
                <a:gd name="mins" fmla="min sw sh"/>
                <a:gd name="dsw" fmla="+- 0 sw mins"/>
                <a:gd name="dsh" fmla="+- 0 sh mins"/>
                <a:gd name="p0x0" fmla="*/ 0 w 4910"/>
                <a:gd name="p0y0" fmla="*/ 0 h 740"/>
                <a:gd name="p0x1" fmla="*/ 4910 w 4910"/>
                <a:gd name="p0y1" fmla="*/ 0 h 740"/>
                <a:gd name="p0x2" fmla="*/ 4910 w 4910"/>
                <a:gd name="p0y2" fmla="*/ 740 h 740"/>
                <a:gd name="p0x3" fmla="*/ 0 w 4910"/>
                <a:gd name="p0y3" fmla="*/ 740 h 740"/>
                <a:gd name="p0x4" fmla="*/ 0 w 4910"/>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1"/>
              </p:custDataLst>
            </p:nvPr>
          </p:nvSpPr>
          <p:spPr>
            <a:xfrm>
              <a:off x="7145" y="3152"/>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9" name="任意多边形 48"/>
          <p:cNvSpPr/>
          <p:nvPr>
            <p:custDataLst>
              <p:tags r:id="rId42"/>
            </p:custDataLst>
          </p:nvPr>
        </p:nvSpPr>
        <p:spPr>
          <a:xfrm>
            <a:off x="4541520" y="154749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0" name="图片 49"/>
          <p:cNvPicPr>
            <a:picLocks noChangeAspect="1"/>
          </p:cNvPicPr>
          <p:nvPr>
            <p:custDataLst>
              <p:tags r:id="rId43"/>
            </p:custDataLst>
          </p:nvPr>
        </p:nvPicPr>
        <p:blipFill>
          <a:blip r:embed="rId44">
            <a:extLst>
              <a:ext uri="{96DAC541-7B7A-43D3-8B79-37D633B846F1}">
                <asvg:svgBlip xmlns:asvg="http://schemas.microsoft.com/office/drawing/2016/SVG/main" r:embed="rId45"/>
              </a:ext>
            </a:extLst>
          </a:blip>
          <a:srcRect l="-4259" t="-3492" r="-4259" b="-3492"/>
          <a:stretch>
            <a:fillRect/>
          </a:stretch>
        </p:blipFill>
        <p:spPr>
          <a:xfrm>
            <a:off x="4615180" y="1604645"/>
            <a:ext cx="186055" cy="213995"/>
          </a:xfrm>
          <a:prstGeom prst="rect">
            <a:avLst/>
          </a:prstGeom>
        </p:spPr>
      </p:pic>
      <p:sp>
        <p:nvSpPr>
          <p:cNvPr id="52" name="文本框 51"/>
          <p:cNvSpPr txBox="1"/>
          <p:nvPr>
            <p:custDataLst>
              <p:tags r:id="rId46"/>
            </p:custDataLst>
          </p:nvPr>
        </p:nvSpPr>
        <p:spPr>
          <a:xfrm>
            <a:off x="4994301" y="1522943"/>
            <a:ext cx="1689049"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数据孤岛</a:t>
            </a:r>
            <a:endParaRPr sz="2100" b="1" spc="63">
              <a:solidFill>
                <a:srgbClr val="1A3E5C"/>
              </a:solidFill>
              <a:cs typeface="+mn-lt"/>
            </a:endParaRPr>
          </a:p>
        </p:txBody>
      </p:sp>
      <p:sp>
        <p:nvSpPr>
          <p:cNvPr id="53" name="任意多边形 52"/>
          <p:cNvSpPr/>
          <p:nvPr>
            <p:custDataLst>
              <p:tags r:id="rId47"/>
            </p:custDataLst>
          </p:nvPr>
        </p:nvSpPr>
        <p:spPr>
          <a:xfrm>
            <a:off x="6802120" y="1570990"/>
            <a:ext cx="847725" cy="285750"/>
          </a:xfrm>
          <a:custGeom>
            <a:avLst/>
            <a:gdLst>
              <a:gd name="sw" fmla="*/ 1 w 1335"/>
              <a:gd name="sh" fmla="*/ 1 h 450"/>
              <a:gd name="mins" fmla="min sw sh"/>
              <a:gd name="dsw" fmla="+- 0 sw mins"/>
              <a:gd name="dsh" fmla="+- 0 sh mins"/>
              <a:gd name="p0x0" fmla="*/ 225 w 1335"/>
              <a:gd name="p0y0" fmla="*/ 0 h 450"/>
              <a:gd name="p0x1" fmla="*/ 1110 w 1335"/>
              <a:gd name="p0y1" fmla="*/ 0 h 450"/>
              <a:gd name="p0x2" fmla="*/ 1234 w 1335"/>
              <a:gd name="p0y2" fmla="*/ 0 h 450"/>
              <a:gd name="p0x3" fmla="*/ 1335 w 1335"/>
              <a:gd name="p0y3" fmla="*/ 100 h 450"/>
              <a:gd name="p0x4" fmla="*/ 1335 w 1335"/>
              <a:gd name="p0y4" fmla="*/ 225 h 450"/>
              <a:gd name="p0x5" fmla="*/ 1335 w 1335"/>
              <a:gd name="p0y5" fmla="*/ 349 h 450"/>
              <a:gd name="p0x6" fmla="*/ 1234 w 1335"/>
              <a:gd name="p0y6" fmla="*/ 450 h 450"/>
              <a:gd name="p0x7" fmla="*/ 1110 w 1335"/>
              <a:gd name="p0y7" fmla="*/ 450 h 450"/>
              <a:gd name="p0x8" fmla="*/ 225 w 1335"/>
              <a:gd name="p0y8" fmla="*/ 450 h 450"/>
              <a:gd name="p0x9" fmla="*/ 100 w 1335"/>
              <a:gd name="p0y9" fmla="*/ 450 h 450"/>
              <a:gd name="p0x10" fmla="*/ 0 w 1335"/>
              <a:gd name="p0y10" fmla="*/ 349 h 450"/>
              <a:gd name="p0x11" fmla="*/ 0 w 1335"/>
              <a:gd name="p0y11" fmla="*/ 225 h 450"/>
              <a:gd name="p0x12" fmla="*/ 0 w 1335"/>
              <a:gd name="p0y12" fmla="*/ 100 h 450"/>
              <a:gd name="p0x13" fmla="*/ 100 w 1335"/>
              <a:gd name="p0y13" fmla="*/ 0 h 450"/>
              <a:gd name="p0x14" fmla="*/ 225 w 1335"/>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文本框 53"/>
          <p:cNvSpPr txBox="1"/>
          <p:nvPr>
            <p:custDataLst>
              <p:tags r:id="rId48"/>
            </p:custDataLst>
          </p:nvPr>
        </p:nvSpPr>
        <p:spPr>
          <a:xfrm>
            <a:off x="6921474" y="1614335"/>
            <a:ext cx="762076" cy="200025"/>
          </a:xfrm>
          <a:prstGeom prst="rect">
            <a:avLst/>
          </a:prstGeom>
          <a:noFill/>
        </p:spPr>
        <p:txBody>
          <a:bodyPr wrap="square" lIns="0" tIns="0" rIns="0" bIns="0" rtlCol="0" anchor="t">
            <a:noAutofit/>
          </a:bodyPr>
          <a:p>
            <a:pPr algn="l"/>
            <a:r>
              <a:rPr sz="1200" b="1">
                <a:solidFill>
                  <a:schemeClr val="accent1">
                    <a:lumMod val="61640"/>
                  </a:schemeClr>
                </a:solidFill>
                <a:cs typeface="+mn-lt"/>
              </a:rPr>
              <a:t>私有协议</a:t>
            </a:r>
            <a:endParaRPr sz="1200" b="1">
              <a:solidFill>
                <a:schemeClr val="accent1">
                  <a:lumMod val="61640"/>
                </a:schemeClr>
              </a:solidFill>
              <a:cs typeface="+mn-lt"/>
            </a:endParaRPr>
          </a:p>
        </p:txBody>
      </p:sp>
      <p:grpSp>
        <p:nvGrpSpPr>
          <p:cNvPr id="131" name="组合 130"/>
          <p:cNvGrpSpPr/>
          <p:nvPr/>
        </p:nvGrpSpPr>
        <p:grpSpPr>
          <a:xfrm>
            <a:off x="4537075" y="2346325"/>
            <a:ext cx="3117850" cy="1064260"/>
            <a:chOff x="7145" y="3695"/>
            <a:chExt cx="4910" cy="1676"/>
          </a:xfrm>
        </p:grpSpPr>
        <p:sp>
          <p:nvSpPr>
            <p:cNvPr id="55" name="任意多边形 54"/>
            <p:cNvSpPr/>
            <p:nvPr>
              <p:custDataLst>
                <p:tags r:id="rId49"/>
              </p:custDataLst>
            </p:nvPr>
          </p:nvSpPr>
          <p:spPr>
            <a:xfrm>
              <a:off x="7145" y="3695"/>
              <a:ext cx="4910" cy="1676"/>
            </a:xfrm>
            <a:custGeom>
              <a:avLst/>
              <a:gdLst>
                <a:gd name="sw" fmla="*/ 1 w 4910"/>
                <a:gd name="sh" fmla="*/ 1 h 1676"/>
                <a:gd name="mins" fmla="min sw sh"/>
                <a:gd name="dsw" fmla="+- 0 sw mins"/>
                <a:gd name="dsh" fmla="+- 0 sh mins"/>
                <a:gd name="p0x0" fmla="*/ 210 w 4910"/>
                <a:gd name="p0y0" fmla="*/ 0 h 1676"/>
                <a:gd name="p0x1" fmla="*/ 4700 w 4910"/>
                <a:gd name="p0y1" fmla="*/ 0 h 1676"/>
                <a:gd name="p0x2" fmla="*/ 4816 w 4910"/>
                <a:gd name="p0y2" fmla="*/ 0 h 1676"/>
                <a:gd name="p0x3" fmla="*/ 4910 w 4910"/>
                <a:gd name="p0y3" fmla="*/ 94 h 1676"/>
                <a:gd name="p0x4" fmla="*/ 4910 w 4910"/>
                <a:gd name="p0y4" fmla="*/ 210 h 1676"/>
                <a:gd name="p0x5" fmla="*/ 4910 w 4910"/>
                <a:gd name="p0y5" fmla="*/ 1466 h 1676"/>
                <a:gd name="p0x6" fmla="*/ 4910 w 4910"/>
                <a:gd name="p0y6" fmla="*/ 1582 h 1676"/>
                <a:gd name="p0x7" fmla="*/ 4816 w 4910"/>
                <a:gd name="p0y7" fmla="*/ 1676 h 1676"/>
                <a:gd name="p0x8" fmla="*/ 4700 w 4910"/>
                <a:gd name="p0y8" fmla="*/ 1676 h 1676"/>
                <a:gd name="p0x9" fmla="*/ 210 w 4910"/>
                <a:gd name="p0y9" fmla="*/ 1676 h 1676"/>
                <a:gd name="p0x10" fmla="*/ 94 w 4910"/>
                <a:gd name="p0y10" fmla="*/ 1676 h 1676"/>
                <a:gd name="p0x11" fmla="*/ 0 w 4910"/>
                <a:gd name="p0y11" fmla="*/ 1582 h 1676"/>
                <a:gd name="p0x12" fmla="*/ 0 w 4910"/>
                <a:gd name="p0y12" fmla="*/ 1466 h 1676"/>
                <a:gd name="p0x13" fmla="*/ 0 w 4910"/>
                <a:gd name="p0y13" fmla="*/ 210 h 1676"/>
                <a:gd name="p0x14" fmla="*/ 0 w 4910"/>
                <a:gd name="p0y14" fmla="*/ 94 h 1676"/>
                <a:gd name="p0x15" fmla="*/ 94 w 4910"/>
                <a:gd name="p0y15" fmla="*/ 0 h 1676"/>
                <a:gd name="p0x16" fmla="*/ 210 w 4910"/>
                <a:gd name="p0y16" fmla="*/ 0 h 16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任意多边形 55"/>
            <p:cNvSpPr/>
            <p:nvPr>
              <p:custDataLst>
                <p:tags r:id="rId50"/>
              </p:custDataLst>
            </p:nvPr>
          </p:nvSpPr>
          <p:spPr>
            <a:xfrm>
              <a:off x="7274" y="3695"/>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7" name="任意多边形 56"/>
            <p:cNvSpPr/>
            <p:nvPr>
              <p:custDataLst>
                <p:tags r:id="rId51"/>
              </p:custDataLst>
            </p:nvPr>
          </p:nvSpPr>
          <p:spPr>
            <a:xfrm>
              <a:off x="11982" y="3756"/>
              <a:ext cx="73" cy="1554"/>
            </a:xfrm>
            <a:custGeom>
              <a:avLst/>
              <a:gdLst>
                <a:gd name="sw" fmla="*/ 1 w 72"/>
                <a:gd name="sh" fmla="*/ 1 h 1553"/>
                <a:gd name="mins" fmla="min sw sh"/>
                <a:gd name="dsw" fmla="+- 0 sw mins"/>
                <a:gd name="dsh" fmla="+- 0 sh mins"/>
                <a:gd name="p0x0" fmla="*/ 72 w 72"/>
                <a:gd name="p0y0" fmla="*/ 148 h 1553"/>
                <a:gd name="p0x1" fmla="*/ 72 w 72"/>
                <a:gd name="p0y1" fmla="*/ 1405 h 1553"/>
                <a:gd name="p0x2" fmla="*/ 72 w 72"/>
                <a:gd name="p0y2" fmla="*/ 1463 h 1553"/>
                <a:gd name="p0x3" fmla="*/ 48 w 72"/>
                <a:gd name="p0y3" fmla="*/ 1515 h 1553"/>
                <a:gd name="p0x4" fmla="*/ 10 w 72"/>
                <a:gd name="p0y4" fmla="*/ 1553 h 1553"/>
                <a:gd name="p0x5" fmla="*/ 0 w 72"/>
                <a:gd name="p0y5" fmla="*/ 1543 h 1553"/>
                <a:gd name="p0x6" fmla="*/ 35 w 72"/>
                <a:gd name="p0y6" fmla="*/ 1507 h 1553"/>
                <a:gd name="p0x7" fmla="*/ 57 w 72"/>
                <a:gd name="p0y7" fmla="*/ 1459 h 1553"/>
                <a:gd name="p0x8" fmla="*/ 57 w 72"/>
                <a:gd name="p0y8" fmla="*/ 1405 h 1553"/>
                <a:gd name="p0x9" fmla="*/ 57 w 72"/>
                <a:gd name="p0y9" fmla="*/ 148 h 1553"/>
                <a:gd name="p0x10" fmla="*/ 57 w 72"/>
                <a:gd name="p0y10" fmla="*/ 94 h 1553"/>
                <a:gd name="p0x11" fmla="*/ 35 w 72"/>
                <a:gd name="p0y11" fmla="*/ 45 h 1553"/>
                <a:gd name="p0x12" fmla="*/ 0 w 72"/>
                <a:gd name="p0y12" fmla="*/ 10 h 1553"/>
                <a:gd name="p0x13" fmla="*/ 10 w 72"/>
                <a:gd name="p0y13" fmla="*/ 0 h 1553"/>
                <a:gd name="p0x14" fmla="*/ 48 w 72"/>
                <a:gd name="p0y14" fmla="*/ 38 h 1553"/>
                <a:gd name="p0x15" fmla="*/ 72 w 72"/>
                <a:gd name="p0y15" fmla="*/ 90 h 1553"/>
                <a:gd name="p0x16" fmla="*/ 72 w 72"/>
                <a:gd name="p0y16" fmla="*/ 148 h 15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8" name="任意多边形 57"/>
            <p:cNvSpPr/>
            <p:nvPr>
              <p:custDataLst>
                <p:tags r:id="rId52"/>
              </p:custDataLst>
            </p:nvPr>
          </p:nvSpPr>
          <p:spPr>
            <a:xfrm>
              <a:off x="7274" y="5299"/>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9" name="任意多边形 58"/>
            <p:cNvSpPr/>
            <p:nvPr>
              <p:custDataLst>
                <p:tags r:id="rId53"/>
              </p:custDataLst>
            </p:nvPr>
          </p:nvSpPr>
          <p:spPr>
            <a:xfrm>
              <a:off x="7145" y="3711"/>
              <a:ext cx="146" cy="1645"/>
            </a:xfrm>
            <a:custGeom>
              <a:avLst/>
              <a:gdLst>
                <a:gd name="sw" fmla="*/ 1 w 146"/>
                <a:gd name="sh" fmla="*/ 1 h 1644"/>
                <a:gd name="mins" fmla="min sw sh"/>
                <a:gd name="dsw" fmla="+- 0 sw mins"/>
                <a:gd name="dsh" fmla="+- 0 sh mins"/>
                <a:gd name="p0x0" fmla="*/ 0 w 146"/>
                <a:gd name="p0y0" fmla="*/ 1450 h 1644"/>
                <a:gd name="p0x1" fmla="*/ 0 w 146"/>
                <a:gd name="p0y1" fmla="*/ 194 h 1644"/>
                <a:gd name="p0x2" fmla="*/ 0 w 146"/>
                <a:gd name="p0y2" fmla="*/ 106 h 1644"/>
                <a:gd name="p0x3" fmla="*/ 53 w 146"/>
                <a:gd name="p0y3" fmla="*/ 31 h 1644"/>
                <a:gd name="p0x4" fmla="*/ 129 w 146"/>
                <a:gd name="p0y4" fmla="*/ 0 h 1644"/>
                <a:gd name="p0x5" fmla="*/ 146 w 146"/>
                <a:gd name="p0y5" fmla="*/ 13 h 1644"/>
                <a:gd name="p0x6" fmla="*/ 146 w 146"/>
                <a:gd name="p0y6" fmla="*/ 13 h 1644"/>
                <a:gd name="p0x7" fmla="*/ 87 w 146"/>
                <a:gd name="p0y7" fmla="*/ 43 h 1644"/>
                <a:gd name="p0x8" fmla="*/ 45 w 146"/>
                <a:gd name="p0y8" fmla="*/ 112 h 1644"/>
                <a:gd name="p0x9" fmla="*/ 45 w 146"/>
                <a:gd name="p0y9" fmla="*/ 194 h 1644"/>
                <a:gd name="p0x10" fmla="*/ 45 w 146"/>
                <a:gd name="p0y10" fmla="*/ 1450 h 1644"/>
                <a:gd name="p0x11" fmla="*/ 45 w 146"/>
                <a:gd name="p0y11" fmla="*/ 1532 h 1644"/>
                <a:gd name="p0x12" fmla="*/ 87 w 146"/>
                <a:gd name="p0y12" fmla="*/ 1601 h 1644"/>
                <a:gd name="p0x13" fmla="*/ 146 w 146"/>
                <a:gd name="p0y13" fmla="*/ 1630 h 1644"/>
                <a:gd name="p0x14" fmla="*/ 129 w 146"/>
                <a:gd name="p0y14" fmla="*/ 1644 h 1644"/>
                <a:gd name="p0x15" fmla="*/ 129 w 146"/>
                <a:gd name="p0y15" fmla="*/ 1644 h 1644"/>
                <a:gd name="p0x16" fmla="*/ 53 w 146"/>
                <a:gd name="p0y16" fmla="*/ 1613 h 1644"/>
                <a:gd name="p0x17" fmla="*/ 0 w 146"/>
                <a:gd name="p0y17" fmla="*/ 1538 h 1644"/>
                <a:gd name="p0x18" fmla="*/ 0 w 146"/>
                <a:gd name="p0y18" fmla="*/ 1450 h 164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1" name="文本框 60"/>
          <p:cNvSpPr txBox="1"/>
          <p:nvPr>
            <p:custDataLst>
              <p:tags r:id="rId54"/>
            </p:custDataLst>
          </p:nvPr>
        </p:nvSpPr>
        <p:spPr>
          <a:xfrm>
            <a:off x="4679976" y="2455078"/>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协议各自为政</a:t>
            </a:r>
            <a:endParaRPr sz="1650" b="1">
              <a:solidFill>
                <a:schemeClr val="tx2"/>
              </a:solidFill>
              <a:cs typeface="+mn-lt"/>
            </a:endParaRPr>
          </a:p>
        </p:txBody>
      </p:sp>
      <p:sp>
        <p:nvSpPr>
          <p:cNvPr id="62" name="文本框 61"/>
          <p:cNvSpPr txBox="1"/>
          <p:nvPr>
            <p:custDataLst>
              <p:tags r:id="rId55"/>
            </p:custDataLst>
          </p:nvPr>
        </p:nvSpPr>
        <p:spPr>
          <a:xfrm>
            <a:off x="4679976" y="2788396"/>
            <a:ext cx="2743352" cy="504768"/>
          </a:xfrm>
          <a:prstGeom prst="rect">
            <a:avLst/>
          </a:prstGeom>
          <a:noFill/>
        </p:spPr>
        <p:txBody>
          <a:bodyPr wrap="square" lIns="0" tIns="0" rIns="0" bIns="0" rtlCol="0" anchor="t">
            <a:noAutofit/>
          </a:bodyPr>
          <a:p>
            <a:pPr indent="0" algn="l">
              <a:lnSpc>
                <a:spcPct val="133000"/>
              </a:lnSpc>
            </a:pPr>
            <a:r>
              <a:rPr sz="1200">
                <a:solidFill>
                  <a:srgbClr val="3D5A78"/>
                </a:solidFill>
                <a:cs typeface="+mn-lt"/>
              </a:rPr>
              <a:t>监护设备、居家终端、电子病历分属</a:t>
            </a:r>
            <a:r>
              <a:rPr sz="1200" b="1">
                <a:solidFill>
                  <a:schemeClr val="tx2"/>
                </a:solidFill>
                <a:cs typeface="+mn-lt"/>
              </a:rPr>
              <a:t>私有协议</a:t>
            </a:r>
            <a:endParaRPr sz="1200" b="1">
              <a:solidFill>
                <a:schemeClr val="tx2"/>
              </a:solidFill>
              <a:cs typeface="+mn-lt"/>
            </a:endParaRPr>
          </a:p>
        </p:txBody>
      </p:sp>
      <p:grpSp>
        <p:nvGrpSpPr>
          <p:cNvPr id="132" name="组合 131"/>
          <p:cNvGrpSpPr/>
          <p:nvPr/>
        </p:nvGrpSpPr>
        <p:grpSpPr>
          <a:xfrm>
            <a:off x="4537075" y="3707765"/>
            <a:ext cx="3117850" cy="821055"/>
            <a:chOff x="7145" y="5839"/>
            <a:chExt cx="4910" cy="1293"/>
          </a:xfrm>
        </p:grpSpPr>
        <p:sp>
          <p:nvSpPr>
            <p:cNvPr id="63" name="任意多边形 62"/>
            <p:cNvSpPr/>
            <p:nvPr>
              <p:custDataLst>
                <p:tags r:id="rId56"/>
              </p:custDataLst>
            </p:nvPr>
          </p:nvSpPr>
          <p:spPr>
            <a:xfrm>
              <a:off x="7145" y="5839"/>
              <a:ext cx="4910" cy="1293"/>
            </a:xfrm>
            <a:custGeom>
              <a:avLst/>
              <a:gdLst>
                <a:gd name="sw" fmla="*/ 1 w 4910"/>
                <a:gd name="sh" fmla="*/ 1 h 1292"/>
                <a:gd name="mins" fmla="min sw sh"/>
                <a:gd name="dsw" fmla="+- 0 sw mins"/>
                <a:gd name="dsh" fmla="+- 0 sh mins"/>
                <a:gd name="p0x0" fmla="*/ 210 w 4910"/>
                <a:gd name="p0y0" fmla="*/ 0 h 1292"/>
                <a:gd name="p0x1" fmla="*/ 4700 w 4910"/>
                <a:gd name="p0y1" fmla="*/ 0 h 1292"/>
                <a:gd name="p0x2" fmla="*/ 4816 w 4910"/>
                <a:gd name="p0y2" fmla="*/ 0 h 1292"/>
                <a:gd name="p0x3" fmla="*/ 4910 w 4910"/>
                <a:gd name="p0y3" fmla="*/ 94 h 1292"/>
                <a:gd name="p0x4" fmla="*/ 4910 w 4910"/>
                <a:gd name="p0y4" fmla="*/ 210 h 1292"/>
                <a:gd name="p0x5" fmla="*/ 4910 w 4910"/>
                <a:gd name="p0y5" fmla="*/ 1082 h 1292"/>
                <a:gd name="p0x6" fmla="*/ 4910 w 4910"/>
                <a:gd name="p0y6" fmla="*/ 1198 h 1292"/>
                <a:gd name="p0x7" fmla="*/ 4816 w 4910"/>
                <a:gd name="p0y7" fmla="*/ 1292 h 1292"/>
                <a:gd name="p0x8" fmla="*/ 4700 w 4910"/>
                <a:gd name="p0y8" fmla="*/ 1292 h 1292"/>
                <a:gd name="p0x9" fmla="*/ 210 w 4910"/>
                <a:gd name="p0y9" fmla="*/ 1292 h 1292"/>
                <a:gd name="p0x10" fmla="*/ 94 w 4910"/>
                <a:gd name="p0y10" fmla="*/ 1292 h 1292"/>
                <a:gd name="p0x11" fmla="*/ 0 w 4910"/>
                <a:gd name="p0y11" fmla="*/ 1198 h 1292"/>
                <a:gd name="p0x12" fmla="*/ 0 w 4910"/>
                <a:gd name="p0y12" fmla="*/ 1082 h 1292"/>
                <a:gd name="p0x13" fmla="*/ 0 w 4910"/>
                <a:gd name="p0y13" fmla="*/ 210 h 1292"/>
                <a:gd name="p0x14" fmla="*/ 0 w 4910"/>
                <a:gd name="p0y14" fmla="*/ 94 h 1292"/>
                <a:gd name="p0x15" fmla="*/ 94 w 4910"/>
                <a:gd name="p0y15" fmla="*/ 0 h 1292"/>
                <a:gd name="p0x16" fmla="*/ 210 w 4910"/>
                <a:gd name="p0y16" fmla="*/ 0 h 12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4" name="任意多边形 63"/>
            <p:cNvSpPr/>
            <p:nvPr>
              <p:custDataLst>
                <p:tags r:id="rId57"/>
              </p:custDataLst>
            </p:nvPr>
          </p:nvSpPr>
          <p:spPr>
            <a:xfrm>
              <a:off x="7274" y="5839"/>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5" name="任意多边形 64"/>
            <p:cNvSpPr/>
            <p:nvPr>
              <p:custDataLst>
                <p:tags r:id="rId58"/>
              </p:custDataLst>
            </p:nvPr>
          </p:nvSpPr>
          <p:spPr>
            <a:xfrm>
              <a:off x="11982" y="5900"/>
              <a:ext cx="73" cy="1170"/>
            </a:xfrm>
            <a:custGeom>
              <a:avLst/>
              <a:gdLst>
                <a:gd name="sw" fmla="*/ 1 w 72"/>
                <a:gd name="sh" fmla="*/ 1 h 1169"/>
                <a:gd name="mins" fmla="min sw sh"/>
                <a:gd name="dsw" fmla="+- 0 sw mins"/>
                <a:gd name="dsh" fmla="+- 0 sh mins"/>
                <a:gd name="p0x0" fmla="*/ 72 w 72"/>
                <a:gd name="p0y0" fmla="*/ 148 h 1169"/>
                <a:gd name="p0x1" fmla="*/ 72 w 72"/>
                <a:gd name="p0y1" fmla="*/ 1021 h 1169"/>
                <a:gd name="p0x2" fmla="*/ 72 w 72"/>
                <a:gd name="p0y2" fmla="*/ 1079 h 1169"/>
                <a:gd name="p0x3" fmla="*/ 48 w 72"/>
                <a:gd name="p0y3" fmla="*/ 1131 h 1169"/>
                <a:gd name="p0x4" fmla="*/ 10 w 72"/>
                <a:gd name="p0y4" fmla="*/ 1169 h 1169"/>
                <a:gd name="p0x5" fmla="*/ 0 w 72"/>
                <a:gd name="p0y5" fmla="*/ 1159 h 1169"/>
                <a:gd name="p0x6" fmla="*/ 35 w 72"/>
                <a:gd name="p0y6" fmla="*/ 1123 h 1169"/>
                <a:gd name="p0x7" fmla="*/ 57 w 72"/>
                <a:gd name="p0y7" fmla="*/ 1075 h 1169"/>
                <a:gd name="p0x8" fmla="*/ 57 w 72"/>
                <a:gd name="p0y8" fmla="*/ 1021 h 1169"/>
                <a:gd name="p0x9" fmla="*/ 57 w 72"/>
                <a:gd name="p0y9" fmla="*/ 148 h 1169"/>
                <a:gd name="p0x10" fmla="*/ 57 w 72"/>
                <a:gd name="p0y10" fmla="*/ 94 h 1169"/>
                <a:gd name="p0x11" fmla="*/ 35 w 72"/>
                <a:gd name="p0y11" fmla="*/ 45 h 1169"/>
                <a:gd name="p0x12" fmla="*/ 0 w 72"/>
                <a:gd name="p0y12" fmla="*/ 10 h 1169"/>
                <a:gd name="p0x13" fmla="*/ 10 w 72"/>
                <a:gd name="p0y13" fmla="*/ 0 h 1169"/>
                <a:gd name="p0x14" fmla="*/ 48 w 72"/>
                <a:gd name="p0y14" fmla="*/ 38 h 1169"/>
                <a:gd name="p0x15" fmla="*/ 72 w 72"/>
                <a:gd name="p0y15" fmla="*/ 90 h 1169"/>
                <a:gd name="p0x16" fmla="*/ 72 w 72"/>
                <a:gd name="p0y16" fmla="*/ 148 h 1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6" name="任意多边形 65"/>
            <p:cNvSpPr/>
            <p:nvPr>
              <p:custDataLst>
                <p:tags r:id="rId59"/>
              </p:custDataLst>
            </p:nvPr>
          </p:nvSpPr>
          <p:spPr>
            <a:xfrm>
              <a:off x="7274" y="7060"/>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7" name="任意多边形 66"/>
            <p:cNvSpPr/>
            <p:nvPr>
              <p:custDataLst>
                <p:tags r:id="rId60"/>
              </p:custDataLst>
            </p:nvPr>
          </p:nvSpPr>
          <p:spPr>
            <a:xfrm>
              <a:off x="7145" y="5855"/>
              <a:ext cx="146" cy="1261"/>
            </a:xfrm>
            <a:custGeom>
              <a:avLst/>
              <a:gdLst>
                <a:gd name="sw" fmla="*/ 1 w 146"/>
                <a:gd name="sh" fmla="*/ 1 h 1260"/>
                <a:gd name="mins" fmla="min sw sh"/>
                <a:gd name="dsw" fmla="+- 0 sw mins"/>
                <a:gd name="dsh" fmla="+- 0 sh mins"/>
                <a:gd name="p0x0" fmla="*/ 0 w 146"/>
                <a:gd name="p0y0" fmla="*/ 1066 h 1260"/>
                <a:gd name="p0x1" fmla="*/ 0 w 146"/>
                <a:gd name="p0y1" fmla="*/ 194 h 1260"/>
                <a:gd name="p0x2" fmla="*/ 0 w 146"/>
                <a:gd name="p0y2" fmla="*/ 106 h 1260"/>
                <a:gd name="p0x3" fmla="*/ 53 w 146"/>
                <a:gd name="p0y3" fmla="*/ 31 h 1260"/>
                <a:gd name="p0x4" fmla="*/ 129 w 146"/>
                <a:gd name="p0y4" fmla="*/ 0 h 1260"/>
                <a:gd name="p0x5" fmla="*/ 146 w 146"/>
                <a:gd name="p0y5" fmla="*/ 13 h 1260"/>
                <a:gd name="p0x6" fmla="*/ 146 w 146"/>
                <a:gd name="p0y6" fmla="*/ 13 h 1260"/>
                <a:gd name="p0x7" fmla="*/ 87 w 146"/>
                <a:gd name="p0y7" fmla="*/ 43 h 1260"/>
                <a:gd name="p0x8" fmla="*/ 45 w 146"/>
                <a:gd name="p0y8" fmla="*/ 112 h 1260"/>
                <a:gd name="p0x9" fmla="*/ 45 w 146"/>
                <a:gd name="p0y9" fmla="*/ 194 h 1260"/>
                <a:gd name="p0x10" fmla="*/ 45 w 146"/>
                <a:gd name="p0y10" fmla="*/ 1066 h 1260"/>
                <a:gd name="p0x11" fmla="*/ 45 w 146"/>
                <a:gd name="p0y11" fmla="*/ 1148 h 1260"/>
                <a:gd name="p0x12" fmla="*/ 87 w 146"/>
                <a:gd name="p0y12" fmla="*/ 1217 h 1260"/>
                <a:gd name="p0x13" fmla="*/ 146 w 146"/>
                <a:gd name="p0y13" fmla="*/ 1247 h 1260"/>
                <a:gd name="p0x14" fmla="*/ 129 w 146"/>
                <a:gd name="p0y14" fmla="*/ 1260 h 1260"/>
                <a:gd name="p0x15" fmla="*/ 129 w 146"/>
                <a:gd name="p0y15" fmla="*/ 1260 h 1260"/>
                <a:gd name="p0x16" fmla="*/ 53 w 146"/>
                <a:gd name="p0y16" fmla="*/ 1229 h 1260"/>
                <a:gd name="p0x17" fmla="*/ 0 w 146"/>
                <a:gd name="p0y17" fmla="*/ 1154 h 1260"/>
                <a:gd name="p0x18" fmla="*/ 0 w 146"/>
                <a:gd name="p0y18" fmla="*/ 1066 h 12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9" name="文本框 68"/>
          <p:cNvSpPr txBox="1"/>
          <p:nvPr>
            <p:custDataLst>
              <p:tags r:id="rId61"/>
            </p:custDataLst>
          </p:nvPr>
        </p:nvSpPr>
        <p:spPr>
          <a:xfrm>
            <a:off x="4679976" y="3816629"/>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医养护信息错位</a:t>
            </a:r>
            <a:endParaRPr sz="1650" b="1">
              <a:solidFill>
                <a:schemeClr val="tx2"/>
              </a:solidFill>
              <a:cs typeface="+mn-lt"/>
            </a:endParaRPr>
          </a:p>
        </p:txBody>
      </p:sp>
      <p:sp>
        <p:nvSpPr>
          <p:cNvPr id="70" name="文本框 69"/>
          <p:cNvSpPr txBox="1"/>
          <p:nvPr>
            <p:custDataLst>
              <p:tags r:id="rId62"/>
            </p:custDataLst>
          </p:nvPr>
        </p:nvSpPr>
        <p:spPr>
          <a:xfrm>
            <a:off x="4679976" y="4149947"/>
            <a:ext cx="2851175"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医养护信息错位</a:t>
            </a:r>
            <a:endParaRPr sz="1200">
              <a:solidFill>
                <a:srgbClr val="3D5A78"/>
              </a:solidFill>
              <a:cs typeface="+mn-lt"/>
            </a:endParaRPr>
          </a:p>
        </p:txBody>
      </p:sp>
      <p:grpSp>
        <p:nvGrpSpPr>
          <p:cNvPr id="133" name="组合 132"/>
          <p:cNvGrpSpPr/>
          <p:nvPr/>
        </p:nvGrpSpPr>
        <p:grpSpPr>
          <a:xfrm>
            <a:off x="4537075" y="4825365"/>
            <a:ext cx="3117850" cy="821055"/>
            <a:chOff x="7145" y="7599"/>
            <a:chExt cx="4910" cy="1293"/>
          </a:xfrm>
        </p:grpSpPr>
        <p:sp>
          <p:nvSpPr>
            <p:cNvPr id="71" name="任意多边形 70"/>
            <p:cNvSpPr/>
            <p:nvPr>
              <p:custDataLst>
                <p:tags r:id="rId63"/>
              </p:custDataLst>
            </p:nvPr>
          </p:nvSpPr>
          <p:spPr>
            <a:xfrm>
              <a:off x="7145" y="7599"/>
              <a:ext cx="4910" cy="1293"/>
            </a:xfrm>
            <a:custGeom>
              <a:avLst/>
              <a:gdLst>
                <a:gd name="sw" fmla="*/ 1 w 4910"/>
                <a:gd name="sh" fmla="*/ 1 h 1292"/>
                <a:gd name="mins" fmla="min sw sh"/>
                <a:gd name="dsw" fmla="+- 0 sw mins"/>
                <a:gd name="dsh" fmla="+- 0 sh mins"/>
                <a:gd name="p0x0" fmla="*/ 210 w 4910"/>
                <a:gd name="p0y0" fmla="*/ 0 h 1292"/>
                <a:gd name="p0x1" fmla="*/ 4700 w 4910"/>
                <a:gd name="p0y1" fmla="*/ 0 h 1292"/>
                <a:gd name="p0x2" fmla="*/ 4816 w 4910"/>
                <a:gd name="p0y2" fmla="*/ 0 h 1292"/>
                <a:gd name="p0x3" fmla="*/ 4910 w 4910"/>
                <a:gd name="p0y3" fmla="*/ 94 h 1292"/>
                <a:gd name="p0x4" fmla="*/ 4910 w 4910"/>
                <a:gd name="p0y4" fmla="*/ 210 h 1292"/>
                <a:gd name="p0x5" fmla="*/ 4910 w 4910"/>
                <a:gd name="p0y5" fmla="*/ 1082 h 1292"/>
                <a:gd name="p0x6" fmla="*/ 4910 w 4910"/>
                <a:gd name="p0y6" fmla="*/ 1198 h 1292"/>
                <a:gd name="p0x7" fmla="*/ 4816 w 4910"/>
                <a:gd name="p0y7" fmla="*/ 1292 h 1292"/>
                <a:gd name="p0x8" fmla="*/ 4700 w 4910"/>
                <a:gd name="p0y8" fmla="*/ 1292 h 1292"/>
                <a:gd name="p0x9" fmla="*/ 210 w 4910"/>
                <a:gd name="p0y9" fmla="*/ 1292 h 1292"/>
                <a:gd name="p0x10" fmla="*/ 94 w 4910"/>
                <a:gd name="p0y10" fmla="*/ 1292 h 1292"/>
                <a:gd name="p0x11" fmla="*/ 0 w 4910"/>
                <a:gd name="p0y11" fmla="*/ 1198 h 1292"/>
                <a:gd name="p0x12" fmla="*/ 0 w 4910"/>
                <a:gd name="p0y12" fmla="*/ 1082 h 1292"/>
                <a:gd name="p0x13" fmla="*/ 0 w 4910"/>
                <a:gd name="p0y13" fmla="*/ 210 h 1292"/>
                <a:gd name="p0x14" fmla="*/ 0 w 4910"/>
                <a:gd name="p0y14" fmla="*/ 94 h 1292"/>
                <a:gd name="p0x15" fmla="*/ 94 w 4910"/>
                <a:gd name="p0y15" fmla="*/ 0 h 1292"/>
                <a:gd name="p0x16" fmla="*/ 210 w 4910"/>
                <a:gd name="p0y16" fmla="*/ 0 h 12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 name="任意多边形 71"/>
            <p:cNvSpPr/>
            <p:nvPr>
              <p:custDataLst>
                <p:tags r:id="rId64"/>
              </p:custDataLst>
            </p:nvPr>
          </p:nvSpPr>
          <p:spPr>
            <a:xfrm>
              <a:off x="7274" y="7599"/>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3" name="任意多边形 72"/>
            <p:cNvSpPr/>
            <p:nvPr>
              <p:custDataLst>
                <p:tags r:id="rId65"/>
              </p:custDataLst>
            </p:nvPr>
          </p:nvSpPr>
          <p:spPr>
            <a:xfrm>
              <a:off x="11982" y="7661"/>
              <a:ext cx="73" cy="1170"/>
            </a:xfrm>
            <a:custGeom>
              <a:avLst/>
              <a:gdLst>
                <a:gd name="sw" fmla="*/ 1 w 72"/>
                <a:gd name="sh" fmla="*/ 1 h 1169"/>
                <a:gd name="mins" fmla="min sw sh"/>
                <a:gd name="dsw" fmla="+- 0 sw mins"/>
                <a:gd name="dsh" fmla="+- 0 sh mins"/>
                <a:gd name="p0x0" fmla="*/ 72 w 72"/>
                <a:gd name="p0y0" fmla="*/ 148 h 1169"/>
                <a:gd name="p0x1" fmla="*/ 72 w 72"/>
                <a:gd name="p0y1" fmla="*/ 1021 h 1169"/>
                <a:gd name="p0x2" fmla="*/ 72 w 72"/>
                <a:gd name="p0y2" fmla="*/ 1079 h 1169"/>
                <a:gd name="p0x3" fmla="*/ 48 w 72"/>
                <a:gd name="p0y3" fmla="*/ 1131 h 1169"/>
                <a:gd name="p0x4" fmla="*/ 10 w 72"/>
                <a:gd name="p0y4" fmla="*/ 1169 h 1169"/>
                <a:gd name="p0x5" fmla="*/ 0 w 72"/>
                <a:gd name="p0y5" fmla="*/ 1159 h 1169"/>
                <a:gd name="p0x6" fmla="*/ 35 w 72"/>
                <a:gd name="p0y6" fmla="*/ 1123 h 1169"/>
                <a:gd name="p0x7" fmla="*/ 57 w 72"/>
                <a:gd name="p0y7" fmla="*/ 1075 h 1169"/>
                <a:gd name="p0x8" fmla="*/ 57 w 72"/>
                <a:gd name="p0y8" fmla="*/ 1021 h 1169"/>
                <a:gd name="p0x9" fmla="*/ 57 w 72"/>
                <a:gd name="p0y9" fmla="*/ 148 h 1169"/>
                <a:gd name="p0x10" fmla="*/ 57 w 72"/>
                <a:gd name="p0y10" fmla="*/ 94 h 1169"/>
                <a:gd name="p0x11" fmla="*/ 35 w 72"/>
                <a:gd name="p0y11" fmla="*/ 45 h 1169"/>
                <a:gd name="p0x12" fmla="*/ 0 w 72"/>
                <a:gd name="p0y12" fmla="*/ 10 h 1169"/>
                <a:gd name="p0x13" fmla="*/ 10 w 72"/>
                <a:gd name="p0y13" fmla="*/ 0 h 1169"/>
                <a:gd name="p0x14" fmla="*/ 48 w 72"/>
                <a:gd name="p0y14" fmla="*/ 38 h 1169"/>
                <a:gd name="p0x15" fmla="*/ 72 w 72"/>
                <a:gd name="p0y15" fmla="*/ 90 h 1169"/>
                <a:gd name="p0x16" fmla="*/ 72 w 72"/>
                <a:gd name="p0y16" fmla="*/ 148 h 1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4" name="任意多边形 73"/>
            <p:cNvSpPr/>
            <p:nvPr>
              <p:custDataLst>
                <p:tags r:id="rId66"/>
              </p:custDataLst>
            </p:nvPr>
          </p:nvSpPr>
          <p:spPr>
            <a:xfrm>
              <a:off x="7274" y="8820"/>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5" name="任意多边形 74"/>
            <p:cNvSpPr/>
            <p:nvPr>
              <p:custDataLst>
                <p:tags r:id="rId67"/>
              </p:custDataLst>
            </p:nvPr>
          </p:nvSpPr>
          <p:spPr>
            <a:xfrm>
              <a:off x="7145" y="7615"/>
              <a:ext cx="146" cy="1261"/>
            </a:xfrm>
            <a:custGeom>
              <a:avLst/>
              <a:gdLst>
                <a:gd name="sw" fmla="*/ 1 w 146"/>
                <a:gd name="sh" fmla="*/ 1 h 1260"/>
                <a:gd name="mins" fmla="min sw sh"/>
                <a:gd name="dsw" fmla="+- 0 sw mins"/>
                <a:gd name="dsh" fmla="+- 0 sh mins"/>
                <a:gd name="p0x0" fmla="*/ 0 w 146"/>
                <a:gd name="p0y0" fmla="*/ 1066 h 1260"/>
                <a:gd name="p0x1" fmla="*/ 0 w 146"/>
                <a:gd name="p0y1" fmla="*/ 194 h 1260"/>
                <a:gd name="p0x2" fmla="*/ 0 w 146"/>
                <a:gd name="p0y2" fmla="*/ 106 h 1260"/>
                <a:gd name="p0x3" fmla="*/ 53 w 146"/>
                <a:gd name="p0y3" fmla="*/ 31 h 1260"/>
                <a:gd name="p0x4" fmla="*/ 129 w 146"/>
                <a:gd name="p0y4" fmla="*/ 0 h 1260"/>
                <a:gd name="p0x5" fmla="*/ 146 w 146"/>
                <a:gd name="p0y5" fmla="*/ 13 h 1260"/>
                <a:gd name="p0x6" fmla="*/ 146 w 146"/>
                <a:gd name="p0y6" fmla="*/ 13 h 1260"/>
                <a:gd name="p0x7" fmla="*/ 87 w 146"/>
                <a:gd name="p0y7" fmla="*/ 43 h 1260"/>
                <a:gd name="p0x8" fmla="*/ 45 w 146"/>
                <a:gd name="p0y8" fmla="*/ 112 h 1260"/>
                <a:gd name="p0x9" fmla="*/ 45 w 146"/>
                <a:gd name="p0y9" fmla="*/ 194 h 1260"/>
                <a:gd name="p0x10" fmla="*/ 45 w 146"/>
                <a:gd name="p0y10" fmla="*/ 1066 h 1260"/>
                <a:gd name="p0x11" fmla="*/ 45 w 146"/>
                <a:gd name="p0y11" fmla="*/ 1148 h 1260"/>
                <a:gd name="p0x12" fmla="*/ 87 w 146"/>
                <a:gd name="p0y12" fmla="*/ 1217 h 1260"/>
                <a:gd name="p0x13" fmla="*/ 146 w 146"/>
                <a:gd name="p0y13" fmla="*/ 1247 h 1260"/>
                <a:gd name="p0x14" fmla="*/ 129 w 146"/>
                <a:gd name="p0y14" fmla="*/ 1260 h 1260"/>
                <a:gd name="p0x15" fmla="*/ 129 w 146"/>
                <a:gd name="p0y15" fmla="*/ 1260 h 1260"/>
                <a:gd name="p0x16" fmla="*/ 53 w 146"/>
                <a:gd name="p0y16" fmla="*/ 1229 h 1260"/>
                <a:gd name="p0x17" fmla="*/ 0 w 146"/>
                <a:gd name="p0y17" fmla="*/ 1154 h 1260"/>
                <a:gd name="p0x18" fmla="*/ 0 w 146"/>
                <a:gd name="p0y18" fmla="*/ 1066 h 12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7" name="文本框 76"/>
          <p:cNvSpPr txBox="1"/>
          <p:nvPr>
            <p:custDataLst>
              <p:tags r:id="rId68"/>
            </p:custDataLst>
          </p:nvPr>
        </p:nvSpPr>
        <p:spPr>
          <a:xfrm>
            <a:off x="4679976" y="4934407"/>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重复录入影响决策</a:t>
            </a:r>
            <a:endParaRPr sz="1650" b="1">
              <a:solidFill>
                <a:schemeClr val="tx2"/>
              </a:solidFill>
              <a:cs typeface="+mn-lt"/>
            </a:endParaRPr>
          </a:p>
        </p:txBody>
      </p:sp>
      <p:sp>
        <p:nvSpPr>
          <p:cNvPr id="78" name="文本框 77"/>
          <p:cNvSpPr txBox="1"/>
          <p:nvPr>
            <p:custDataLst>
              <p:tags r:id="rId69"/>
            </p:custDataLst>
          </p:nvPr>
        </p:nvSpPr>
        <p:spPr>
          <a:xfrm>
            <a:off x="4679976" y="5267725"/>
            <a:ext cx="2851175"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重复录入且影响诊疗决策</a:t>
            </a:r>
            <a:endParaRPr sz="1200">
              <a:solidFill>
                <a:srgbClr val="3D5A78"/>
              </a:solidFill>
              <a:cs typeface="+mn-lt"/>
            </a:endParaRPr>
          </a:p>
        </p:txBody>
      </p:sp>
      <p:grpSp>
        <p:nvGrpSpPr>
          <p:cNvPr id="134" name="组合 133"/>
          <p:cNvGrpSpPr/>
          <p:nvPr/>
        </p:nvGrpSpPr>
        <p:grpSpPr>
          <a:xfrm>
            <a:off x="4537075" y="5981700"/>
            <a:ext cx="3117850" cy="294640"/>
            <a:chOff x="7145" y="9420"/>
            <a:chExt cx="4910" cy="464"/>
          </a:xfrm>
        </p:grpSpPr>
        <p:sp>
          <p:nvSpPr>
            <p:cNvPr id="79" name="任意多边形 78"/>
            <p:cNvSpPr/>
            <p:nvPr>
              <p:custDataLst>
                <p:tags r:id="rId70"/>
              </p:custDataLst>
            </p:nvPr>
          </p:nvSpPr>
          <p:spPr>
            <a:xfrm>
              <a:off x="7145" y="9420"/>
              <a:ext cx="4910" cy="465"/>
            </a:xfrm>
            <a:custGeom>
              <a:avLst/>
              <a:gdLst>
                <a:gd name="sw" fmla="*/ 1 w 4910"/>
                <a:gd name="sh" fmla="*/ 1 h 465"/>
                <a:gd name="mins" fmla="min sw sh"/>
                <a:gd name="dsw" fmla="+- 0 sw mins"/>
                <a:gd name="dsh" fmla="+- 0 sh mins"/>
                <a:gd name="p0x0" fmla="*/ 0 w 4910"/>
                <a:gd name="p0y0" fmla="*/ 0 h 465"/>
                <a:gd name="p0x1" fmla="*/ 4910 w 4910"/>
                <a:gd name="p0y1" fmla="*/ 0 h 465"/>
                <a:gd name="p0x2" fmla="*/ 4910 w 4910"/>
                <a:gd name="p0y2" fmla="*/ 465 h 465"/>
                <a:gd name="p0x3" fmla="*/ 0 w 4910"/>
                <a:gd name="p0y3" fmla="*/ 465 h 465"/>
                <a:gd name="p0x4" fmla="*/ 0 w 4910"/>
                <a:gd name="p0y4" fmla="*/ 0 h 46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0" name="任意多边形 79"/>
            <p:cNvSpPr/>
            <p:nvPr>
              <p:custDataLst>
                <p:tags r:id="rId71"/>
              </p:custDataLst>
            </p:nvPr>
          </p:nvSpPr>
          <p:spPr>
            <a:xfrm>
              <a:off x="7145" y="9420"/>
              <a:ext cx="4910" cy="15"/>
            </a:xfrm>
            <a:custGeom>
              <a:avLst/>
              <a:gdLst>
                <a:gd name="sw" fmla="*/ 1 w 4910"/>
                <a:gd name="sh" fmla="*/ 1 h 15"/>
                <a:gd name="mins" fmla="min sw sh"/>
                <a:gd name="dsw" fmla="+- 0 sw mins"/>
                <a:gd name="dsh" fmla="+- 0 sh mins"/>
                <a:gd name="p0x0" fmla="*/ 0 w 4910"/>
                <a:gd name="p0y0" fmla="*/ 0 h 15"/>
                <a:gd name="p0x1" fmla="*/ 4910 w 4910"/>
                <a:gd name="p0y1" fmla="*/ 0 h 15"/>
                <a:gd name="p0x2" fmla="*/ 4910 w 4910"/>
                <a:gd name="p0y2" fmla="*/ 15 h 15"/>
                <a:gd name="p0x3" fmla="*/ 0 w 4910"/>
                <a:gd name="p0y3" fmla="*/ 15 h 15"/>
                <a:gd name="p0x4" fmla="*/ 0 w 4910"/>
                <a:gd name="p0y4" fmla="*/ 0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2" name="文本框 81"/>
          <p:cNvSpPr txBox="1"/>
          <p:nvPr>
            <p:custDataLst>
              <p:tags r:id="rId72"/>
            </p:custDataLst>
          </p:nvPr>
        </p:nvSpPr>
        <p:spPr>
          <a:xfrm>
            <a:off x="4537101" y="6072188"/>
            <a:ext cx="609676" cy="200025"/>
          </a:xfrm>
          <a:prstGeom prst="rect">
            <a:avLst/>
          </a:prstGeom>
          <a:noFill/>
        </p:spPr>
        <p:txBody>
          <a:bodyPr wrap="square" lIns="0" tIns="0" rIns="0" bIns="0" rtlCol="0" anchor="t">
            <a:noAutofit/>
          </a:bodyPr>
          <a:p>
            <a:pPr algn="l"/>
            <a:r>
              <a:rPr sz="1200">
                <a:solidFill>
                  <a:srgbClr val="5C748C"/>
                </a:solidFill>
                <a:cs typeface="+mn-lt"/>
              </a:rPr>
              <a:t>症结：</a:t>
            </a:r>
            <a:endParaRPr sz="1200">
              <a:solidFill>
                <a:srgbClr val="5C748C"/>
              </a:solidFill>
              <a:cs typeface="+mn-lt"/>
            </a:endParaRPr>
          </a:p>
        </p:txBody>
      </p:sp>
      <p:sp>
        <p:nvSpPr>
          <p:cNvPr id="83" name="任意多边形 82"/>
          <p:cNvSpPr/>
          <p:nvPr>
            <p:custDataLst>
              <p:tags r:id="rId73"/>
            </p:custDataLst>
          </p:nvPr>
        </p:nvSpPr>
        <p:spPr>
          <a:xfrm>
            <a:off x="5074920" y="6071870"/>
            <a:ext cx="809625" cy="200025"/>
          </a:xfrm>
          <a:custGeom>
            <a:avLst/>
            <a:gdLst>
              <a:gd name="sw" fmla="*/ 1 w 1275"/>
              <a:gd name="sh" fmla="*/ 1 h 315"/>
              <a:gd name="mins" fmla="min sw sh"/>
              <a:gd name="dsw" fmla="+- 0 sw mins"/>
              <a:gd name="dsh" fmla="+- 0 sh mins"/>
              <a:gd name="p0x0" fmla="*/ 157 w 1275"/>
              <a:gd name="p0y0" fmla="*/ 0 h 315"/>
              <a:gd name="p0x1" fmla="*/ 1117 w 1275"/>
              <a:gd name="p0y1" fmla="*/ 0 h 315"/>
              <a:gd name="p0x2" fmla="*/ 1204 w 1275"/>
              <a:gd name="p0y2" fmla="*/ 0 h 315"/>
              <a:gd name="p0x3" fmla="*/ 1275 w 1275"/>
              <a:gd name="p0y3" fmla="*/ 70 h 315"/>
              <a:gd name="p0x4" fmla="*/ 1275 w 1275"/>
              <a:gd name="p0y4" fmla="*/ 157 h 315"/>
              <a:gd name="p0x5" fmla="*/ 1275 w 1275"/>
              <a:gd name="p0y5" fmla="*/ 244 h 315"/>
              <a:gd name="p0x6" fmla="*/ 1204 w 1275"/>
              <a:gd name="p0y6" fmla="*/ 315 h 315"/>
              <a:gd name="p0x7" fmla="*/ 1117 w 1275"/>
              <a:gd name="p0y7" fmla="*/ 315 h 315"/>
              <a:gd name="p0x8" fmla="*/ 157 w 1275"/>
              <a:gd name="p0y8" fmla="*/ 315 h 315"/>
              <a:gd name="p0x9" fmla="*/ 70 w 1275"/>
              <a:gd name="p0y9" fmla="*/ 315 h 315"/>
              <a:gd name="p0x10" fmla="*/ 0 w 1275"/>
              <a:gd name="p0y10" fmla="*/ 244 h 315"/>
              <a:gd name="p0x11" fmla="*/ 0 w 1275"/>
              <a:gd name="p0y11" fmla="*/ 157 h 315"/>
              <a:gd name="p0x12" fmla="*/ 0 w 1275"/>
              <a:gd name="p0y12" fmla="*/ 70 h 315"/>
              <a:gd name="p0x13" fmla="*/ 70 w 1275"/>
              <a:gd name="p0y13" fmla="*/ 0 h 315"/>
              <a:gd name="p0x14" fmla="*/ 157 w 1275"/>
              <a:gd name="p0y14" fmla="*/ 0 h 31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4" name="文本框 83"/>
          <p:cNvSpPr txBox="1"/>
          <p:nvPr>
            <p:custDataLst>
              <p:tags r:id="rId74"/>
            </p:custDataLst>
          </p:nvPr>
        </p:nvSpPr>
        <p:spPr>
          <a:xfrm>
            <a:off x="5175352" y="6087428"/>
            <a:ext cx="762076" cy="169545"/>
          </a:xfrm>
          <a:prstGeom prst="rect">
            <a:avLst/>
          </a:prstGeom>
          <a:noFill/>
        </p:spPr>
        <p:txBody>
          <a:bodyPr wrap="square" lIns="0" tIns="0" rIns="0" bIns="0" rtlCol="0" anchor="ctr">
            <a:noAutofit/>
          </a:bodyPr>
          <a:p>
            <a:pPr algn="l">
              <a:lnSpc>
                <a:spcPct val="100000"/>
              </a:lnSpc>
            </a:pPr>
            <a:r>
              <a:rPr sz="1200" b="1">
                <a:solidFill>
                  <a:schemeClr val="accent1">
                    <a:lumMod val="0"/>
                    <a:lumOff val="100000"/>
                  </a:schemeClr>
                </a:solidFill>
                <a:cs typeface="+mn-lt"/>
              </a:rPr>
              <a:t>私有协议</a:t>
            </a:r>
            <a:endParaRPr sz="1200" b="1">
              <a:solidFill>
                <a:schemeClr val="accent1">
                  <a:lumMod val="0"/>
                  <a:lumOff val="100000"/>
                </a:schemeClr>
              </a:solidFill>
              <a:cs typeface="+mn-lt"/>
            </a:endParaRPr>
          </a:p>
        </p:txBody>
      </p:sp>
      <p:sp>
        <p:nvSpPr>
          <p:cNvPr id="85" name="任意多边形 84"/>
          <p:cNvSpPr/>
          <p:nvPr>
            <p:custDataLst>
              <p:tags r:id="rId75"/>
            </p:custDataLst>
          </p:nvPr>
        </p:nvSpPr>
        <p:spPr>
          <a:xfrm>
            <a:off x="810704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35" name="组合 134"/>
          <p:cNvGrpSpPr/>
          <p:nvPr/>
        </p:nvGrpSpPr>
        <p:grpSpPr>
          <a:xfrm>
            <a:off x="8302625" y="1540510"/>
            <a:ext cx="3117850" cy="469900"/>
            <a:chOff x="13075" y="2426"/>
            <a:chExt cx="4910" cy="740"/>
          </a:xfrm>
        </p:grpSpPr>
        <p:sp>
          <p:nvSpPr>
            <p:cNvPr id="86" name="任意多边形 85"/>
            <p:cNvSpPr/>
            <p:nvPr>
              <p:custDataLst>
                <p:tags r:id="rId76"/>
              </p:custDataLst>
            </p:nvPr>
          </p:nvSpPr>
          <p:spPr>
            <a:xfrm>
              <a:off x="13075" y="2426"/>
              <a:ext cx="4910" cy="741"/>
            </a:xfrm>
            <a:custGeom>
              <a:avLst/>
              <a:gdLst>
                <a:gd name="sw" fmla="*/ 1 w 4910"/>
                <a:gd name="sh" fmla="*/ 1 h 740"/>
                <a:gd name="mins" fmla="min sw sh"/>
                <a:gd name="dsw" fmla="+- 0 sw mins"/>
                <a:gd name="dsh" fmla="+- 0 sh mins"/>
                <a:gd name="p0x0" fmla="*/ 0 w 4910"/>
                <a:gd name="p0y0" fmla="*/ 0 h 740"/>
                <a:gd name="p0x1" fmla="*/ 4910 w 4910"/>
                <a:gd name="p0y1" fmla="*/ 0 h 740"/>
                <a:gd name="p0x2" fmla="*/ 4910 w 4910"/>
                <a:gd name="p0y2" fmla="*/ 740 h 740"/>
                <a:gd name="p0x3" fmla="*/ 0 w 4910"/>
                <a:gd name="p0y3" fmla="*/ 740 h 740"/>
                <a:gd name="p0x4" fmla="*/ 0 w 4910"/>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7" name="任意多边形 86"/>
            <p:cNvSpPr/>
            <p:nvPr>
              <p:custDataLst>
                <p:tags r:id="rId77"/>
              </p:custDataLst>
            </p:nvPr>
          </p:nvSpPr>
          <p:spPr>
            <a:xfrm>
              <a:off x="13075" y="3152"/>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9" name="任意多边形 88"/>
          <p:cNvSpPr/>
          <p:nvPr>
            <p:custDataLst>
              <p:tags r:id="rId78"/>
            </p:custDataLst>
          </p:nvPr>
        </p:nvSpPr>
        <p:spPr>
          <a:xfrm>
            <a:off x="8307070" y="154749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0" name="图片 89"/>
          <p:cNvPicPr>
            <a:picLocks noChangeAspect="1"/>
          </p:cNvPicPr>
          <p:nvPr>
            <p:custDataLst>
              <p:tags r:id="rId79"/>
            </p:custDataLst>
          </p:nvPr>
        </p:nvPicPr>
        <p:blipFill>
          <a:blip r:embed="rId80">
            <a:extLst>
              <a:ext uri="{96DAC541-7B7A-43D3-8B79-37D633B846F1}">
                <asvg:svgBlip xmlns:asvg="http://schemas.microsoft.com/office/drawing/2016/SVG/main" r:embed="rId81"/>
              </a:ext>
            </a:extLst>
          </a:blip>
          <a:srcRect l="-5067" t="-3492" r="-5067" b="-3492"/>
          <a:stretch>
            <a:fillRect/>
          </a:stretch>
        </p:blipFill>
        <p:spPr>
          <a:xfrm>
            <a:off x="8342630" y="1604645"/>
            <a:ext cx="262255" cy="213995"/>
          </a:xfrm>
          <a:prstGeom prst="rect">
            <a:avLst/>
          </a:prstGeom>
        </p:spPr>
      </p:pic>
      <p:sp>
        <p:nvSpPr>
          <p:cNvPr id="92" name="文本框 91"/>
          <p:cNvSpPr txBox="1"/>
          <p:nvPr>
            <p:custDataLst>
              <p:tags r:id="rId82"/>
            </p:custDataLst>
          </p:nvPr>
        </p:nvSpPr>
        <p:spPr>
          <a:xfrm>
            <a:off x="8759876" y="1522943"/>
            <a:ext cx="1415948"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设备闲置</a:t>
            </a:r>
            <a:endParaRPr sz="2100" b="1" spc="63">
              <a:solidFill>
                <a:srgbClr val="1A3E5C"/>
              </a:solidFill>
              <a:cs typeface="+mn-lt"/>
            </a:endParaRPr>
          </a:p>
        </p:txBody>
      </p:sp>
      <p:sp>
        <p:nvSpPr>
          <p:cNvPr id="93" name="任意多边形 92"/>
          <p:cNvSpPr/>
          <p:nvPr>
            <p:custDataLst>
              <p:tags r:id="rId83"/>
            </p:custDataLst>
          </p:nvPr>
        </p:nvSpPr>
        <p:spPr>
          <a:xfrm>
            <a:off x="10294620" y="1570990"/>
            <a:ext cx="1120775" cy="285750"/>
          </a:xfrm>
          <a:custGeom>
            <a:avLst/>
            <a:gdLst>
              <a:gd name="sw" fmla="*/ 1 w 1765"/>
              <a:gd name="sh" fmla="*/ 1 h 450"/>
              <a:gd name="mins" fmla="min sw sh"/>
              <a:gd name="dsw" fmla="+- 0 sw mins"/>
              <a:gd name="dsh" fmla="+- 0 sh mins"/>
              <a:gd name="p0x0" fmla="*/ 225 w 1765"/>
              <a:gd name="p0y0" fmla="*/ 0 h 450"/>
              <a:gd name="p0x1" fmla="*/ 1540 w 1765"/>
              <a:gd name="p0y1" fmla="*/ 0 h 450"/>
              <a:gd name="p0x2" fmla="*/ 1664 w 1765"/>
              <a:gd name="p0y2" fmla="*/ 0 h 450"/>
              <a:gd name="p0x3" fmla="*/ 1765 w 1765"/>
              <a:gd name="p0y3" fmla="*/ 100 h 450"/>
              <a:gd name="p0x4" fmla="*/ 1765 w 1765"/>
              <a:gd name="p0y4" fmla="*/ 225 h 450"/>
              <a:gd name="p0x5" fmla="*/ 1765 w 1765"/>
              <a:gd name="p0y5" fmla="*/ 349 h 450"/>
              <a:gd name="p0x6" fmla="*/ 1664 w 1765"/>
              <a:gd name="p0y6" fmla="*/ 450 h 450"/>
              <a:gd name="p0x7" fmla="*/ 1540 w 1765"/>
              <a:gd name="p0y7" fmla="*/ 450 h 450"/>
              <a:gd name="p0x8" fmla="*/ 225 w 1765"/>
              <a:gd name="p0y8" fmla="*/ 450 h 450"/>
              <a:gd name="p0x9" fmla="*/ 100 w 1765"/>
              <a:gd name="p0y9" fmla="*/ 450 h 450"/>
              <a:gd name="p0x10" fmla="*/ 0 w 1765"/>
              <a:gd name="p0y10" fmla="*/ 349 h 450"/>
              <a:gd name="p0x11" fmla="*/ 0 w 1765"/>
              <a:gd name="p0y11" fmla="*/ 225 h 450"/>
              <a:gd name="p0x12" fmla="*/ 0 w 1765"/>
              <a:gd name="p0y12" fmla="*/ 100 h 450"/>
              <a:gd name="p0x13" fmla="*/ 100 w 1765"/>
              <a:gd name="p0y13" fmla="*/ 0 h 450"/>
              <a:gd name="p0x14" fmla="*/ 225 w 1765"/>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4" name="文本框 93"/>
          <p:cNvSpPr txBox="1"/>
          <p:nvPr>
            <p:custDataLst>
              <p:tags r:id="rId84"/>
            </p:custDataLst>
          </p:nvPr>
        </p:nvSpPr>
        <p:spPr>
          <a:xfrm>
            <a:off x="10413949" y="1614335"/>
            <a:ext cx="1035177" cy="200025"/>
          </a:xfrm>
          <a:prstGeom prst="rect">
            <a:avLst/>
          </a:prstGeom>
          <a:noFill/>
        </p:spPr>
        <p:txBody>
          <a:bodyPr wrap="square" lIns="0" tIns="0" rIns="0" bIns="0" rtlCol="0" anchor="t">
            <a:noAutofit/>
          </a:bodyPr>
          <a:p>
            <a:pPr algn="l"/>
            <a:r>
              <a:rPr lang="zh-CN" altLang="en-US" sz="1200" b="1">
                <a:solidFill>
                  <a:schemeClr val="accent1">
                    <a:lumMod val="61640"/>
                  </a:schemeClr>
                </a:solidFill>
                <a:cs typeface="+mn-lt"/>
              </a:rPr>
              <a:t>闲置率</a:t>
            </a:r>
            <a:r>
              <a:rPr lang="en-US" altLang="zh-CN" sz="1200" b="1">
                <a:solidFill>
                  <a:schemeClr val="accent1">
                    <a:lumMod val="61640"/>
                  </a:schemeClr>
                </a:solidFill>
                <a:cs typeface="+mn-lt"/>
              </a:rPr>
              <a:t>60%+</a:t>
            </a:r>
            <a:endParaRPr lang="en-US" altLang="zh-CN" sz="1200" b="1">
              <a:solidFill>
                <a:schemeClr val="accent1">
                  <a:lumMod val="61640"/>
                </a:schemeClr>
              </a:solidFill>
              <a:cs typeface="+mn-lt"/>
            </a:endParaRPr>
          </a:p>
        </p:txBody>
      </p:sp>
      <p:grpSp>
        <p:nvGrpSpPr>
          <p:cNvPr id="136" name="组合 135"/>
          <p:cNvGrpSpPr/>
          <p:nvPr/>
        </p:nvGrpSpPr>
        <p:grpSpPr>
          <a:xfrm>
            <a:off x="8302625" y="2407285"/>
            <a:ext cx="3117850" cy="820420"/>
            <a:chOff x="13075" y="3791"/>
            <a:chExt cx="4910" cy="1292"/>
          </a:xfrm>
        </p:grpSpPr>
        <p:sp>
          <p:nvSpPr>
            <p:cNvPr id="95" name="任意多边形 94"/>
            <p:cNvSpPr/>
            <p:nvPr>
              <p:custDataLst>
                <p:tags r:id="rId85"/>
              </p:custDataLst>
            </p:nvPr>
          </p:nvSpPr>
          <p:spPr>
            <a:xfrm>
              <a:off x="13075" y="3791"/>
              <a:ext cx="4910" cy="1293"/>
            </a:xfrm>
            <a:custGeom>
              <a:avLst/>
              <a:gdLst>
                <a:gd name="sw" fmla="*/ 1 w 4910"/>
                <a:gd name="sh" fmla="*/ 1 h 1292"/>
                <a:gd name="mins" fmla="min sw sh"/>
                <a:gd name="dsw" fmla="+- 0 sw mins"/>
                <a:gd name="dsh" fmla="+- 0 sh mins"/>
                <a:gd name="p0x0" fmla="*/ 210 w 4910"/>
                <a:gd name="p0y0" fmla="*/ 0 h 1292"/>
                <a:gd name="p0x1" fmla="*/ 4700 w 4910"/>
                <a:gd name="p0y1" fmla="*/ 0 h 1292"/>
                <a:gd name="p0x2" fmla="*/ 4816 w 4910"/>
                <a:gd name="p0y2" fmla="*/ 0 h 1292"/>
                <a:gd name="p0x3" fmla="*/ 4910 w 4910"/>
                <a:gd name="p0y3" fmla="*/ 94 h 1292"/>
                <a:gd name="p0x4" fmla="*/ 4910 w 4910"/>
                <a:gd name="p0y4" fmla="*/ 210 h 1292"/>
                <a:gd name="p0x5" fmla="*/ 4910 w 4910"/>
                <a:gd name="p0y5" fmla="*/ 1082 h 1292"/>
                <a:gd name="p0x6" fmla="*/ 4910 w 4910"/>
                <a:gd name="p0y6" fmla="*/ 1198 h 1292"/>
                <a:gd name="p0x7" fmla="*/ 4816 w 4910"/>
                <a:gd name="p0y7" fmla="*/ 1292 h 1292"/>
                <a:gd name="p0x8" fmla="*/ 4700 w 4910"/>
                <a:gd name="p0y8" fmla="*/ 1292 h 1292"/>
                <a:gd name="p0x9" fmla="*/ 210 w 4910"/>
                <a:gd name="p0y9" fmla="*/ 1292 h 1292"/>
                <a:gd name="p0x10" fmla="*/ 94 w 4910"/>
                <a:gd name="p0y10" fmla="*/ 1292 h 1292"/>
                <a:gd name="p0x11" fmla="*/ 0 w 4910"/>
                <a:gd name="p0y11" fmla="*/ 1198 h 1292"/>
                <a:gd name="p0x12" fmla="*/ 0 w 4910"/>
                <a:gd name="p0y12" fmla="*/ 1082 h 1292"/>
                <a:gd name="p0x13" fmla="*/ 0 w 4910"/>
                <a:gd name="p0y13" fmla="*/ 210 h 1292"/>
                <a:gd name="p0x14" fmla="*/ 0 w 4910"/>
                <a:gd name="p0y14" fmla="*/ 94 h 1292"/>
                <a:gd name="p0x15" fmla="*/ 94 w 4910"/>
                <a:gd name="p0y15" fmla="*/ 0 h 1292"/>
                <a:gd name="p0x16" fmla="*/ 210 w 4910"/>
                <a:gd name="p0y16" fmla="*/ 0 h 12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6" name="任意多边形 95"/>
            <p:cNvSpPr/>
            <p:nvPr>
              <p:custDataLst>
                <p:tags r:id="rId86"/>
              </p:custDataLst>
            </p:nvPr>
          </p:nvSpPr>
          <p:spPr>
            <a:xfrm>
              <a:off x="13204" y="3791"/>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7" name="任意多边形 96"/>
            <p:cNvSpPr/>
            <p:nvPr>
              <p:custDataLst>
                <p:tags r:id="rId87"/>
              </p:custDataLst>
            </p:nvPr>
          </p:nvSpPr>
          <p:spPr>
            <a:xfrm>
              <a:off x="17913" y="3852"/>
              <a:ext cx="72" cy="1170"/>
            </a:xfrm>
            <a:custGeom>
              <a:avLst/>
              <a:gdLst>
                <a:gd name="sw" fmla="*/ 1 w 72"/>
                <a:gd name="sh" fmla="*/ 1 h 1169"/>
                <a:gd name="mins" fmla="min sw sh"/>
                <a:gd name="dsw" fmla="+- 0 sw mins"/>
                <a:gd name="dsh" fmla="+- 0 sh mins"/>
                <a:gd name="p0x0" fmla="*/ 72 w 72"/>
                <a:gd name="p0y0" fmla="*/ 148 h 1169"/>
                <a:gd name="p0x1" fmla="*/ 72 w 72"/>
                <a:gd name="p0y1" fmla="*/ 1021 h 1169"/>
                <a:gd name="p0x2" fmla="*/ 72 w 72"/>
                <a:gd name="p0y2" fmla="*/ 1079 h 1169"/>
                <a:gd name="p0x3" fmla="*/ 48 w 72"/>
                <a:gd name="p0y3" fmla="*/ 1131 h 1169"/>
                <a:gd name="p0x4" fmla="*/ 10 w 72"/>
                <a:gd name="p0y4" fmla="*/ 1169 h 1169"/>
                <a:gd name="p0x5" fmla="*/ 0 w 72"/>
                <a:gd name="p0y5" fmla="*/ 1159 h 1169"/>
                <a:gd name="p0x6" fmla="*/ 35 w 72"/>
                <a:gd name="p0y6" fmla="*/ 1123 h 1169"/>
                <a:gd name="p0x7" fmla="*/ 57 w 72"/>
                <a:gd name="p0y7" fmla="*/ 1075 h 1169"/>
                <a:gd name="p0x8" fmla="*/ 57 w 72"/>
                <a:gd name="p0y8" fmla="*/ 1021 h 1169"/>
                <a:gd name="p0x9" fmla="*/ 57 w 72"/>
                <a:gd name="p0y9" fmla="*/ 148 h 1169"/>
                <a:gd name="p0x10" fmla="*/ 57 w 72"/>
                <a:gd name="p0y10" fmla="*/ 94 h 1169"/>
                <a:gd name="p0x11" fmla="*/ 35 w 72"/>
                <a:gd name="p0y11" fmla="*/ 45 h 1169"/>
                <a:gd name="p0x12" fmla="*/ 0 w 72"/>
                <a:gd name="p0y12" fmla="*/ 10 h 1169"/>
                <a:gd name="p0x13" fmla="*/ 10 w 72"/>
                <a:gd name="p0y13" fmla="*/ 0 h 1169"/>
                <a:gd name="p0x14" fmla="*/ 48 w 72"/>
                <a:gd name="p0y14" fmla="*/ 38 h 1169"/>
                <a:gd name="p0x15" fmla="*/ 72 w 72"/>
                <a:gd name="p0y15" fmla="*/ 90 h 1169"/>
                <a:gd name="p0x16" fmla="*/ 72 w 72"/>
                <a:gd name="p0y16" fmla="*/ 148 h 1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8" name="任意多边形 97"/>
            <p:cNvSpPr/>
            <p:nvPr>
              <p:custDataLst>
                <p:tags r:id="rId88"/>
              </p:custDataLst>
            </p:nvPr>
          </p:nvSpPr>
          <p:spPr>
            <a:xfrm>
              <a:off x="13204" y="5011"/>
              <a:ext cx="4719" cy="73"/>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9" name="任意多边形 98"/>
            <p:cNvSpPr/>
            <p:nvPr>
              <p:custDataLst>
                <p:tags r:id="rId89"/>
              </p:custDataLst>
            </p:nvPr>
          </p:nvSpPr>
          <p:spPr>
            <a:xfrm>
              <a:off x="13075" y="3807"/>
              <a:ext cx="146" cy="1261"/>
            </a:xfrm>
            <a:custGeom>
              <a:avLst/>
              <a:gdLst>
                <a:gd name="sw" fmla="*/ 1 w 146"/>
                <a:gd name="sh" fmla="*/ 1 h 1260"/>
                <a:gd name="mins" fmla="min sw sh"/>
                <a:gd name="dsw" fmla="+- 0 sw mins"/>
                <a:gd name="dsh" fmla="+- 0 sh mins"/>
                <a:gd name="p0x0" fmla="*/ 0 w 146"/>
                <a:gd name="p0y0" fmla="*/ 1066 h 1260"/>
                <a:gd name="p0x1" fmla="*/ 0 w 146"/>
                <a:gd name="p0y1" fmla="*/ 194 h 1260"/>
                <a:gd name="p0x2" fmla="*/ 0 w 146"/>
                <a:gd name="p0y2" fmla="*/ 106 h 1260"/>
                <a:gd name="p0x3" fmla="*/ 53 w 146"/>
                <a:gd name="p0y3" fmla="*/ 31 h 1260"/>
                <a:gd name="p0x4" fmla="*/ 129 w 146"/>
                <a:gd name="p0y4" fmla="*/ 0 h 1260"/>
                <a:gd name="p0x5" fmla="*/ 146 w 146"/>
                <a:gd name="p0y5" fmla="*/ 13 h 1260"/>
                <a:gd name="p0x6" fmla="*/ 146 w 146"/>
                <a:gd name="p0y6" fmla="*/ 13 h 1260"/>
                <a:gd name="p0x7" fmla="*/ 87 w 146"/>
                <a:gd name="p0y7" fmla="*/ 43 h 1260"/>
                <a:gd name="p0x8" fmla="*/ 45 w 146"/>
                <a:gd name="p0y8" fmla="*/ 112 h 1260"/>
                <a:gd name="p0x9" fmla="*/ 45 w 146"/>
                <a:gd name="p0y9" fmla="*/ 194 h 1260"/>
                <a:gd name="p0x10" fmla="*/ 45 w 146"/>
                <a:gd name="p0y10" fmla="*/ 1066 h 1260"/>
                <a:gd name="p0x11" fmla="*/ 45 w 146"/>
                <a:gd name="p0y11" fmla="*/ 1148 h 1260"/>
                <a:gd name="p0x12" fmla="*/ 87 w 146"/>
                <a:gd name="p0y12" fmla="*/ 1217 h 1260"/>
                <a:gd name="p0x13" fmla="*/ 146 w 146"/>
                <a:gd name="p0y13" fmla="*/ 1247 h 1260"/>
                <a:gd name="p0x14" fmla="*/ 129 w 146"/>
                <a:gd name="p0y14" fmla="*/ 1260 h 1260"/>
                <a:gd name="p0x15" fmla="*/ 129 w 146"/>
                <a:gd name="p0y15" fmla="*/ 1260 h 1260"/>
                <a:gd name="p0x16" fmla="*/ 53 w 146"/>
                <a:gd name="p0y16" fmla="*/ 1229 h 1260"/>
                <a:gd name="p0x17" fmla="*/ 0 w 146"/>
                <a:gd name="p0y17" fmla="*/ 1154 h 1260"/>
                <a:gd name="p0x18" fmla="*/ 0 w 146"/>
                <a:gd name="p0y18" fmla="*/ 1066 h 12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01" name="文本框 100"/>
          <p:cNvSpPr txBox="1"/>
          <p:nvPr>
            <p:custDataLst>
              <p:tags r:id="rId90"/>
            </p:custDataLst>
          </p:nvPr>
        </p:nvSpPr>
        <p:spPr>
          <a:xfrm>
            <a:off x="8445551" y="2516029"/>
            <a:ext cx="2198932" cy="301943"/>
          </a:xfrm>
          <a:prstGeom prst="rect">
            <a:avLst/>
          </a:prstGeom>
          <a:noFill/>
        </p:spPr>
        <p:txBody>
          <a:bodyPr wrap="square" lIns="0" tIns="0" rIns="0" bIns="0" rtlCol="0" anchor="t">
            <a:noAutofit/>
          </a:bodyPr>
          <a:p>
            <a:pPr algn="l">
              <a:lnSpc>
                <a:spcPct val="108000"/>
              </a:lnSpc>
            </a:pPr>
            <a:r>
              <a:rPr lang="zh-CN" altLang="en-US" sz="1650" b="1">
                <a:solidFill>
                  <a:schemeClr val="tx2"/>
                </a:solidFill>
                <a:cs typeface="+mn-lt"/>
              </a:rPr>
              <a:t>闲置率高达</a:t>
            </a:r>
            <a:r>
              <a:rPr lang="en-US" altLang="zh-CN" sz="1650" b="1">
                <a:solidFill>
                  <a:schemeClr val="tx2"/>
                </a:solidFill>
                <a:cs typeface="+mn-lt"/>
              </a:rPr>
              <a:t> 60%</a:t>
            </a:r>
            <a:r>
              <a:rPr lang="zh-CN" altLang="en-US" sz="1650" b="1">
                <a:solidFill>
                  <a:schemeClr val="tx2"/>
                </a:solidFill>
                <a:cs typeface="+mn-lt"/>
              </a:rPr>
              <a:t>以上</a:t>
            </a:r>
            <a:endParaRPr lang="zh-CN" altLang="en-US" sz="1650" b="1">
              <a:solidFill>
                <a:schemeClr val="tx2"/>
              </a:solidFill>
              <a:cs typeface="+mn-lt"/>
            </a:endParaRPr>
          </a:p>
        </p:txBody>
      </p:sp>
      <p:sp>
        <p:nvSpPr>
          <p:cNvPr id="102" name="文本框 101"/>
          <p:cNvSpPr txBox="1"/>
          <p:nvPr>
            <p:custDataLst>
              <p:tags r:id="rId91"/>
            </p:custDataLst>
          </p:nvPr>
        </p:nvSpPr>
        <p:spPr>
          <a:xfrm>
            <a:off x="8445551" y="2849347"/>
            <a:ext cx="2851175"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智慧养老设备闲置率高达</a:t>
            </a:r>
            <a:r>
              <a:rPr lang="en-US" altLang="zh-CN" sz="1200">
                <a:solidFill>
                  <a:srgbClr val="3D5A78"/>
                </a:solidFill>
                <a:cs typeface="+mn-lt"/>
              </a:rPr>
              <a:t>60%</a:t>
            </a:r>
            <a:r>
              <a:rPr lang="zh-CN" altLang="en-US" sz="1200">
                <a:solidFill>
                  <a:srgbClr val="3D5A78"/>
                </a:solidFill>
                <a:cs typeface="+mn-lt"/>
              </a:rPr>
              <a:t>以上</a:t>
            </a:r>
            <a:endParaRPr lang="zh-CN" altLang="en-US" sz="1200">
              <a:solidFill>
                <a:srgbClr val="3D5A78"/>
              </a:solidFill>
              <a:cs typeface="+mn-lt"/>
            </a:endParaRPr>
          </a:p>
        </p:txBody>
      </p:sp>
      <p:grpSp>
        <p:nvGrpSpPr>
          <p:cNvPr id="137" name="组合 136"/>
          <p:cNvGrpSpPr/>
          <p:nvPr/>
        </p:nvGrpSpPr>
        <p:grpSpPr>
          <a:xfrm>
            <a:off x="8302625" y="3585845"/>
            <a:ext cx="3117850" cy="821055"/>
            <a:chOff x="13075" y="5647"/>
            <a:chExt cx="4910" cy="1293"/>
          </a:xfrm>
        </p:grpSpPr>
        <p:sp>
          <p:nvSpPr>
            <p:cNvPr id="103" name="任意多边形 102"/>
            <p:cNvSpPr/>
            <p:nvPr>
              <p:custDataLst>
                <p:tags r:id="rId92"/>
              </p:custDataLst>
            </p:nvPr>
          </p:nvSpPr>
          <p:spPr>
            <a:xfrm>
              <a:off x="13075" y="5647"/>
              <a:ext cx="4910" cy="1293"/>
            </a:xfrm>
            <a:custGeom>
              <a:avLst/>
              <a:gdLst>
                <a:gd name="sw" fmla="*/ 1 w 4910"/>
                <a:gd name="sh" fmla="*/ 1 h 1292"/>
                <a:gd name="mins" fmla="min sw sh"/>
                <a:gd name="dsw" fmla="+- 0 sw mins"/>
                <a:gd name="dsh" fmla="+- 0 sh mins"/>
                <a:gd name="p0x0" fmla="*/ 210 w 4910"/>
                <a:gd name="p0y0" fmla="*/ 0 h 1292"/>
                <a:gd name="p0x1" fmla="*/ 4700 w 4910"/>
                <a:gd name="p0y1" fmla="*/ 0 h 1292"/>
                <a:gd name="p0x2" fmla="*/ 4816 w 4910"/>
                <a:gd name="p0y2" fmla="*/ 0 h 1292"/>
                <a:gd name="p0x3" fmla="*/ 4910 w 4910"/>
                <a:gd name="p0y3" fmla="*/ 94 h 1292"/>
                <a:gd name="p0x4" fmla="*/ 4910 w 4910"/>
                <a:gd name="p0y4" fmla="*/ 210 h 1292"/>
                <a:gd name="p0x5" fmla="*/ 4910 w 4910"/>
                <a:gd name="p0y5" fmla="*/ 1082 h 1292"/>
                <a:gd name="p0x6" fmla="*/ 4910 w 4910"/>
                <a:gd name="p0y6" fmla="*/ 1198 h 1292"/>
                <a:gd name="p0x7" fmla="*/ 4816 w 4910"/>
                <a:gd name="p0y7" fmla="*/ 1292 h 1292"/>
                <a:gd name="p0x8" fmla="*/ 4700 w 4910"/>
                <a:gd name="p0y8" fmla="*/ 1292 h 1292"/>
                <a:gd name="p0x9" fmla="*/ 210 w 4910"/>
                <a:gd name="p0y9" fmla="*/ 1292 h 1292"/>
                <a:gd name="p0x10" fmla="*/ 94 w 4910"/>
                <a:gd name="p0y10" fmla="*/ 1292 h 1292"/>
                <a:gd name="p0x11" fmla="*/ 0 w 4910"/>
                <a:gd name="p0y11" fmla="*/ 1198 h 1292"/>
                <a:gd name="p0x12" fmla="*/ 0 w 4910"/>
                <a:gd name="p0y12" fmla="*/ 1082 h 1292"/>
                <a:gd name="p0x13" fmla="*/ 0 w 4910"/>
                <a:gd name="p0y13" fmla="*/ 210 h 1292"/>
                <a:gd name="p0x14" fmla="*/ 0 w 4910"/>
                <a:gd name="p0y14" fmla="*/ 94 h 1292"/>
                <a:gd name="p0x15" fmla="*/ 94 w 4910"/>
                <a:gd name="p0y15" fmla="*/ 0 h 1292"/>
                <a:gd name="p0x16" fmla="*/ 210 w 4910"/>
                <a:gd name="p0y16" fmla="*/ 0 h 12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4" name="任意多边形 103"/>
            <p:cNvSpPr/>
            <p:nvPr>
              <p:custDataLst>
                <p:tags r:id="rId93"/>
              </p:custDataLst>
            </p:nvPr>
          </p:nvSpPr>
          <p:spPr>
            <a:xfrm>
              <a:off x="13204" y="5647"/>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5" name="任意多边形 104"/>
            <p:cNvSpPr/>
            <p:nvPr>
              <p:custDataLst>
                <p:tags r:id="rId94"/>
              </p:custDataLst>
            </p:nvPr>
          </p:nvSpPr>
          <p:spPr>
            <a:xfrm>
              <a:off x="17913" y="5709"/>
              <a:ext cx="72" cy="1169"/>
            </a:xfrm>
            <a:custGeom>
              <a:avLst/>
              <a:gdLst>
                <a:gd name="sw" fmla="*/ 1 w 72"/>
                <a:gd name="sh" fmla="*/ 1 h 1169"/>
                <a:gd name="mins" fmla="min sw sh"/>
                <a:gd name="dsw" fmla="+- 0 sw mins"/>
                <a:gd name="dsh" fmla="+- 0 sh mins"/>
                <a:gd name="p0x0" fmla="*/ 72 w 72"/>
                <a:gd name="p0y0" fmla="*/ 148 h 1169"/>
                <a:gd name="p0x1" fmla="*/ 72 w 72"/>
                <a:gd name="p0y1" fmla="*/ 1021 h 1169"/>
                <a:gd name="p0x2" fmla="*/ 72 w 72"/>
                <a:gd name="p0y2" fmla="*/ 1079 h 1169"/>
                <a:gd name="p0x3" fmla="*/ 48 w 72"/>
                <a:gd name="p0y3" fmla="*/ 1131 h 1169"/>
                <a:gd name="p0x4" fmla="*/ 10 w 72"/>
                <a:gd name="p0y4" fmla="*/ 1169 h 1169"/>
                <a:gd name="p0x5" fmla="*/ 0 w 72"/>
                <a:gd name="p0y5" fmla="*/ 1159 h 1169"/>
                <a:gd name="p0x6" fmla="*/ 35 w 72"/>
                <a:gd name="p0y6" fmla="*/ 1123 h 1169"/>
                <a:gd name="p0x7" fmla="*/ 57 w 72"/>
                <a:gd name="p0y7" fmla="*/ 1075 h 1169"/>
                <a:gd name="p0x8" fmla="*/ 57 w 72"/>
                <a:gd name="p0y8" fmla="*/ 1021 h 1169"/>
                <a:gd name="p0x9" fmla="*/ 57 w 72"/>
                <a:gd name="p0y9" fmla="*/ 148 h 1169"/>
                <a:gd name="p0x10" fmla="*/ 57 w 72"/>
                <a:gd name="p0y10" fmla="*/ 94 h 1169"/>
                <a:gd name="p0x11" fmla="*/ 35 w 72"/>
                <a:gd name="p0y11" fmla="*/ 45 h 1169"/>
                <a:gd name="p0x12" fmla="*/ 0 w 72"/>
                <a:gd name="p0y12" fmla="*/ 10 h 1169"/>
                <a:gd name="p0x13" fmla="*/ 10 w 72"/>
                <a:gd name="p0y13" fmla="*/ 0 h 1169"/>
                <a:gd name="p0x14" fmla="*/ 48 w 72"/>
                <a:gd name="p0y14" fmla="*/ 38 h 1169"/>
                <a:gd name="p0x15" fmla="*/ 72 w 72"/>
                <a:gd name="p0y15" fmla="*/ 90 h 1169"/>
                <a:gd name="p0x16" fmla="*/ 72 w 72"/>
                <a:gd name="p0y16" fmla="*/ 148 h 1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6" name="任意多边形 105"/>
            <p:cNvSpPr/>
            <p:nvPr>
              <p:custDataLst>
                <p:tags r:id="rId95"/>
              </p:custDataLst>
            </p:nvPr>
          </p:nvSpPr>
          <p:spPr>
            <a:xfrm>
              <a:off x="13204" y="6868"/>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7" name="任意多边形 106"/>
            <p:cNvSpPr/>
            <p:nvPr>
              <p:custDataLst>
                <p:tags r:id="rId96"/>
              </p:custDataLst>
            </p:nvPr>
          </p:nvSpPr>
          <p:spPr>
            <a:xfrm>
              <a:off x="13075" y="5663"/>
              <a:ext cx="146" cy="1261"/>
            </a:xfrm>
            <a:custGeom>
              <a:avLst/>
              <a:gdLst>
                <a:gd name="sw" fmla="*/ 1 w 146"/>
                <a:gd name="sh" fmla="*/ 1 h 1260"/>
                <a:gd name="mins" fmla="min sw sh"/>
                <a:gd name="dsw" fmla="+- 0 sw mins"/>
                <a:gd name="dsh" fmla="+- 0 sh mins"/>
                <a:gd name="p0x0" fmla="*/ 0 w 146"/>
                <a:gd name="p0y0" fmla="*/ 1066 h 1260"/>
                <a:gd name="p0x1" fmla="*/ 0 w 146"/>
                <a:gd name="p0y1" fmla="*/ 194 h 1260"/>
                <a:gd name="p0x2" fmla="*/ 0 w 146"/>
                <a:gd name="p0y2" fmla="*/ 106 h 1260"/>
                <a:gd name="p0x3" fmla="*/ 53 w 146"/>
                <a:gd name="p0y3" fmla="*/ 31 h 1260"/>
                <a:gd name="p0x4" fmla="*/ 129 w 146"/>
                <a:gd name="p0y4" fmla="*/ 0 h 1260"/>
                <a:gd name="p0x5" fmla="*/ 146 w 146"/>
                <a:gd name="p0y5" fmla="*/ 13 h 1260"/>
                <a:gd name="p0x6" fmla="*/ 146 w 146"/>
                <a:gd name="p0y6" fmla="*/ 13 h 1260"/>
                <a:gd name="p0x7" fmla="*/ 87 w 146"/>
                <a:gd name="p0y7" fmla="*/ 43 h 1260"/>
                <a:gd name="p0x8" fmla="*/ 45 w 146"/>
                <a:gd name="p0y8" fmla="*/ 112 h 1260"/>
                <a:gd name="p0x9" fmla="*/ 45 w 146"/>
                <a:gd name="p0y9" fmla="*/ 194 h 1260"/>
                <a:gd name="p0x10" fmla="*/ 45 w 146"/>
                <a:gd name="p0y10" fmla="*/ 1066 h 1260"/>
                <a:gd name="p0x11" fmla="*/ 45 w 146"/>
                <a:gd name="p0y11" fmla="*/ 1148 h 1260"/>
                <a:gd name="p0x12" fmla="*/ 87 w 146"/>
                <a:gd name="p0y12" fmla="*/ 1217 h 1260"/>
                <a:gd name="p0x13" fmla="*/ 146 w 146"/>
                <a:gd name="p0y13" fmla="*/ 1247 h 1260"/>
                <a:gd name="p0x14" fmla="*/ 129 w 146"/>
                <a:gd name="p0y14" fmla="*/ 1260 h 1260"/>
                <a:gd name="p0x15" fmla="*/ 129 w 146"/>
                <a:gd name="p0y15" fmla="*/ 1260 h 1260"/>
                <a:gd name="p0x16" fmla="*/ 53 w 146"/>
                <a:gd name="p0y16" fmla="*/ 1229 h 1260"/>
                <a:gd name="p0x17" fmla="*/ 0 w 146"/>
                <a:gd name="p0y17" fmla="*/ 1154 h 1260"/>
                <a:gd name="p0x18" fmla="*/ 0 w 146"/>
                <a:gd name="p0y18" fmla="*/ 1066 h 12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09" name="文本框 108"/>
          <p:cNvSpPr txBox="1"/>
          <p:nvPr>
            <p:custDataLst>
              <p:tags r:id="rId97"/>
            </p:custDataLst>
          </p:nvPr>
        </p:nvSpPr>
        <p:spPr>
          <a:xfrm>
            <a:off x="8445551" y="3694747"/>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适老化不足</a:t>
            </a:r>
            <a:endParaRPr sz="1650" b="1">
              <a:solidFill>
                <a:schemeClr val="tx2"/>
              </a:solidFill>
              <a:cs typeface="+mn-lt"/>
            </a:endParaRPr>
          </a:p>
        </p:txBody>
      </p:sp>
      <p:sp>
        <p:nvSpPr>
          <p:cNvPr id="110" name="文本框 109"/>
          <p:cNvSpPr txBox="1"/>
          <p:nvPr>
            <p:custDataLst>
              <p:tags r:id="rId98"/>
            </p:custDataLst>
          </p:nvPr>
        </p:nvSpPr>
        <p:spPr>
          <a:xfrm>
            <a:off x="8445551" y="4028065"/>
            <a:ext cx="2851175"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源于适老化不足</a:t>
            </a:r>
            <a:endParaRPr sz="1200">
              <a:solidFill>
                <a:srgbClr val="3D5A78"/>
              </a:solidFill>
              <a:cs typeface="+mn-lt"/>
            </a:endParaRPr>
          </a:p>
        </p:txBody>
      </p:sp>
      <p:grpSp>
        <p:nvGrpSpPr>
          <p:cNvPr id="138" name="组合 137"/>
          <p:cNvGrpSpPr/>
          <p:nvPr/>
        </p:nvGrpSpPr>
        <p:grpSpPr>
          <a:xfrm>
            <a:off x="8302625" y="4764405"/>
            <a:ext cx="3117850" cy="821055"/>
            <a:chOff x="13075" y="7503"/>
            <a:chExt cx="4910" cy="1293"/>
          </a:xfrm>
        </p:grpSpPr>
        <p:sp>
          <p:nvSpPr>
            <p:cNvPr id="111" name="任意多边形 110"/>
            <p:cNvSpPr/>
            <p:nvPr>
              <p:custDataLst>
                <p:tags r:id="rId99"/>
              </p:custDataLst>
            </p:nvPr>
          </p:nvSpPr>
          <p:spPr>
            <a:xfrm>
              <a:off x="13075" y="7503"/>
              <a:ext cx="4910" cy="1293"/>
            </a:xfrm>
            <a:custGeom>
              <a:avLst/>
              <a:gdLst>
                <a:gd name="sw" fmla="*/ 1 w 4910"/>
                <a:gd name="sh" fmla="*/ 1 h 1292"/>
                <a:gd name="mins" fmla="min sw sh"/>
                <a:gd name="dsw" fmla="+- 0 sw mins"/>
                <a:gd name="dsh" fmla="+- 0 sh mins"/>
                <a:gd name="p0x0" fmla="*/ 210 w 4910"/>
                <a:gd name="p0y0" fmla="*/ 0 h 1292"/>
                <a:gd name="p0x1" fmla="*/ 4700 w 4910"/>
                <a:gd name="p0y1" fmla="*/ 0 h 1292"/>
                <a:gd name="p0x2" fmla="*/ 4816 w 4910"/>
                <a:gd name="p0y2" fmla="*/ 0 h 1292"/>
                <a:gd name="p0x3" fmla="*/ 4910 w 4910"/>
                <a:gd name="p0y3" fmla="*/ 94 h 1292"/>
                <a:gd name="p0x4" fmla="*/ 4910 w 4910"/>
                <a:gd name="p0y4" fmla="*/ 210 h 1292"/>
                <a:gd name="p0x5" fmla="*/ 4910 w 4910"/>
                <a:gd name="p0y5" fmla="*/ 1082 h 1292"/>
                <a:gd name="p0x6" fmla="*/ 4910 w 4910"/>
                <a:gd name="p0y6" fmla="*/ 1198 h 1292"/>
                <a:gd name="p0x7" fmla="*/ 4816 w 4910"/>
                <a:gd name="p0y7" fmla="*/ 1292 h 1292"/>
                <a:gd name="p0x8" fmla="*/ 4700 w 4910"/>
                <a:gd name="p0y8" fmla="*/ 1292 h 1292"/>
                <a:gd name="p0x9" fmla="*/ 210 w 4910"/>
                <a:gd name="p0y9" fmla="*/ 1292 h 1292"/>
                <a:gd name="p0x10" fmla="*/ 94 w 4910"/>
                <a:gd name="p0y10" fmla="*/ 1292 h 1292"/>
                <a:gd name="p0x11" fmla="*/ 0 w 4910"/>
                <a:gd name="p0y11" fmla="*/ 1198 h 1292"/>
                <a:gd name="p0x12" fmla="*/ 0 w 4910"/>
                <a:gd name="p0y12" fmla="*/ 1082 h 1292"/>
                <a:gd name="p0x13" fmla="*/ 0 w 4910"/>
                <a:gd name="p0y13" fmla="*/ 210 h 1292"/>
                <a:gd name="p0x14" fmla="*/ 0 w 4910"/>
                <a:gd name="p0y14" fmla="*/ 94 h 1292"/>
                <a:gd name="p0x15" fmla="*/ 94 w 4910"/>
                <a:gd name="p0y15" fmla="*/ 0 h 1292"/>
                <a:gd name="p0x16" fmla="*/ 210 w 4910"/>
                <a:gd name="p0y16" fmla="*/ 0 h 12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2" name="任意多边形 111"/>
            <p:cNvSpPr/>
            <p:nvPr>
              <p:custDataLst>
                <p:tags r:id="rId100"/>
              </p:custDataLst>
            </p:nvPr>
          </p:nvSpPr>
          <p:spPr>
            <a:xfrm>
              <a:off x="13204" y="7503"/>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3" name="任意多边形 112"/>
            <p:cNvSpPr/>
            <p:nvPr>
              <p:custDataLst>
                <p:tags r:id="rId101"/>
              </p:custDataLst>
            </p:nvPr>
          </p:nvSpPr>
          <p:spPr>
            <a:xfrm>
              <a:off x="17913" y="7565"/>
              <a:ext cx="72" cy="1170"/>
            </a:xfrm>
            <a:custGeom>
              <a:avLst/>
              <a:gdLst>
                <a:gd name="sw" fmla="*/ 1 w 72"/>
                <a:gd name="sh" fmla="*/ 1 h 1169"/>
                <a:gd name="mins" fmla="min sw sh"/>
                <a:gd name="dsw" fmla="+- 0 sw mins"/>
                <a:gd name="dsh" fmla="+- 0 sh mins"/>
                <a:gd name="p0x0" fmla="*/ 72 w 72"/>
                <a:gd name="p0y0" fmla="*/ 148 h 1169"/>
                <a:gd name="p0x1" fmla="*/ 72 w 72"/>
                <a:gd name="p0y1" fmla="*/ 1021 h 1169"/>
                <a:gd name="p0x2" fmla="*/ 72 w 72"/>
                <a:gd name="p0y2" fmla="*/ 1079 h 1169"/>
                <a:gd name="p0x3" fmla="*/ 48 w 72"/>
                <a:gd name="p0y3" fmla="*/ 1131 h 1169"/>
                <a:gd name="p0x4" fmla="*/ 10 w 72"/>
                <a:gd name="p0y4" fmla="*/ 1169 h 1169"/>
                <a:gd name="p0x5" fmla="*/ 0 w 72"/>
                <a:gd name="p0y5" fmla="*/ 1159 h 1169"/>
                <a:gd name="p0x6" fmla="*/ 35 w 72"/>
                <a:gd name="p0y6" fmla="*/ 1123 h 1169"/>
                <a:gd name="p0x7" fmla="*/ 57 w 72"/>
                <a:gd name="p0y7" fmla="*/ 1075 h 1169"/>
                <a:gd name="p0x8" fmla="*/ 57 w 72"/>
                <a:gd name="p0y8" fmla="*/ 1021 h 1169"/>
                <a:gd name="p0x9" fmla="*/ 57 w 72"/>
                <a:gd name="p0y9" fmla="*/ 148 h 1169"/>
                <a:gd name="p0x10" fmla="*/ 57 w 72"/>
                <a:gd name="p0y10" fmla="*/ 94 h 1169"/>
                <a:gd name="p0x11" fmla="*/ 35 w 72"/>
                <a:gd name="p0y11" fmla="*/ 45 h 1169"/>
                <a:gd name="p0x12" fmla="*/ 0 w 72"/>
                <a:gd name="p0y12" fmla="*/ 10 h 1169"/>
                <a:gd name="p0x13" fmla="*/ 10 w 72"/>
                <a:gd name="p0y13" fmla="*/ 0 h 1169"/>
                <a:gd name="p0x14" fmla="*/ 48 w 72"/>
                <a:gd name="p0y14" fmla="*/ 38 h 1169"/>
                <a:gd name="p0x15" fmla="*/ 72 w 72"/>
                <a:gd name="p0y15" fmla="*/ 90 h 1169"/>
                <a:gd name="p0x16" fmla="*/ 72 w 72"/>
                <a:gd name="p0y16" fmla="*/ 148 h 11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4" name="任意多边形 113"/>
            <p:cNvSpPr/>
            <p:nvPr>
              <p:custDataLst>
                <p:tags r:id="rId102"/>
              </p:custDataLst>
            </p:nvPr>
          </p:nvSpPr>
          <p:spPr>
            <a:xfrm>
              <a:off x="13204" y="8724"/>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5" name="任意多边形 114"/>
            <p:cNvSpPr/>
            <p:nvPr>
              <p:custDataLst>
                <p:tags r:id="rId103"/>
              </p:custDataLst>
            </p:nvPr>
          </p:nvSpPr>
          <p:spPr>
            <a:xfrm>
              <a:off x="13075" y="7519"/>
              <a:ext cx="146" cy="1261"/>
            </a:xfrm>
            <a:custGeom>
              <a:avLst/>
              <a:gdLst>
                <a:gd name="sw" fmla="*/ 1 w 146"/>
                <a:gd name="sh" fmla="*/ 1 h 1260"/>
                <a:gd name="mins" fmla="min sw sh"/>
                <a:gd name="dsw" fmla="+- 0 sw mins"/>
                <a:gd name="dsh" fmla="+- 0 sh mins"/>
                <a:gd name="p0x0" fmla="*/ 0 w 146"/>
                <a:gd name="p0y0" fmla="*/ 1066 h 1260"/>
                <a:gd name="p0x1" fmla="*/ 0 w 146"/>
                <a:gd name="p0y1" fmla="*/ 194 h 1260"/>
                <a:gd name="p0x2" fmla="*/ 0 w 146"/>
                <a:gd name="p0y2" fmla="*/ 106 h 1260"/>
                <a:gd name="p0x3" fmla="*/ 53 w 146"/>
                <a:gd name="p0y3" fmla="*/ 31 h 1260"/>
                <a:gd name="p0x4" fmla="*/ 129 w 146"/>
                <a:gd name="p0y4" fmla="*/ 0 h 1260"/>
                <a:gd name="p0x5" fmla="*/ 146 w 146"/>
                <a:gd name="p0y5" fmla="*/ 13 h 1260"/>
                <a:gd name="p0x6" fmla="*/ 146 w 146"/>
                <a:gd name="p0y6" fmla="*/ 13 h 1260"/>
                <a:gd name="p0x7" fmla="*/ 87 w 146"/>
                <a:gd name="p0y7" fmla="*/ 43 h 1260"/>
                <a:gd name="p0x8" fmla="*/ 45 w 146"/>
                <a:gd name="p0y8" fmla="*/ 112 h 1260"/>
                <a:gd name="p0x9" fmla="*/ 45 w 146"/>
                <a:gd name="p0y9" fmla="*/ 194 h 1260"/>
                <a:gd name="p0x10" fmla="*/ 45 w 146"/>
                <a:gd name="p0y10" fmla="*/ 1066 h 1260"/>
                <a:gd name="p0x11" fmla="*/ 45 w 146"/>
                <a:gd name="p0y11" fmla="*/ 1148 h 1260"/>
                <a:gd name="p0x12" fmla="*/ 87 w 146"/>
                <a:gd name="p0y12" fmla="*/ 1217 h 1260"/>
                <a:gd name="p0x13" fmla="*/ 146 w 146"/>
                <a:gd name="p0y13" fmla="*/ 1247 h 1260"/>
                <a:gd name="p0x14" fmla="*/ 129 w 146"/>
                <a:gd name="p0y14" fmla="*/ 1260 h 1260"/>
                <a:gd name="p0x15" fmla="*/ 129 w 146"/>
                <a:gd name="p0y15" fmla="*/ 1260 h 1260"/>
                <a:gd name="p0x16" fmla="*/ 53 w 146"/>
                <a:gd name="p0y16" fmla="*/ 1229 h 1260"/>
                <a:gd name="p0x17" fmla="*/ 0 w 146"/>
                <a:gd name="p0y17" fmla="*/ 1154 h 1260"/>
                <a:gd name="p0x18" fmla="*/ 0 w 146"/>
                <a:gd name="p0y18" fmla="*/ 1066 h 126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17" name="文本框 116"/>
          <p:cNvSpPr txBox="1"/>
          <p:nvPr>
            <p:custDataLst>
              <p:tags r:id="rId104"/>
            </p:custDataLst>
          </p:nvPr>
        </p:nvSpPr>
        <p:spPr>
          <a:xfrm>
            <a:off x="8445551" y="4873466"/>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操作复杂、交互门槛高</a:t>
            </a:r>
            <a:endParaRPr sz="1650" b="1">
              <a:solidFill>
                <a:schemeClr val="tx2"/>
              </a:solidFill>
              <a:cs typeface="+mn-lt"/>
            </a:endParaRPr>
          </a:p>
        </p:txBody>
      </p:sp>
      <p:sp>
        <p:nvSpPr>
          <p:cNvPr id="118" name="文本框 117"/>
          <p:cNvSpPr txBox="1"/>
          <p:nvPr>
            <p:custDataLst>
              <p:tags r:id="rId105"/>
            </p:custDataLst>
          </p:nvPr>
        </p:nvSpPr>
        <p:spPr>
          <a:xfrm>
            <a:off x="8445551" y="5206784"/>
            <a:ext cx="2851175"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操作复杂、交互门槛高</a:t>
            </a:r>
            <a:endParaRPr sz="1200">
              <a:solidFill>
                <a:srgbClr val="3D5A78"/>
              </a:solidFill>
              <a:cs typeface="+mn-lt"/>
            </a:endParaRPr>
          </a:p>
        </p:txBody>
      </p:sp>
      <p:grpSp>
        <p:nvGrpSpPr>
          <p:cNvPr id="139" name="组合 138"/>
          <p:cNvGrpSpPr/>
          <p:nvPr/>
        </p:nvGrpSpPr>
        <p:grpSpPr>
          <a:xfrm>
            <a:off x="8302625" y="5981700"/>
            <a:ext cx="3117850" cy="294640"/>
            <a:chOff x="13075" y="9420"/>
            <a:chExt cx="4910" cy="464"/>
          </a:xfrm>
        </p:grpSpPr>
        <p:sp>
          <p:nvSpPr>
            <p:cNvPr id="119" name="任意多边形 118"/>
            <p:cNvSpPr/>
            <p:nvPr>
              <p:custDataLst>
                <p:tags r:id="rId106"/>
              </p:custDataLst>
            </p:nvPr>
          </p:nvSpPr>
          <p:spPr>
            <a:xfrm>
              <a:off x="13075" y="9420"/>
              <a:ext cx="4910" cy="465"/>
            </a:xfrm>
            <a:custGeom>
              <a:avLst/>
              <a:gdLst>
                <a:gd name="sw" fmla="*/ 1 w 4910"/>
                <a:gd name="sh" fmla="*/ 1 h 465"/>
                <a:gd name="mins" fmla="min sw sh"/>
                <a:gd name="dsw" fmla="+- 0 sw mins"/>
                <a:gd name="dsh" fmla="+- 0 sh mins"/>
                <a:gd name="p0x0" fmla="*/ 0 w 4910"/>
                <a:gd name="p0y0" fmla="*/ 0 h 465"/>
                <a:gd name="p0x1" fmla="*/ 4910 w 4910"/>
                <a:gd name="p0y1" fmla="*/ 0 h 465"/>
                <a:gd name="p0x2" fmla="*/ 4910 w 4910"/>
                <a:gd name="p0y2" fmla="*/ 465 h 465"/>
                <a:gd name="p0x3" fmla="*/ 0 w 4910"/>
                <a:gd name="p0y3" fmla="*/ 465 h 465"/>
                <a:gd name="p0x4" fmla="*/ 0 w 4910"/>
                <a:gd name="p0y4" fmla="*/ 0 h 46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0" name="任意多边形 119"/>
            <p:cNvSpPr/>
            <p:nvPr>
              <p:custDataLst>
                <p:tags r:id="rId107"/>
              </p:custDataLst>
            </p:nvPr>
          </p:nvSpPr>
          <p:spPr>
            <a:xfrm>
              <a:off x="13075" y="9420"/>
              <a:ext cx="4910" cy="15"/>
            </a:xfrm>
            <a:custGeom>
              <a:avLst/>
              <a:gdLst>
                <a:gd name="sw" fmla="*/ 1 w 4910"/>
                <a:gd name="sh" fmla="*/ 1 h 15"/>
                <a:gd name="mins" fmla="min sw sh"/>
                <a:gd name="dsw" fmla="+- 0 sw mins"/>
                <a:gd name="dsh" fmla="+- 0 sh mins"/>
                <a:gd name="p0x0" fmla="*/ 0 w 4910"/>
                <a:gd name="p0y0" fmla="*/ 0 h 15"/>
                <a:gd name="p0x1" fmla="*/ 4910 w 4910"/>
                <a:gd name="p0y1" fmla="*/ 0 h 15"/>
                <a:gd name="p0x2" fmla="*/ 4910 w 4910"/>
                <a:gd name="p0y2" fmla="*/ 15 h 15"/>
                <a:gd name="p0x3" fmla="*/ 0 w 4910"/>
                <a:gd name="p0y3" fmla="*/ 15 h 15"/>
                <a:gd name="p0x4" fmla="*/ 0 w 4910"/>
                <a:gd name="p0y4" fmla="*/ 0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22" name="文本框 121"/>
          <p:cNvSpPr txBox="1"/>
          <p:nvPr>
            <p:custDataLst>
              <p:tags r:id="rId108"/>
            </p:custDataLst>
          </p:nvPr>
        </p:nvSpPr>
        <p:spPr>
          <a:xfrm>
            <a:off x="8302676" y="6072188"/>
            <a:ext cx="609676" cy="200025"/>
          </a:xfrm>
          <a:prstGeom prst="rect">
            <a:avLst/>
          </a:prstGeom>
          <a:noFill/>
        </p:spPr>
        <p:txBody>
          <a:bodyPr wrap="square" lIns="0" tIns="0" rIns="0" bIns="0" rtlCol="0" anchor="t">
            <a:noAutofit/>
          </a:bodyPr>
          <a:p>
            <a:pPr algn="l"/>
            <a:r>
              <a:rPr sz="1200">
                <a:solidFill>
                  <a:srgbClr val="5C748C"/>
                </a:solidFill>
                <a:cs typeface="+mn-lt"/>
              </a:rPr>
              <a:t>现状：</a:t>
            </a:r>
            <a:endParaRPr sz="1200">
              <a:solidFill>
                <a:srgbClr val="5C748C"/>
              </a:solidFill>
              <a:cs typeface="+mn-lt"/>
            </a:endParaRPr>
          </a:p>
        </p:txBody>
      </p:sp>
      <p:sp>
        <p:nvSpPr>
          <p:cNvPr id="123" name="任意多边形 122"/>
          <p:cNvSpPr/>
          <p:nvPr>
            <p:custDataLst>
              <p:tags r:id="rId109"/>
            </p:custDataLst>
          </p:nvPr>
        </p:nvSpPr>
        <p:spPr>
          <a:xfrm>
            <a:off x="8840470" y="6071870"/>
            <a:ext cx="1082675" cy="200025"/>
          </a:xfrm>
          <a:custGeom>
            <a:avLst/>
            <a:gdLst>
              <a:gd name="sw" fmla="*/ 1 w 1705"/>
              <a:gd name="sh" fmla="*/ 1 h 315"/>
              <a:gd name="mins" fmla="min sw sh"/>
              <a:gd name="dsw" fmla="+- 0 sw mins"/>
              <a:gd name="dsh" fmla="+- 0 sh mins"/>
              <a:gd name="p0x0" fmla="*/ 157 w 1705"/>
              <a:gd name="p0y0" fmla="*/ 0 h 315"/>
              <a:gd name="p0x1" fmla="*/ 1547 w 1705"/>
              <a:gd name="p0y1" fmla="*/ 0 h 315"/>
              <a:gd name="p0x2" fmla="*/ 1634 w 1705"/>
              <a:gd name="p0y2" fmla="*/ 0 h 315"/>
              <a:gd name="p0x3" fmla="*/ 1705 w 1705"/>
              <a:gd name="p0y3" fmla="*/ 70 h 315"/>
              <a:gd name="p0x4" fmla="*/ 1705 w 1705"/>
              <a:gd name="p0y4" fmla="*/ 157 h 315"/>
              <a:gd name="p0x5" fmla="*/ 1705 w 1705"/>
              <a:gd name="p0y5" fmla="*/ 244 h 315"/>
              <a:gd name="p0x6" fmla="*/ 1634 w 1705"/>
              <a:gd name="p0y6" fmla="*/ 315 h 315"/>
              <a:gd name="p0x7" fmla="*/ 1547 w 1705"/>
              <a:gd name="p0y7" fmla="*/ 315 h 315"/>
              <a:gd name="p0x8" fmla="*/ 157 w 1705"/>
              <a:gd name="p0y8" fmla="*/ 315 h 315"/>
              <a:gd name="p0x9" fmla="*/ 70 w 1705"/>
              <a:gd name="p0y9" fmla="*/ 315 h 315"/>
              <a:gd name="p0x10" fmla="*/ 0 w 1705"/>
              <a:gd name="p0y10" fmla="*/ 244 h 315"/>
              <a:gd name="p0x11" fmla="*/ 0 w 1705"/>
              <a:gd name="p0y11" fmla="*/ 157 h 315"/>
              <a:gd name="p0x12" fmla="*/ 0 w 1705"/>
              <a:gd name="p0y12" fmla="*/ 70 h 315"/>
              <a:gd name="p0x13" fmla="*/ 70 w 1705"/>
              <a:gd name="p0y13" fmla="*/ 0 h 315"/>
              <a:gd name="p0x14" fmla="*/ 157 w 1705"/>
              <a:gd name="p0y14" fmla="*/ 0 h 31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4" name="文本框 123"/>
          <p:cNvSpPr txBox="1"/>
          <p:nvPr>
            <p:custDataLst>
              <p:tags r:id="rId110"/>
            </p:custDataLst>
          </p:nvPr>
        </p:nvSpPr>
        <p:spPr>
          <a:xfrm>
            <a:off x="8940927" y="6087428"/>
            <a:ext cx="1035177" cy="169545"/>
          </a:xfrm>
          <a:prstGeom prst="rect">
            <a:avLst/>
          </a:prstGeom>
          <a:noFill/>
        </p:spPr>
        <p:txBody>
          <a:bodyPr wrap="square" lIns="0" tIns="0" rIns="0" bIns="0" rtlCol="0" anchor="ctr">
            <a:noAutofit/>
          </a:bodyPr>
          <a:p>
            <a:pPr algn="l">
              <a:lnSpc>
                <a:spcPct val="100000"/>
              </a:lnSpc>
            </a:pPr>
            <a:r>
              <a:rPr lang="zh-CN" altLang="en-US" sz="1200" b="1">
                <a:solidFill>
                  <a:schemeClr val="accent1">
                    <a:lumMod val="0"/>
                    <a:lumOff val="100000"/>
                  </a:schemeClr>
                </a:solidFill>
                <a:cs typeface="+mn-lt"/>
              </a:rPr>
              <a:t>闲置率</a:t>
            </a:r>
            <a:r>
              <a:rPr lang="en-US" altLang="zh-CN" sz="1200" b="1">
                <a:solidFill>
                  <a:schemeClr val="accent1">
                    <a:lumMod val="0"/>
                    <a:lumOff val="100000"/>
                  </a:schemeClr>
                </a:solidFill>
                <a:cs typeface="+mn-lt"/>
              </a:rPr>
              <a:t>60%+</a:t>
            </a:r>
            <a:endParaRPr lang="en-US" altLang="zh-CN" sz="1200" b="1">
              <a:solidFill>
                <a:schemeClr val="accent1">
                  <a:lumMod val="0"/>
                  <a:lumOff val="100000"/>
                </a:schemeClr>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安全底线由强制性国标划定</a:t>
            </a:r>
            <a:endParaRPr sz="2700" b="1">
              <a:solidFill>
                <a:srgbClr val="1A3E5C"/>
              </a:solidFill>
              <a:latin typeface="+mj-lt"/>
              <a:ea typeface="+mj-ea"/>
              <a:cs typeface="+mj-lt"/>
            </a:endParaRPr>
          </a:p>
        </p:txBody>
      </p:sp>
      <p:grpSp>
        <p:nvGrpSpPr>
          <p:cNvPr id="56" name="组合 55"/>
          <p:cNvGrpSpPr/>
          <p:nvPr/>
        </p:nvGrpSpPr>
        <p:grpSpPr>
          <a:xfrm>
            <a:off x="571500" y="1083945"/>
            <a:ext cx="11049000" cy="445770"/>
            <a:chOff x="900" y="1707"/>
            <a:chExt cx="17400" cy="702"/>
          </a:xfrm>
        </p:grpSpPr>
        <p:sp>
          <p:nvSpPr>
            <p:cNvPr id="4" name="任意多边形 3"/>
            <p:cNvSpPr/>
            <p:nvPr>
              <p:custDataLst>
                <p:tags r:id="rId2"/>
              </p:custDataLst>
            </p:nvPr>
          </p:nvSpPr>
          <p:spPr>
            <a:xfrm>
              <a:off x="900" y="1707"/>
              <a:ext cx="17400" cy="702"/>
            </a:xfrm>
            <a:custGeom>
              <a:avLst/>
              <a:gdLst>
                <a:gd name="sw" fmla="*/ 1 w 17400"/>
                <a:gd name="sh" fmla="*/ 1 h 701"/>
                <a:gd name="mins" fmla="min sw sh"/>
                <a:gd name="dsw" fmla="+- 0 sw mins"/>
                <a:gd name="dsh" fmla="+- 0 sh mins"/>
                <a:gd name="p0x0" fmla="*/ 210 w 17400"/>
                <a:gd name="p0y0" fmla="*/ 0 h 701"/>
                <a:gd name="p0x1" fmla="*/ 17190 w 17400"/>
                <a:gd name="p0y1" fmla="*/ 0 h 701"/>
                <a:gd name="p0x2" fmla="*/ 17305 w 17400"/>
                <a:gd name="p0y2" fmla="*/ 0 h 701"/>
                <a:gd name="p0x3" fmla="*/ 17400 w 17400"/>
                <a:gd name="p0y3" fmla="*/ 94 h 701"/>
                <a:gd name="p0x4" fmla="*/ 17400 w 17400"/>
                <a:gd name="p0y4" fmla="*/ 210 h 701"/>
                <a:gd name="p0x5" fmla="*/ 17400 w 17400"/>
                <a:gd name="p0y5" fmla="*/ 491 h 701"/>
                <a:gd name="p0x6" fmla="*/ 17400 w 17400"/>
                <a:gd name="p0y6" fmla="*/ 607 h 701"/>
                <a:gd name="p0x7" fmla="*/ 17305 w 17400"/>
                <a:gd name="p0y7" fmla="*/ 701 h 701"/>
                <a:gd name="p0x8" fmla="*/ 17190 w 17400"/>
                <a:gd name="p0y8" fmla="*/ 701 h 701"/>
                <a:gd name="p0x9" fmla="*/ 210 w 17400"/>
                <a:gd name="p0y9" fmla="*/ 701 h 701"/>
                <a:gd name="p0x10" fmla="*/ 94 w 17400"/>
                <a:gd name="p0y10" fmla="*/ 701 h 701"/>
                <a:gd name="p0x11" fmla="*/ 0 w 17400"/>
                <a:gd name="p0y11" fmla="*/ 607 h 701"/>
                <a:gd name="p0x12" fmla="*/ 0 w 17400"/>
                <a:gd name="p0y12" fmla="*/ 491 h 701"/>
                <a:gd name="p0x13" fmla="*/ 0 w 17400"/>
                <a:gd name="p0y13" fmla="*/ 210 h 701"/>
                <a:gd name="p0x14" fmla="*/ 0 w 17400"/>
                <a:gd name="p0y14" fmla="*/ 94 h 701"/>
                <a:gd name="p0x15" fmla="*/ 94 w 17400"/>
                <a:gd name="p0y15" fmla="*/ 0 h 701"/>
                <a:gd name="p0x16" fmla="*/ 210 w 17400"/>
                <a:gd name="p0y16" fmla="*/ 0 h 70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任意多边形 4"/>
            <p:cNvSpPr/>
            <p:nvPr>
              <p:custDataLst>
                <p:tags r:id="rId3"/>
              </p:custDataLst>
            </p:nvPr>
          </p:nvSpPr>
          <p:spPr>
            <a:xfrm>
              <a:off x="900" y="1707"/>
              <a:ext cx="210" cy="702"/>
            </a:xfrm>
            <a:custGeom>
              <a:avLst/>
              <a:gdLst>
                <a:gd name="sw" fmla="*/ 1 w 210"/>
                <a:gd name="sh" fmla="*/ 1 h 701"/>
                <a:gd name="mins" fmla="min sw sh"/>
                <a:gd name="dsw" fmla="+- 0 sw mins"/>
                <a:gd name="dsh" fmla="+- 0 sh mins"/>
                <a:gd name="p0x0" fmla="*/ 0 w 210"/>
                <a:gd name="p0y0" fmla="*/ 491 h 701"/>
                <a:gd name="p0x1" fmla="*/ 0 w 210"/>
                <a:gd name="p0y1" fmla="*/ 210 h 701"/>
                <a:gd name="p0x2" fmla="*/ 0 w 210"/>
                <a:gd name="p0y2" fmla="*/ 94 h 701"/>
                <a:gd name="p0x3" fmla="*/ 94 w 210"/>
                <a:gd name="p0y3" fmla="*/ 0 h 701"/>
                <a:gd name="p0x4" fmla="*/ 210 w 210"/>
                <a:gd name="p0y4" fmla="*/ 0 h 701"/>
                <a:gd name="p0x5" fmla="*/ 118 w 210"/>
                <a:gd name="p0y5" fmla="*/ 0 h 701"/>
                <a:gd name="p0x6" fmla="*/ 45 w 210"/>
                <a:gd name="p0y6" fmla="*/ 94 h 701"/>
                <a:gd name="p0x7" fmla="*/ 45 w 210"/>
                <a:gd name="p0y7" fmla="*/ 210 h 701"/>
                <a:gd name="p0x8" fmla="*/ 45 w 210"/>
                <a:gd name="p0y8" fmla="*/ 491 h 701"/>
                <a:gd name="p0x9" fmla="*/ 45 w 210"/>
                <a:gd name="p0y9" fmla="*/ 607 h 701"/>
                <a:gd name="p0x10" fmla="*/ 118 w 210"/>
                <a:gd name="p0y10" fmla="*/ 701 h 701"/>
                <a:gd name="p0x11" fmla="*/ 210 w 210"/>
                <a:gd name="p0y11" fmla="*/ 701 h 701"/>
                <a:gd name="p0x12" fmla="*/ 94 w 210"/>
                <a:gd name="p0y12" fmla="*/ 701 h 701"/>
                <a:gd name="p0x13" fmla="*/ 0 w 210"/>
                <a:gd name="p0y13" fmla="*/ 607 h 701"/>
                <a:gd name="p0x14" fmla="*/ 0 w 210"/>
                <a:gd name="p0y14" fmla="*/ 491 h 701"/>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 name="文本框 6"/>
          <p:cNvSpPr txBox="1"/>
          <p:nvPr>
            <p:custDataLst>
              <p:tags r:id="rId4"/>
            </p:custDataLst>
          </p:nvPr>
        </p:nvSpPr>
        <p:spPr>
          <a:xfrm>
            <a:off x="752475" y="1144295"/>
            <a:ext cx="4191000" cy="322898"/>
          </a:xfrm>
          <a:prstGeom prst="rect">
            <a:avLst/>
          </a:prstGeom>
          <a:noFill/>
        </p:spPr>
        <p:txBody>
          <a:bodyPr wrap="square" lIns="0" tIns="0" rIns="0" bIns="0" rtlCol="0" anchor="t">
            <a:noAutofit/>
          </a:bodyPr>
          <a:p>
            <a:pPr algn="l">
              <a:lnSpc>
                <a:spcPct val="117000"/>
              </a:lnSpc>
            </a:pPr>
            <a:r>
              <a:rPr sz="1650" b="1">
                <a:solidFill>
                  <a:schemeClr val="tx2"/>
                </a:solidFill>
                <a:cs typeface="+mn-lt"/>
              </a:rPr>
              <a:t>系统化升级已从</a:t>
            </a:r>
            <a:r>
              <a:rPr sz="1650" b="1">
                <a:solidFill>
                  <a:schemeClr val="accent1"/>
                </a:solidFill>
                <a:cs typeface="+mn-lt"/>
              </a:rPr>
              <a:t>“加分项”</a:t>
            </a:r>
            <a:r>
              <a:rPr sz="1650" b="1">
                <a:solidFill>
                  <a:schemeClr val="tx2"/>
                </a:solidFill>
                <a:cs typeface="+mn-lt"/>
              </a:rPr>
              <a:t>转为</a:t>
            </a:r>
            <a:r>
              <a:rPr sz="1650" b="1">
                <a:solidFill>
                  <a:schemeClr val="accent1"/>
                </a:solidFill>
                <a:cs typeface="+mn-lt"/>
              </a:rPr>
              <a:t>“达标项”</a:t>
            </a:r>
            <a:endParaRPr sz="1650" b="1">
              <a:solidFill>
                <a:schemeClr val="accent1"/>
              </a:solidFill>
              <a:cs typeface="+mn-lt"/>
            </a:endParaRPr>
          </a:p>
        </p:txBody>
      </p:sp>
      <p:sp>
        <p:nvSpPr>
          <p:cNvPr id="54" name="任意多边形 53"/>
          <p:cNvSpPr/>
          <p:nvPr>
            <p:custDataLst>
              <p:tags r:id="rId5"/>
            </p:custDataLst>
          </p:nvPr>
        </p:nvSpPr>
        <p:spPr>
          <a:xfrm>
            <a:off x="571500" y="5859145"/>
            <a:ext cx="11049000" cy="739140"/>
          </a:xfrm>
          <a:custGeom>
            <a:avLst/>
            <a:gdLst>
              <a:gd name="sw" fmla="*/ 1 w 17400"/>
              <a:gd name="sh" fmla="*/ 1 h 1163"/>
              <a:gd name="mins" fmla="min sw sh"/>
              <a:gd name="dsw" fmla="+- 0 sw mins"/>
              <a:gd name="dsh" fmla="+- 0 sh mins"/>
              <a:gd name="p0x0" fmla="*/ 210 w 17400"/>
              <a:gd name="p0y0" fmla="*/ 0 h 1163"/>
              <a:gd name="p0x1" fmla="*/ 17190 w 17400"/>
              <a:gd name="p0y1" fmla="*/ 0 h 1163"/>
              <a:gd name="p0x2" fmla="*/ 17305 w 17400"/>
              <a:gd name="p0y2" fmla="*/ 0 h 1163"/>
              <a:gd name="p0x3" fmla="*/ 17400 w 17400"/>
              <a:gd name="p0y3" fmla="*/ 94 h 1163"/>
              <a:gd name="p0x4" fmla="*/ 17400 w 17400"/>
              <a:gd name="p0y4" fmla="*/ 210 h 1163"/>
              <a:gd name="p0x5" fmla="*/ 17400 w 17400"/>
              <a:gd name="p0y5" fmla="*/ 953 h 1163"/>
              <a:gd name="p0x6" fmla="*/ 17400 w 17400"/>
              <a:gd name="p0y6" fmla="*/ 1069 h 1163"/>
              <a:gd name="p0x7" fmla="*/ 17305 w 17400"/>
              <a:gd name="p0y7" fmla="*/ 1163 h 1163"/>
              <a:gd name="p0x8" fmla="*/ 17190 w 17400"/>
              <a:gd name="p0y8" fmla="*/ 1163 h 1163"/>
              <a:gd name="p0x9" fmla="*/ 210 w 17400"/>
              <a:gd name="p0y9" fmla="*/ 1163 h 1163"/>
              <a:gd name="p0x10" fmla="*/ 94 w 17400"/>
              <a:gd name="p0y10" fmla="*/ 1163 h 1163"/>
              <a:gd name="p0x11" fmla="*/ 0 w 17400"/>
              <a:gd name="p0y11" fmla="*/ 1069 h 1163"/>
              <a:gd name="p0x12" fmla="*/ 0 w 17400"/>
              <a:gd name="p0y12" fmla="*/ 953 h 1163"/>
              <a:gd name="p0x13" fmla="*/ 0 w 17400"/>
              <a:gd name="p0y13" fmla="*/ 210 h 1163"/>
              <a:gd name="p0x14" fmla="*/ 0 w 17400"/>
              <a:gd name="p0y14" fmla="*/ 94 h 1163"/>
              <a:gd name="p0x15" fmla="*/ 94 w 17400"/>
              <a:gd name="p0y15" fmla="*/ 0 h 1163"/>
              <a:gd name="p0x16" fmla="*/ 210 w 17400"/>
              <a:gd name="p0y16" fmla="*/ 0 h 11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文本框 54"/>
          <p:cNvSpPr txBox="1"/>
          <p:nvPr>
            <p:custDataLst>
              <p:tags r:id="rId6"/>
            </p:custDataLst>
          </p:nvPr>
        </p:nvSpPr>
        <p:spPr>
          <a:xfrm>
            <a:off x="723900" y="5919369"/>
            <a:ext cx="10744200" cy="616239"/>
          </a:xfrm>
          <a:prstGeom prst="rect">
            <a:avLst/>
          </a:prstGeom>
          <a:noFill/>
        </p:spPr>
        <p:txBody>
          <a:bodyPr wrap="square" lIns="0" tIns="0" rIns="0" bIns="0" rtlCol="0" anchor="t">
            <a:noAutofit/>
          </a:bodyPr>
          <a:p>
            <a:pPr algn="l">
              <a:lnSpc>
                <a:spcPct val="117000"/>
              </a:lnSpc>
            </a:pPr>
            <a:r>
              <a:rPr lang="zh-CN" altLang="en-US" sz="1650">
                <a:solidFill>
                  <a:srgbClr val="3D5A78"/>
                </a:solidFill>
                <a:cs typeface="+mn-lt"/>
              </a:rPr>
              <a:t>对康养病区而言，合规要求正是智能看护系统可以系统承接的必修课</a:t>
            </a:r>
            <a:r>
              <a:rPr lang="en-US" altLang="zh-CN" sz="1650">
                <a:solidFill>
                  <a:srgbClr val="3D5A78"/>
                </a:solidFill>
                <a:cs typeface="+mn-lt"/>
              </a:rPr>
              <a:t> —— </a:t>
            </a:r>
            <a:r>
              <a:rPr lang="zh-CN" altLang="en-US" sz="1650">
                <a:solidFill>
                  <a:srgbClr val="3D5A78"/>
                </a:solidFill>
                <a:cs typeface="+mn-lt"/>
              </a:rPr>
              <a:t>系统化升级已从“加分项”转为“达标项”</a:t>
            </a:r>
            <a:endParaRPr lang="zh-CN" altLang="en-US" sz="1650">
              <a:solidFill>
                <a:srgbClr val="3D5A78"/>
              </a:solidFill>
              <a:cs typeface="+mn-lt"/>
            </a:endParaRPr>
          </a:p>
        </p:txBody>
      </p:sp>
      <p:sp>
        <p:nvSpPr>
          <p:cNvPr id="8" name="任意多边形 7"/>
          <p:cNvSpPr/>
          <p:nvPr>
            <p:custDataLst>
              <p:tags r:id="rId7"/>
            </p:custDataLst>
          </p:nvPr>
        </p:nvSpPr>
        <p:spPr>
          <a:xfrm>
            <a:off x="575945" y="1788160"/>
            <a:ext cx="11039475" cy="1936750"/>
          </a:xfrm>
          <a:custGeom>
            <a:avLst/>
            <a:gdLst>
              <a:gd name="sw" fmla="*/ 1 w 17385"/>
              <a:gd name="sh" fmla="*/ 1 h 3049"/>
              <a:gd name="mins" fmla="min sw sh"/>
              <a:gd name="dsw" fmla="+- 0 sw mins"/>
              <a:gd name="dsh" fmla="+- 0 sh mins"/>
              <a:gd name="p0x0" fmla="*/ 210 w 17385"/>
              <a:gd name="p0y0" fmla="*/ 0 h 3049"/>
              <a:gd name="p0x1" fmla="*/ 17175 w 17385"/>
              <a:gd name="p0y1" fmla="*/ 0 h 3049"/>
              <a:gd name="p0x2" fmla="*/ 17290 w 17385"/>
              <a:gd name="p0y2" fmla="*/ 0 h 3049"/>
              <a:gd name="p0x3" fmla="*/ 17385 w 17385"/>
              <a:gd name="p0y3" fmla="*/ 94 h 3049"/>
              <a:gd name="p0x4" fmla="*/ 17385 w 17385"/>
              <a:gd name="p0y4" fmla="*/ 210 h 3049"/>
              <a:gd name="p0x5" fmla="*/ 17385 w 17385"/>
              <a:gd name="p0y5" fmla="*/ 2839 h 3049"/>
              <a:gd name="p0x6" fmla="*/ 17385 w 17385"/>
              <a:gd name="p0y6" fmla="*/ 2955 h 3049"/>
              <a:gd name="p0x7" fmla="*/ 17290 w 17385"/>
              <a:gd name="p0y7" fmla="*/ 3049 h 3049"/>
              <a:gd name="p0x8" fmla="*/ 17175 w 17385"/>
              <a:gd name="p0y8" fmla="*/ 3049 h 3049"/>
              <a:gd name="p0x9" fmla="*/ 210 w 17385"/>
              <a:gd name="p0y9" fmla="*/ 3049 h 3049"/>
              <a:gd name="p0x10" fmla="*/ 94 w 17385"/>
              <a:gd name="p0y10" fmla="*/ 3049 h 3049"/>
              <a:gd name="p0x11" fmla="*/ 0 w 17385"/>
              <a:gd name="p0y11" fmla="*/ 2955 h 3049"/>
              <a:gd name="p0x12" fmla="*/ 0 w 17385"/>
              <a:gd name="p0y12" fmla="*/ 2839 h 3049"/>
              <a:gd name="p0x13" fmla="*/ 0 w 17385"/>
              <a:gd name="p0y13" fmla="*/ 210 h 3049"/>
              <a:gd name="p0x14" fmla="*/ 0 w 17385"/>
              <a:gd name="p0y14" fmla="*/ 94 h 3049"/>
              <a:gd name="p0x15" fmla="*/ 94 w 17385"/>
              <a:gd name="p0y15" fmla="*/ 0 h 3049"/>
              <a:gd name="p0x16" fmla="*/ 210 w 17385"/>
              <a:gd name="p0y16" fmla="*/ 0 h 30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7" name="组合 56"/>
          <p:cNvGrpSpPr/>
          <p:nvPr/>
        </p:nvGrpSpPr>
        <p:grpSpPr>
          <a:xfrm>
            <a:off x="733425" y="1907540"/>
            <a:ext cx="10725150" cy="358140"/>
            <a:chOff x="1155" y="3004"/>
            <a:chExt cx="16890" cy="564"/>
          </a:xfrm>
        </p:grpSpPr>
        <p:sp>
          <p:nvSpPr>
            <p:cNvPr id="9" name="任意多边形 8"/>
            <p:cNvSpPr/>
            <p:nvPr>
              <p:custDataLst>
                <p:tags r:id="rId8"/>
              </p:custDataLst>
            </p:nvPr>
          </p:nvSpPr>
          <p:spPr>
            <a:xfrm>
              <a:off x="1155" y="3004"/>
              <a:ext cx="16890" cy="564"/>
            </a:xfrm>
            <a:custGeom>
              <a:avLst/>
              <a:gdLst>
                <a:gd name="sw" fmla="*/ 1 w 16890"/>
                <a:gd name="sh" fmla="*/ 1 h 563"/>
                <a:gd name="mins" fmla="min sw sh"/>
                <a:gd name="dsw" fmla="+- 0 sw mins"/>
                <a:gd name="dsh" fmla="+- 0 sh mins"/>
                <a:gd name="p0x0" fmla="*/ 0 w 16890"/>
                <a:gd name="p0y0" fmla="*/ 0 h 563"/>
                <a:gd name="p0x1" fmla="*/ 16890 w 16890"/>
                <a:gd name="p0y1" fmla="*/ 0 h 563"/>
                <a:gd name="p0x2" fmla="*/ 16890 w 16890"/>
                <a:gd name="p0y2" fmla="*/ 563 h 563"/>
                <a:gd name="p0x3" fmla="*/ 0 w 16890"/>
                <a:gd name="p0y3" fmla="*/ 563 h 563"/>
                <a:gd name="p0x4" fmla="*/ 0 w 16890"/>
                <a:gd name="p0y4" fmla="*/ 0 h 56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任意多边形 9"/>
            <p:cNvSpPr/>
            <p:nvPr>
              <p:custDataLst>
                <p:tags r:id="rId9"/>
              </p:custDataLst>
            </p:nvPr>
          </p:nvSpPr>
          <p:spPr>
            <a:xfrm>
              <a:off x="1155" y="3553"/>
              <a:ext cx="16890" cy="15"/>
            </a:xfrm>
            <a:custGeom>
              <a:avLst/>
              <a:gdLst>
                <a:gd name="sw" fmla="*/ 1 w 16890"/>
                <a:gd name="sh" fmla="*/ 1 h 15"/>
                <a:gd name="mins" fmla="min sw sh"/>
                <a:gd name="dsw" fmla="+- 0 sw mins"/>
                <a:gd name="dsh" fmla="+- 0 sh mins"/>
                <a:gd name="p0x0" fmla="*/ 16890 w 16890"/>
                <a:gd name="p0y0" fmla="*/ 15 h 15"/>
                <a:gd name="p0x1" fmla="*/ 0 w 16890"/>
                <a:gd name="p0y1" fmla="*/ 15 h 15"/>
                <a:gd name="p0x2" fmla="*/ 0 w 16890"/>
                <a:gd name="p0y2" fmla="*/ 0 h 15"/>
                <a:gd name="p0x3" fmla="*/ 16890 w 16890"/>
                <a:gd name="p0y3" fmla="*/ 0 h 15"/>
                <a:gd name="p0x4" fmla="*/ 16890 w 1689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2" name="任意多边形 11"/>
          <p:cNvSpPr/>
          <p:nvPr>
            <p:custDataLst>
              <p:tags r:id="rId10"/>
            </p:custDataLst>
          </p:nvPr>
        </p:nvSpPr>
        <p:spPr>
          <a:xfrm>
            <a:off x="733425" y="1910080"/>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descr="9674f677-b4a8-11f1-98e3-da1dd67e375c"/>
          <p:cNvPicPr/>
          <p:nvPr>
            <p:custDataLst>
              <p:tags r:id="rId11"/>
            </p:custDataLst>
          </p:nvPr>
        </p:nvPicPr>
        <p:blipFill>
          <a:blip r:embed="rId12">
            <a:extLst>
              <a:ext uri="{96DAC541-7B7A-43D3-8B79-37D633B846F1}">
                <asvg:svgBlip xmlns:asvg="http://schemas.microsoft.com/office/drawing/2016/SVG/main" r:embed="rId13"/>
              </a:ext>
            </a:extLst>
          </a:blip>
          <a:srcRect t="-229" b="229"/>
          <a:stretch>
            <a:fillRect/>
          </a:stretch>
        </p:blipFill>
        <p:spPr>
          <a:xfrm>
            <a:off x="790575" y="1967230"/>
            <a:ext cx="152400" cy="152400"/>
          </a:xfrm>
          <a:prstGeom prst="rect">
            <a:avLst/>
          </a:prstGeom>
        </p:spPr>
      </p:pic>
      <p:sp>
        <p:nvSpPr>
          <p:cNvPr id="15" name="文本框 14"/>
          <p:cNvSpPr txBox="1"/>
          <p:nvPr>
            <p:custDataLst>
              <p:tags r:id="rId14"/>
            </p:custDataLst>
          </p:nvPr>
        </p:nvSpPr>
        <p:spPr>
          <a:xfrm>
            <a:off x="1076325" y="1892360"/>
            <a:ext cx="3662962"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两项强制性国标：首次划定安全底线</a:t>
            </a:r>
            <a:endParaRPr sz="1650" b="1" spc="49">
              <a:solidFill>
                <a:srgbClr val="1A3E5C"/>
              </a:solidFill>
              <a:cs typeface="+mn-lt"/>
            </a:endParaRPr>
          </a:p>
        </p:txBody>
      </p:sp>
      <p:sp>
        <p:nvSpPr>
          <p:cNvPr id="16" name="任意多边形 15"/>
          <p:cNvSpPr/>
          <p:nvPr>
            <p:custDataLst>
              <p:tags r:id="rId15"/>
            </p:custDataLst>
          </p:nvPr>
        </p:nvSpPr>
        <p:spPr>
          <a:xfrm>
            <a:off x="737870" y="2346325"/>
            <a:ext cx="10715625" cy="337185"/>
          </a:xfrm>
          <a:custGeom>
            <a:avLst/>
            <a:gdLst>
              <a:gd name="sw" fmla="*/ 1 w 16875"/>
              <a:gd name="sh" fmla="*/ 1 h 531"/>
              <a:gd name="mins" fmla="min sw sh"/>
              <a:gd name="dsw" fmla="+- 0 sw mins"/>
              <a:gd name="dsh" fmla="+- 0 sh mins"/>
              <a:gd name="p0x0" fmla="*/ 120 w 16875"/>
              <a:gd name="p0y0" fmla="*/ 0 h 531"/>
              <a:gd name="p0x1" fmla="*/ 16755 w 16875"/>
              <a:gd name="p0y1" fmla="*/ 0 h 531"/>
              <a:gd name="p0x2" fmla="*/ 16821 w 16875"/>
              <a:gd name="p0y2" fmla="*/ 0 h 531"/>
              <a:gd name="p0x3" fmla="*/ 16875 w 16875"/>
              <a:gd name="p0y3" fmla="*/ 53 h 531"/>
              <a:gd name="p0x4" fmla="*/ 16875 w 16875"/>
              <a:gd name="p0y4" fmla="*/ 120 h 531"/>
              <a:gd name="p0x5" fmla="*/ 16875 w 16875"/>
              <a:gd name="p0y5" fmla="*/ 411 h 531"/>
              <a:gd name="p0x6" fmla="*/ 16875 w 16875"/>
              <a:gd name="p0y6" fmla="*/ 477 h 531"/>
              <a:gd name="p0x7" fmla="*/ 16821 w 16875"/>
              <a:gd name="p0y7" fmla="*/ 531 h 531"/>
              <a:gd name="p0x8" fmla="*/ 16755 w 16875"/>
              <a:gd name="p0y8" fmla="*/ 531 h 531"/>
              <a:gd name="p0x9" fmla="*/ 120 w 16875"/>
              <a:gd name="p0y9" fmla="*/ 531 h 531"/>
              <a:gd name="p0x10" fmla="*/ 53 w 16875"/>
              <a:gd name="p0y10" fmla="*/ 531 h 531"/>
              <a:gd name="p0x11" fmla="*/ 0 w 16875"/>
              <a:gd name="p0y11" fmla="*/ 477 h 531"/>
              <a:gd name="p0x12" fmla="*/ 0 w 16875"/>
              <a:gd name="p0y12" fmla="*/ 411 h 531"/>
              <a:gd name="p0x13" fmla="*/ 0 w 16875"/>
              <a:gd name="p0y13" fmla="*/ 120 h 531"/>
              <a:gd name="p0x14" fmla="*/ 0 w 16875"/>
              <a:gd name="p0y14" fmla="*/ 53 h 531"/>
              <a:gd name="p0x15" fmla="*/ 53 w 16875"/>
              <a:gd name="p0y15" fmla="*/ 0 h 531"/>
              <a:gd name="p0x16" fmla="*/ 120 w 16875"/>
              <a:gd name="p0y16" fmla="*/ 0 h 53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16"/>
            </p:custDataLst>
          </p:nvPr>
        </p:nvSpPr>
        <p:spPr>
          <a:xfrm>
            <a:off x="857250" y="2446655"/>
            <a:ext cx="659130" cy="235585"/>
          </a:xfrm>
          <a:custGeom>
            <a:avLst/>
            <a:gdLst>
              <a:gd name="sw" fmla="*/ 1 w 1038"/>
              <a:gd name="sh" fmla="*/ 1 h 371"/>
              <a:gd name="mins" fmla="min sw sh"/>
              <a:gd name="dsw" fmla="+- 0 sw mins"/>
              <a:gd name="dsh" fmla="+- 0 sh mins"/>
              <a:gd name="p0x0" fmla="*/ 120 w 1038"/>
              <a:gd name="p0y0" fmla="*/ 0 h 371"/>
              <a:gd name="p0x1" fmla="*/ 918 w 1038"/>
              <a:gd name="p0y1" fmla="*/ 0 h 371"/>
              <a:gd name="p0x2" fmla="*/ 984 w 1038"/>
              <a:gd name="p0y2" fmla="*/ 0 h 371"/>
              <a:gd name="p0x3" fmla="*/ 1038 w 1038"/>
              <a:gd name="p0y3" fmla="*/ 53 h 371"/>
              <a:gd name="p0x4" fmla="*/ 1038 w 1038"/>
              <a:gd name="p0y4" fmla="*/ 120 h 371"/>
              <a:gd name="p0x5" fmla="*/ 1038 w 1038"/>
              <a:gd name="p0y5" fmla="*/ 251 h 371"/>
              <a:gd name="p0x6" fmla="*/ 1038 w 1038"/>
              <a:gd name="p0y6" fmla="*/ 318 h 371"/>
              <a:gd name="p0x7" fmla="*/ 984 w 1038"/>
              <a:gd name="p0y7" fmla="*/ 371 h 371"/>
              <a:gd name="p0x8" fmla="*/ 918 w 1038"/>
              <a:gd name="p0y8" fmla="*/ 371 h 371"/>
              <a:gd name="p0x9" fmla="*/ 120 w 1038"/>
              <a:gd name="p0y9" fmla="*/ 371 h 371"/>
              <a:gd name="p0x10" fmla="*/ 53 w 1038"/>
              <a:gd name="p0y10" fmla="*/ 371 h 371"/>
              <a:gd name="p0x11" fmla="*/ 0 w 1038"/>
              <a:gd name="p0y11" fmla="*/ 318 h 371"/>
              <a:gd name="p0x12" fmla="*/ 0 w 1038"/>
              <a:gd name="p0y12" fmla="*/ 251 h 371"/>
              <a:gd name="p0x13" fmla="*/ 0 w 1038"/>
              <a:gd name="p0y13" fmla="*/ 120 h 371"/>
              <a:gd name="p0x14" fmla="*/ 0 w 1038"/>
              <a:gd name="p0y14" fmla="*/ 53 h 371"/>
              <a:gd name="p0x15" fmla="*/ 53 w 1038"/>
              <a:gd name="p0y15" fmla="*/ 0 h 371"/>
              <a:gd name="p0x16" fmla="*/ 120 w 1038"/>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8" name="图片 17" descr="9674f694-b4a8-11f1-98e3-da1dd67e375c"/>
          <p:cNvPicPr/>
          <p:nvPr>
            <p:custDataLst>
              <p:tags r:id="rId17"/>
            </p:custDataLst>
          </p:nvPr>
        </p:nvPicPr>
        <p:blipFill>
          <a:blip r:embed="rId18">
            <a:extLst>
              <a:ext uri="{96DAC541-7B7A-43D3-8B79-37D633B846F1}">
                <asvg:svgBlip xmlns:asvg="http://schemas.microsoft.com/office/drawing/2016/SVG/main" r:embed="rId19"/>
              </a:ext>
            </a:extLst>
          </a:blip>
          <a:srcRect t="-210" b="210"/>
          <a:stretch>
            <a:fillRect/>
          </a:stretch>
        </p:blipFill>
        <p:spPr>
          <a:xfrm>
            <a:off x="933450" y="2470150"/>
            <a:ext cx="152400" cy="152400"/>
          </a:xfrm>
          <a:prstGeom prst="rect">
            <a:avLst/>
          </a:prstGeom>
        </p:spPr>
      </p:pic>
      <p:sp>
        <p:nvSpPr>
          <p:cNvPr id="20" name="文本框 19"/>
          <p:cNvSpPr txBox="1"/>
          <p:nvPr>
            <p:custDataLst>
              <p:tags r:id="rId20"/>
            </p:custDataLst>
          </p:nvPr>
        </p:nvSpPr>
        <p:spPr>
          <a:xfrm>
            <a:off x="1085850" y="2453326"/>
            <a:ext cx="506759" cy="215265"/>
          </a:xfrm>
          <a:prstGeom prst="rect">
            <a:avLst/>
          </a:prstGeom>
          <a:noFill/>
        </p:spPr>
        <p:txBody>
          <a:bodyPr wrap="square" lIns="0" tIns="0" rIns="0" bIns="0" rtlCol="0" anchor="t">
            <a:noAutofit/>
          </a:bodyPr>
          <a:p>
            <a:pPr algn="l">
              <a:lnSpc>
                <a:spcPct val="108000"/>
              </a:lnSpc>
            </a:pPr>
            <a:r>
              <a:rPr lang="en-US" sz="1200" b="1">
                <a:solidFill>
                  <a:schemeClr val="accent1">
                    <a:lumMod val="61640"/>
                  </a:schemeClr>
                </a:solidFill>
                <a:cs typeface="+mn-lt"/>
              </a:rPr>
              <a:t> </a:t>
            </a:r>
            <a:r>
              <a:rPr lang="zh-CN" sz="1200" b="1">
                <a:solidFill>
                  <a:schemeClr val="accent1">
                    <a:lumMod val="61640"/>
                  </a:schemeClr>
                </a:solidFill>
                <a:cs typeface="+mn-lt"/>
              </a:rPr>
              <a:t>发布</a:t>
            </a:r>
            <a:endParaRPr lang="zh-CN" sz="1200" b="1">
              <a:solidFill>
                <a:schemeClr val="accent1">
                  <a:lumMod val="61640"/>
                </a:schemeClr>
              </a:solidFill>
              <a:cs typeface="+mn-lt"/>
            </a:endParaRPr>
          </a:p>
        </p:txBody>
      </p:sp>
      <p:sp>
        <p:nvSpPr>
          <p:cNvPr id="21" name="文本框 20"/>
          <p:cNvSpPr txBox="1"/>
          <p:nvPr>
            <p:custDataLst>
              <p:tags r:id="rId21"/>
            </p:custDataLst>
          </p:nvPr>
        </p:nvSpPr>
        <p:spPr>
          <a:xfrm>
            <a:off x="1592609" y="2416893"/>
            <a:ext cx="9772135" cy="192881"/>
          </a:xfrm>
          <a:prstGeom prst="rect">
            <a:avLst/>
          </a:prstGeom>
          <a:noFill/>
        </p:spPr>
        <p:txBody>
          <a:bodyPr wrap="square" lIns="0" tIns="0" rIns="0" bIns="0" rtlCol="0" anchor="t">
            <a:noAutofit/>
          </a:bodyPr>
          <a:p>
            <a:pPr algn="l">
              <a:lnSpc>
                <a:spcPct val="121000"/>
              </a:lnSpc>
            </a:pPr>
            <a:r>
              <a:rPr lang="en-US" altLang="en-US" sz="975">
                <a:solidFill>
                  <a:schemeClr val="tx2"/>
                </a:solidFill>
                <a:cs typeface="+mn-lt"/>
              </a:rPr>
              <a:t>2026</a:t>
            </a:r>
            <a:r>
              <a:rPr lang="zh-CN" altLang="en-US" sz="975">
                <a:solidFill>
                  <a:schemeClr val="tx2"/>
                </a:solidFill>
                <a:cs typeface="+mn-lt"/>
              </a:rPr>
              <a:t>年</a:t>
            </a:r>
            <a:r>
              <a:rPr lang="en-US" altLang="zh-CN" sz="975">
                <a:solidFill>
                  <a:schemeClr val="tx2"/>
                </a:solidFill>
                <a:cs typeface="+mn-lt"/>
              </a:rPr>
              <a:t>9</a:t>
            </a:r>
            <a:r>
              <a:rPr lang="zh-CN" altLang="en-US" sz="975">
                <a:solidFill>
                  <a:schemeClr val="tx2"/>
                </a:solidFill>
                <a:cs typeface="+mn-lt"/>
              </a:rPr>
              <a:t>月</a:t>
            </a:r>
            <a:r>
              <a:rPr lang="en-US" altLang="zh-CN" sz="975">
                <a:solidFill>
                  <a:schemeClr val="tx2"/>
                </a:solidFill>
                <a:cs typeface="+mn-lt"/>
              </a:rPr>
              <a:t>4</a:t>
            </a:r>
            <a:r>
              <a:rPr lang="zh-CN" altLang="en-US" sz="975">
                <a:solidFill>
                  <a:schemeClr val="tx2"/>
                </a:solidFill>
                <a:cs typeface="+mn-lt"/>
              </a:rPr>
              <a:t>日，市场监管总局联合民政部发布</a:t>
            </a:r>
            <a:r>
              <a:rPr lang="zh-CN" altLang="en-US" sz="975" b="1">
                <a:solidFill>
                  <a:schemeClr val="tx2"/>
                </a:solidFill>
                <a:cs typeface="+mn-lt"/>
              </a:rPr>
              <a:t>《养老机构基本规范》（</a:t>
            </a:r>
            <a:r>
              <a:rPr lang="en-US" altLang="zh-CN" sz="975" b="1">
                <a:solidFill>
                  <a:schemeClr val="tx2"/>
                </a:solidFill>
                <a:cs typeface="+mn-lt"/>
              </a:rPr>
              <a:t>GB48013—2026</a:t>
            </a:r>
            <a:r>
              <a:rPr lang="zh-CN" altLang="en-US" sz="975" b="1">
                <a:solidFill>
                  <a:schemeClr val="tx2"/>
                </a:solidFill>
                <a:cs typeface="+mn-lt"/>
              </a:rPr>
              <a:t>）</a:t>
            </a:r>
            <a:r>
              <a:rPr sz="975">
                <a:solidFill>
                  <a:schemeClr val="tx2"/>
                </a:solidFill>
                <a:cs typeface="+mn-lt"/>
              </a:rPr>
              <a:t>和</a:t>
            </a:r>
            <a:r>
              <a:rPr lang="zh-CN" sz="975" b="1">
                <a:solidFill>
                  <a:schemeClr val="tx2"/>
                </a:solidFill>
                <a:cs typeface="+mn-lt"/>
              </a:rPr>
              <a:t>《养老机构重大事故隐患判定准则》（</a:t>
            </a:r>
            <a:r>
              <a:rPr lang="en-US" altLang="zh-CN" sz="975" b="1">
                <a:solidFill>
                  <a:schemeClr val="tx2"/>
                </a:solidFill>
                <a:cs typeface="+mn-lt"/>
              </a:rPr>
              <a:t>GB48014—2026</a:t>
            </a:r>
            <a:r>
              <a:rPr lang="zh-CN" altLang="en-US" sz="975" b="1">
                <a:solidFill>
                  <a:schemeClr val="tx2"/>
                </a:solidFill>
                <a:cs typeface="+mn-lt"/>
              </a:rPr>
              <a:t>）</a:t>
            </a:r>
            <a:r>
              <a:rPr sz="975">
                <a:solidFill>
                  <a:schemeClr val="tx2"/>
                </a:solidFill>
                <a:cs typeface="+mn-lt"/>
              </a:rPr>
              <a:t>两项强制性国家标准</a:t>
            </a:r>
            <a:endParaRPr sz="975">
              <a:solidFill>
                <a:schemeClr val="tx2"/>
              </a:solidFill>
              <a:cs typeface="+mn-lt"/>
            </a:endParaRPr>
          </a:p>
        </p:txBody>
      </p:sp>
      <p:sp>
        <p:nvSpPr>
          <p:cNvPr id="22" name="任意多边形 21"/>
          <p:cNvSpPr/>
          <p:nvPr>
            <p:custDataLst>
              <p:tags r:id="rId22"/>
            </p:custDataLst>
          </p:nvPr>
        </p:nvSpPr>
        <p:spPr>
          <a:xfrm>
            <a:off x="737870" y="2769235"/>
            <a:ext cx="10715625" cy="337185"/>
          </a:xfrm>
          <a:custGeom>
            <a:avLst/>
            <a:gdLst>
              <a:gd name="sw" fmla="*/ 1 w 16875"/>
              <a:gd name="sh" fmla="*/ 1 h 531"/>
              <a:gd name="mins" fmla="min sw sh"/>
              <a:gd name="dsw" fmla="+- 0 sw mins"/>
              <a:gd name="dsh" fmla="+- 0 sh mins"/>
              <a:gd name="p0x0" fmla="*/ 120 w 16875"/>
              <a:gd name="p0y0" fmla="*/ 0 h 531"/>
              <a:gd name="p0x1" fmla="*/ 16755 w 16875"/>
              <a:gd name="p0y1" fmla="*/ 0 h 531"/>
              <a:gd name="p0x2" fmla="*/ 16821 w 16875"/>
              <a:gd name="p0y2" fmla="*/ 0 h 531"/>
              <a:gd name="p0x3" fmla="*/ 16875 w 16875"/>
              <a:gd name="p0y3" fmla="*/ 53 h 531"/>
              <a:gd name="p0x4" fmla="*/ 16875 w 16875"/>
              <a:gd name="p0y4" fmla="*/ 120 h 531"/>
              <a:gd name="p0x5" fmla="*/ 16875 w 16875"/>
              <a:gd name="p0y5" fmla="*/ 411 h 531"/>
              <a:gd name="p0x6" fmla="*/ 16875 w 16875"/>
              <a:gd name="p0y6" fmla="*/ 477 h 531"/>
              <a:gd name="p0x7" fmla="*/ 16821 w 16875"/>
              <a:gd name="p0y7" fmla="*/ 531 h 531"/>
              <a:gd name="p0x8" fmla="*/ 16755 w 16875"/>
              <a:gd name="p0y8" fmla="*/ 531 h 531"/>
              <a:gd name="p0x9" fmla="*/ 120 w 16875"/>
              <a:gd name="p0y9" fmla="*/ 531 h 531"/>
              <a:gd name="p0x10" fmla="*/ 53 w 16875"/>
              <a:gd name="p0y10" fmla="*/ 531 h 531"/>
              <a:gd name="p0x11" fmla="*/ 0 w 16875"/>
              <a:gd name="p0y11" fmla="*/ 477 h 531"/>
              <a:gd name="p0x12" fmla="*/ 0 w 16875"/>
              <a:gd name="p0y12" fmla="*/ 411 h 531"/>
              <a:gd name="p0x13" fmla="*/ 0 w 16875"/>
              <a:gd name="p0y13" fmla="*/ 120 h 531"/>
              <a:gd name="p0x14" fmla="*/ 0 w 16875"/>
              <a:gd name="p0y14" fmla="*/ 53 h 531"/>
              <a:gd name="p0x15" fmla="*/ 53 w 16875"/>
              <a:gd name="p0y15" fmla="*/ 0 h 531"/>
              <a:gd name="p0x16" fmla="*/ 120 w 16875"/>
              <a:gd name="p0y16" fmla="*/ 0 h 53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23"/>
            </p:custDataLst>
          </p:nvPr>
        </p:nvSpPr>
        <p:spPr>
          <a:xfrm>
            <a:off x="857250" y="2869565"/>
            <a:ext cx="659130" cy="236220"/>
          </a:xfrm>
          <a:custGeom>
            <a:avLst/>
            <a:gdLst>
              <a:gd name="sw" fmla="*/ 1 w 1038"/>
              <a:gd name="sh" fmla="*/ 1 h 371"/>
              <a:gd name="mins" fmla="min sw sh"/>
              <a:gd name="dsw" fmla="+- 0 sw mins"/>
              <a:gd name="dsh" fmla="+- 0 sh mins"/>
              <a:gd name="p0x0" fmla="*/ 120 w 1038"/>
              <a:gd name="p0y0" fmla="*/ 0 h 371"/>
              <a:gd name="p0x1" fmla="*/ 918 w 1038"/>
              <a:gd name="p0y1" fmla="*/ 0 h 371"/>
              <a:gd name="p0x2" fmla="*/ 984 w 1038"/>
              <a:gd name="p0y2" fmla="*/ 0 h 371"/>
              <a:gd name="p0x3" fmla="*/ 1038 w 1038"/>
              <a:gd name="p0y3" fmla="*/ 53 h 371"/>
              <a:gd name="p0x4" fmla="*/ 1038 w 1038"/>
              <a:gd name="p0y4" fmla="*/ 120 h 371"/>
              <a:gd name="p0x5" fmla="*/ 1038 w 1038"/>
              <a:gd name="p0y5" fmla="*/ 251 h 371"/>
              <a:gd name="p0x6" fmla="*/ 1038 w 1038"/>
              <a:gd name="p0y6" fmla="*/ 318 h 371"/>
              <a:gd name="p0x7" fmla="*/ 984 w 1038"/>
              <a:gd name="p0y7" fmla="*/ 371 h 371"/>
              <a:gd name="p0x8" fmla="*/ 918 w 1038"/>
              <a:gd name="p0y8" fmla="*/ 371 h 371"/>
              <a:gd name="p0x9" fmla="*/ 120 w 1038"/>
              <a:gd name="p0y9" fmla="*/ 371 h 371"/>
              <a:gd name="p0x10" fmla="*/ 53 w 1038"/>
              <a:gd name="p0y10" fmla="*/ 371 h 371"/>
              <a:gd name="p0x11" fmla="*/ 0 w 1038"/>
              <a:gd name="p0y11" fmla="*/ 318 h 371"/>
              <a:gd name="p0x12" fmla="*/ 0 w 1038"/>
              <a:gd name="p0y12" fmla="*/ 251 h 371"/>
              <a:gd name="p0x13" fmla="*/ 0 w 1038"/>
              <a:gd name="p0y13" fmla="*/ 120 h 371"/>
              <a:gd name="p0x14" fmla="*/ 0 w 1038"/>
              <a:gd name="p0y14" fmla="*/ 53 h 371"/>
              <a:gd name="p0x15" fmla="*/ 53 w 1038"/>
              <a:gd name="p0y15" fmla="*/ 0 h 371"/>
              <a:gd name="p0x16" fmla="*/ 120 w 1038"/>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4" name="图片 23" descr="9674f735-b4a8-11f1-98e3-da1dd67e375c"/>
          <p:cNvPicPr/>
          <p:nvPr>
            <p:custDataLst>
              <p:tags r:id="rId24"/>
            </p:custDataLst>
          </p:nvPr>
        </p:nvPicPr>
        <p:blipFill>
          <a:blip r:embed="rId25">
            <a:extLst>
              <a:ext uri="{96DAC541-7B7A-43D3-8B79-37D633B846F1}">
                <asvg:svgBlip xmlns:asvg="http://schemas.microsoft.com/office/drawing/2016/SVG/main" r:embed="rId26"/>
              </a:ext>
            </a:extLst>
          </a:blip>
          <a:srcRect t="-298" b="298"/>
          <a:stretch>
            <a:fillRect/>
          </a:stretch>
        </p:blipFill>
        <p:spPr>
          <a:xfrm>
            <a:off x="933450" y="2893060"/>
            <a:ext cx="152400" cy="152400"/>
          </a:xfrm>
          <a:prstGeom prst="rect">
            <a:avLst/>
          </a:prstGeom>
        </p:spPr>
      </p:pic>
      <p:sp>
        <p:nvSpPr>
          <p:cNvPr id="26" name="文本框 25"/>
          <p:cNvSpPr txBox="1"/>
          <p:nvPr>
            <p:custDataLst>
              <p:tags r:id="rId27"/>
            </p:custDataLst>
          </p:nvPr>
        </p:nvSpPr>
        <p:spPr>
          <a:xfrm>
            <a:off x="1085850" y="2876369"/>
            <a:ext cx="506759" cy="215265"/>
          </a:xfrm>
          <a:prstGeom prst="rect">
            <a:avLst/>
          </a:prstGeom>
          <a:noFill/>
        </p:spPr>
        <p:txBody>
          <a:bodyPr wrap="square" lIns="0" tIns="0" rIns="0" bIns="0" rtlCol="0" anchor="t">
            <a:noAutofit/>
          </a:bodyPr>
          <a:p>
            <a:pPr algn="l">
              <a:lnSpc>
                <a:spcPct val="108000"/>
              </a:lnSpc>
            </a:pPr>
            <a:r>
              <a:rPr lang="en-US" sz="1200" b="1">
                <a:solidFill>
                  <a:schemeClr val="accent1">
                    <a:lumMod val="61640"/>
                  </a:schemeClr>
                </a:solidFill>
                <a:cs typeface="+mn-lt"/>
              </a:rPr>
              <a:t> </a:t>
            </a:r>
            <a:r>
              <a:rPr lang="zh-CN" sz="1200" b="1">
                <a:solidFill>
                  <a:schemeClr val="accent1">
                    <a:lumMod val="61640"/>
                  </a:schemeClr>
                </a:solidFill>
                <a:cs typeface="+mn-lt"/>
              </a:rPr>
              <a:t>实施</a:t>
            </a:r>
            <a:endParaRPr lang="zh-CN" sz="1200" b="1">
              <a:solidFill>
                <a:schemeClr val="accent1">
                  <a:lumMod val="61640"/>
                </a:schemeClr>
              </a:solidFill>
              <a:cs typeface="+mn-lt"/>
            </a:endParaRPr>
          </a:p>
        </p:txBody>
      </p:sp>
      <p:sp>
        <p:nvSpPr>
          <p:cNvPr id="27" name="文本框 26"/>
          <p:cNvSpPr txBox="1"/>
          <p:nvPr>
            <p:custDataLst>
              <p:tags r:id="rId28"/>
            </p:custDataLst>
          </p:nvPr>
        </p:nvSpPr>
        <p:spPr>
          <a:xfrm>
            <a:off x="1592609" y="2839936"/>
            <a:ext cx="3807171" cy="192881"/>
          </a:xfrm>
          <a:prstGeom prst="rect">
            <a:avLst/>
          </a:prstGeom>
          <a:noFill/>
        </p:spPr>
        <p:txBody>
          <a:bodyPr wrap="square" lIns="0" tIns="0" rIns="0" bIns="0" rtlCol="0" anchor="t">
            <a:noAutofit/>
          </a:bodyPr>
          <a:p>
            <a:pPr algn="l">
              <a:lnSpc>
                <a:spcPct val="121000"/>
              </a:lnSpc>
            </a:pPr>
            <a:r>
              <a:rPr lang="en-US" altLang="en-US" sz="975" b="1">
                <a:solidFill>
                  <a:schemeClr val="tx2"/>
                </a:solidFill>
                <a:cs typeface="+mn-lt"/>
              </a:rPr>
              <a:t>2027</a:t>
            </a:r>
            <a:r>
              <a:rPr lang="zh-CN" altLang="en-US" sz="975" b="1">
                <a:solidFill>
                  <a:schemeClr val="tx2"/>
                </a:solidFill>
                <a:cs typeface="+mn-lt"/>
              </a:rPr>
              <a:t>年</a:t>
            </a:r>
            <a:r>
              <a:rPr lang="en-US" altLang="zh-CN" sz="975" b="1">
                <a:solidFill>
                  <a:schemeClr val="tx2"/>
                </a:solidFill>
                <a:cs typeface="+mn-lt"/>
              </a:rPr>
              <a:t>8</a:t>
            </a:r>
            <a:r>
              <a:rPr lang="zh-CN" altLang="en-US" sz="975" b="1">
                <a:solidFill>
                  <a:schemeClr val="tx2"/>
                </a:solidFill>
                <a:cs typeface="+mn-lt"/>
              </a:rPr>
              <a:t>月</a:t>
            </a:r>
            <a:r>
              <a:rPr lang="en-US" altLang="zh-CN" sz="975" b="1">
                <a:solidFill>
                  <a:schemeClr val="tx2"/>
                </a:solidFill>
                <a:cs typeface="+mn-lt"/>
              </a:rPr>
              <a:t>1</a:t>
            </a:r>
            <a:r>
              <a:rPr lang="zh-CN" altLang="en-US" sz="975" b="1">
                <a:solidFill>
                  <a:schemeClr val="tx2"/>
                </a:solidFill>
                <a:cs typeface="+mn-lt"/>
              </a:rPr>
              <a:t>日</a:t>
            </a:r>
            <a:r>
              <a:rPr sz="975">
                <a:solidFill>
                  <a:schemeClr val="tx2"/>
                </a:solidFill>
                <a:cs typeface="+mn-lt"/>
              </a:rPr>
              <a:t>起正式实施，</a:t>
            </a:r>
            <a:r>
              <a:rPr sz="975" b="1">
                <a:solidFill>
                  <a:schemeClr val="tx2"/>
                </a:solidFill>
                <a:cs typeface="+mn-lt"/>
              </a:rPr>
              <a:t>首次</a:t>
            </a:r>
            <a:r>
              <a:rPr sz="975">
                <a:solidFill>
                  <a:schemeClr val="tx2"/>
                </a:solidFill>
                <a:cs typeface="+mn-lt"/>
              </a:rPr>
              <a:t>以强制性国标形式划定安全底线</a:t>
            </a:r>
            <a:endParaRPr sz="975">
              <a:solidFill>
                <a:schemeClr val="tx2"/>
              </a:solidFill>
              <a:cs typeface="+mn-lt"/>
            </a:endParaRPr>
          </a:p>
        </p:txBody>
      </p:sp>
      <p:sp>
        <p:nvSpPr>
          <p:cNvPr id="28" name="任意多边形 27"/>
          <p:cNvSpPr/>
          <p:nvPr>
            <p:custDataLst>
              <p:tags r:id="rId29"/>
            </p:custDataLst>
          </p:nvPr>
        </p:nvSpPr>
        <p:spPr>
          <a:xfrm>
            <a:off x="737870" y="3192145"/>
            <a:ext cx="10715625" cy="408940"/>
          </a:xfrm>
          <a:custGeom>
            <a:avLst/>
            <a:gdLst>
              <a:gd name="sw" fmla="*/ 1 w 16875"/>
              <a:gd name="sh" fmla="*/ 1 h 643"/>
              <a:gd name="mins" fmla="min sw sh"/>
              <a:gd name="dsw" fmla="+- 0 sw mins"/>
              <a:gd name="dsh" fmla="+- 0 sh mins"/>
              <a:gd name="p0x0" fmla="*/ 120 w 16875"/>
              <a:gd name="p0y0" fmla="*/ 0 h 643"/>
              <a:gd name="p0x1" fmla="*/ 16755 w 16875"/>
              <a:gd name="p0y1" fmla="*/ 0 h 643"/>
              <a:gd name="p0x2" fmla="*/ 16821 w 16875"/>
              <a:gd name="p0y2" fmla="*/ 0 h 643"/>
              <a:gd name="p0x3" fmla="*/ 16875 w 16875"/>
              <a:gd name="p0y3" fmla="*/ 53 h 643"/>
              <a:gd name="p0x4" fmla="*/ 16875 w 16875"/>
              <a:gd name="p0y4" fmla="*/ 120 h 643"/>
              <a:gd name="p0x5" fmla="*/ 16875 w 16875"/>
              <a:gd name="p0y5" fmla="*/ 523 h 643"/>
              <a:gd name="p0x6" fmla="*/ 16875 w 16875"/>
              <a:gd name="p0y6" fmla="*/ 589 h 643"/>
              <a:gd name="p0x7" fmla="*/ 16821 w 16875"/>
              <a:gd name="p0y7" fmla="*/ 643 h 643"/>
              <a:gd name="p0x8" fmla="*/ 16755 w 16875"/>
              <a:gd name="p0y8" fmla="*/ 643 h 643"/>
              <a:gd name="p0x9" fmla="*/ 120 w 16875"/>
              <a:gd name="p0y9" fmla="*/ 643 h 643"/>
              <a:gd name="p0x10" fmla="*/ 53 w 16875"/>
              <a:gd name="p0y10" fmla="*/ 643 h 643"/>
              <a:gd name="p0x11" fmla="*/ 0 w 16875"/>
              <a:gd name="p0y11" fmla="*/ 589 h 643"/>
              <a:gd name="p0x12" fmla="*/ 0 w 16875"/>
              <a:gd name="p0y12" fmla="*/ 523 h 643"/>
              <a:gd name="p0x13" fmla="*/ 0 w 16875"/>
              <a:gd name="p0y13" fmla="*/ 120 h 643"/>
              <a:gd name="p0x14" fmla="*/ 0 w 16875"/>
              <a:gd name="p0y14" fmla="*/ 53 h 643"/>
              <a:gd name="p0x15" fmla="*/ 53 w 16875"/>
              <a:gd name="p0y15" fmla="*/ 0 h 643"/>
              <a:gd name="p0x16" fmla="*/ 120 w 16875"/>
              <a:gd name="p0y16" fmla="*/ 0 h 64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30"/>
            </p:custDataLst>
          </p:nvPr>
        </p:nvSpPr>
        <p:spPr>
          <a:xfrm>
            <a:off x="857250" y="3292475"/>
            <a:ext cx="659130" cy="236220"/>
          </a:xfrm>
          <a:custGeom>
            <a:avLst/>
            <a:gdLst>
              <a:gd name="sw" fmla="*/ 1 w 1038"/>
              <a:gd name="sh" fmla="*/ 1 h 371"/>
              <a:gd name="mins" fmla="min sw sh"/>
              <a:gd name="dsw" fmla="+- 0 sw mins"/>
              <a:gd name="dsh" fmla="+- 0 sh mins"/>
              <a:gd name="p0x0" fmla="*/ 120 w 1038"/>
              <a:gd name="p0y0" fmla="*/ 0 h 371"/>
              <a:gd name="p0x1" fmla="*/ 918 w 1038"/>
              <a:gd name="p0y1" fmla="*/ 0 h 371"/>
              <a:gd name="p0x2" fmla="*/ 984 w 1038"/>
              <a:gd name="p0y2" fmla="*/ 0 h 371"/>
              <a:gd name="p0x3" fmla="*/ 1038 w 1038"/>
              <a:gd name="p0y3" fmla="*/ 53 h 371"/>
              <a:gd name="p0x4" fmla="*/ 1038 w 1038"/>
              <a:gd name="p0y4" fmla="*/ 120 h 371"/>
              <a:gd name="p0x5" fmla="*/ 1038 w 1038"/>
              <a:gd name="p0y5" fmla="*/ 251 h 371"/>
              <a:gd name="p0x6" fmla="*/ 1038 w 1038"/>
              <a:gd name="p0y6" fmla="*/ 318 h 371"/>
              <a:gd name="p0x7" fmla="*/ 984 w 1038"/>
              <a:gd name="p0y7" fmla="*/ 371 h 371"/>
              <a:gd name="p0x8" fmla="*/ 918 w 1038"/>
              <a:gd name="p0y8" fmla="*/ 371 h 371"/>
              <a:gd name="p0x9" fmla="*/ 120 w 1038"/>
              <a:gd name="p0y9" fmla="*/ 371 h 371"/>
              <a:gd name="p0x10" fmla="*/ 53 w 1038"/>
              <a:gd name="p0y10" fmla="*/ 371 h 371"/>
              <a:gd name="p0x11" fmla="*/ 0 w 1038"/>
              <a:gd name="p0y11" fmla="*/ 318 h 371"/>
              <a:gd name="p0x12" fmla="*/ 0 w 1038"/>
              <a:gd name="p0y12" fmla="*/ 251 h 371"/>
              <a:gd name="p0x13" fmla="*/ 0 w 1038"/>
              <a:gd name="p0y13" fmla="*/ 120 h 371"/>
              <a:gd name="p0x14" fmla="*/ 0 w 1038"/>
              <a:gd name="p0y14" fmla="*/ 53 h 371"/>
              <a:gd name="p0x15" fmla="*/ 53 w 1038"/>
              <a:gd name="p0y15" fmla="*/ 0 h 371"/>
              <a:gd name="p0x16" fmla="*/ 120 w 1038"/>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0" name="图片 29" descr="9674f753-b4a8-11f1-98e3-da1dd67e375c"/>
          <p:cNvPicPr/>
          <p:nvPr>
            <p:custDataLst>
              <p:tags r:id="rId31"/>
            </p:custDataLst>
          </p:nvPr>
        </p:nvPicPr>
        <p:blipFill>
          <a:blip r:embed="rId32">
            <a:extLst>
              <a:ext uri="{96DAC541-7B7A-43D3-8B79-37D633B846F1}">
                <asvg:svgBlip xmlns:asvg="http://schemas.microsoft.com/office/drawing/2016/SVG/main" r:embed="rId33"/>
              </a:ext>
            </a:extLst>
          </a:blip>
          <a:srcRect t="-385" b="385"/>
          <a:stretch>
            <a:fillRect/>
          </a:stretch>
        </p:blipFill>
        <p:spPr>
          <a:xfrm>
            <a:off x="933450" y="3315970"/>
            <a:ext cx="152400" cy="152400"/>
          </a:xfrm>
          <a:prstGeom prst="rect">
            <a:avLst/>
          </a:prstGeom>
        </p:spPr>
      </p:pic>
      <p:sp>
        <p:nvSpPr>
          <p:cNvPr id="32" name="文本框 31"/>
          <p:cNvSpPr txBox="1"/>
          <p:nvPr>
            <p:custDataLst>
              <p:tags r:id="rId34"/>
            </p:custDataLst>
          </p:nvPr>
        </p:nvSpPr>
        <p:spPr>
          <a:xfrm>
            <a:off x="1085850" y="3299413"/>
            <a:ext cx="506759" cy="215265"/>
          </a:xfrm>
          <a:prstGeom prst="rect">
            <a:avLst/>
          </a:prstGeom>
          <a:noFill/>
        </p:spPr>
        <p:txBody>
          <a:bodyPr wrap="square" lIns="0" tIns="0" rIns="0" bIns="0" rtlCol="0" anchor="t">
            <a:noAutofit/>
          </a:bodyPr>
          <a:p>
            <a:pPr algn="l">
              <a:lnSpc>
                <a:spcPct val="108000"/>
              </a:lnSpc>
            </a:pPr>
            <a:r>
              <a:rPr lang="en-US" sz="1200" b="1">
                <a:solidFill>
                  <a:schemeClr val="accent1">
                    <a:lumMod val="61640"/>
                  </a:schemeClr>
                </a:solidFill>
                <a:cs typeface="+mn-lt"/>
              </a:rPr>
              <a:t> </a:t>
            </a:r>
            <a:r>
              <a:rPr lang="zh-CN" sz="1200" b="1">
                <a:solidFill>
                  <a:schemeClr val="accent1">
                    <a:lumMod val="61640"/>
                  </a:schemeClr>
                </a:solidFill>
                <a:cs typeface="+mn-lt"/>
              </a:rPr>
              <a:t>条款</a:t>
            </a:r>
            <a:endParaRPr lang="zh-CN" sz="1200" b="1">
              <a:solidFill>
                <a:schemeClr val="accent1">
                  <a:lumMod val="61640"/>
                </a:schemeClr>
              </a:solidFill>
              <a:cs typeface="+mn-lt"/>
            </a:endParaRPr>
          </a:p>
        </p:txBody>
      </p:sp>
      <p:sp>
        <p:nvSpPr>
          <p:cNvPr id="33" name="文本框 32"/>
          <p:cNvSpPr txBox="1"/>
          <p:nvPr>
            <p:custDataLst>
              <p:tags r:id="rId35"/>
            </p:custDataLst>
          </p:nvPr>
        </p:nvSpPr>
        <p:spPr>
          <a:xfrm>
            <a:off x="1592609" y="3262979"/>
            <a:ext cx="9742170" cy="372370"/>
          </a:xfrm>
          <a:prstGeom prst="rect">
            <a:avLst/>
          </a:prstGeom>
          <a:noFill/>
        </p:spPr>
        <p:txBody>
          <a:bodyPr wrap="square" lIns="0" tIns="0" rIns="0" bIns="0" rtlCol="0" anchor="t">
            <a:noAutofit/>
          </a:bodyPr>
          <a:p>
            <a:pPr indent="0" algn="l">
              <a:lnSpc>
                <a:spcPct val="121000"/>
              </a:lnSpc>
            </a:pPr>
            <a:r>
              <a:rPr sz="975" b="1">
                <a:solidFill>
                  <a:schemeClr val="tx2"/>
                </a:solidFill>
                <a:cs typeface="+mn-lt"/>
              </a:rPr>
              <a:t>《基本规范》</a:t>
            </a:r>
            <a:r>
              <a:rPr lang="zh-CN" sz="975">
                <a:solidFill>
                  <a:schemeClr val="tx2"/>
                </a:solidFill>
                <a:cs typeface="+mn-lt"/>
              </a:rPr>
              <a:t>围绕选址与建筑、设施与设备、入院出院管理、基础服务、安全管理、运营管理、评价与改进共</a:t>
            </a:r>
            <a:r>
              <a:rPr lang="en-US" altLang="zh-CN" sz="975">
                <a:solidFill>
                  <a:schemeClr val="tx2"/>
                </a:solidFill>
                <a:cs typeface="+mn-lt"/>
              </a:rPr>
              <a:t>7</a:t>
            </a:r>
            <a:r>
              <a:rPr lang="zh-CN" altLang="en-US" sz="975">
                <a:solidFill>
                  <a:schemeClr val="tx2"/>
                </a:solidFill>
                <a:cs typeface="+mn-lt"/>
              </a:rPr>
              <a:t>个维度提出</a:t>
            </a:r>
            <a:r>
              <a:rPr lang="en-US" sz="975" b="1">
                <a:solidFill>
                  <a:schemeClr val="tx2"/>
                </a:solidFill>
                <a:cs typeface="+mn-lt"/>
              </a:rPr>
              <a:t>90</a:t>
            </a:r>
            <a:r>
              <a:rPr lang="zh-CN" sz="975" b="1">
                <a:solidFill>
                  <a:schemeClr val="tx2"/>
                </a:solidFill>
                <a:cs typeface="+mn-lt"/>
              </a:rPr>
              <a:t>项</a:t>
            </a:r>
            <a:r>
              <a:rPr sz="975">
                <a:solidFill>
                  <a:schemeClr val="tx2"/>
                </a:solidFill>
                <a:cs typeface="+mn-lt"/>
              </a:rPr>
              <a:t>具体要求；</a:t>
            </a:r>
            <a:r>
              <a:rPr sz="975" b="1">
                <a:solidFill>
                  <a:schemeClr val="tx2"/>
                </a:solidFill>
                <a:cs typeface="+mn-lt"/>
              </a:rPr>
              <a:t>《判定准则》</a:t>
            </a:r>
            <a:r>
              <a:rPr sz="975">
                <a:solidFill>
                  <a:schemeClr val="tx2"/>
                </a:solidFill>
                <a:cs typeface="+mn-lt"/>
              </a:rPr>
              <a:t>将重大事故隐患细分为</a:t>
            </a:r>
            <a:r>
              <a:rPr lang="en-US" sz="975" b="1">
                <a:solidFill>
                  <a:schemeClr val="tx2"/>
                </a:solidFill>
                <a:cs typeface="+mn-lt"/>
              </a:rPr>
              <a:t>25</a:t>
            </a:r>
            <a:r>
              <a:rPr lang="zh-CN" altLang="en-US" sz="975" b="1">
                <a:solidFill>
                  <a:schemeClr val="tx2"/>
                </a:solidFill>
                <a:cs typeface="+mn-lt"/>
              </a:rPr>
              <a:t>条</a:t>
            </a:r>
            <a:r>
              <a:rPr sz="975">
                <a:solidFill>
                  <a:schemeClr val="tx2"/>
                </a:solidFill>
                <a:cs typeface="+mn-lt"/>
              </a:rPr>
              <a:t>直接判定要素与</a:t>
            </a:r>
            <a:r>
              <a:rPr lang="en-US" sz="975" b="1">
                <a:solidFill>
                  <a:schemeClr val="tx2"/>
                </a:solidFill>
                <a:cs typeface="+mn-lt"/>
              </a:rPr>
              <a:t>28</a:t>
            </a:r>
            <a:r>
              <a:rPr lang="zh-CN" altLang="en-US" sz="975" b="1">
                <a:solidFill>
                  <a:schemeClr val="tx2"/>
                </a:solidFill>
                <a:cs typeface="+mn-lt"/>
              </a:rPr>
              <a:t>条</a:t>
            </a:r>
            <a:r>
              <a:rPr sz="975">
                <a:solidFill>
                  <a:schemeClr val="tx2"/>
                </a:solidFill>
                <a:cs typeface="+mn-lt"/>
              </a:rPr>
              <a:t>综合判定要素</a:t>
            </a:r>
            <a:endParaRPr sz="975">
              <a:solidFill>
                <a:schemeClr val="tx2"/>
              </a:solidFill>
              <a:cs typeface="+mn-lt"/>
            </a:endParaRPr>
          </a:p>
        </p:txBody>
      </p:sp>
      <p:sp>
        <p:nvSpPr>
          <p:cNvPr id="34" name="任意多边形 33"/>
          <p:cNvSpPr/>
          <p:nvPr>
            <p:custDataLst>
              <p:tags r:id="rId36"/>
            </p:custDataLst>
          </p:nvPr>
        </p:nvSpPr>
        <p:spPr>
          <a:xfrm>
            <a:off x="575945" y="3810635"/>
            <a:ext cx="11039475" cy="1936750"/>
          </a:xfrm>
          <a:custGeom>
            <a:avLst/>
            <a:gdLst>
              <a:gd name="sw" fmla="*/ 1 w 17385"/>
              <a:gd name="sh" fmla="*/ 1 h 3049"/>
              <a:gd name="mins" fmla="min sw sh"/>
              <a:gd name="dsw" fmla="+- 0 sw mins"/>
              <a:gd name="dsh" fmla="+- 0 sh mins"/>
              <a:gd name="p0x0" fmla="*/ 210 w 17385"/>
              <a:gd name="p0y0" fmla="*/ 0 h 3049"/>
              <a:gd name="p0x1" fmla="*/ 17175 w 17385"/>
              <a:gd name="p0y1" fmla="*/ 0 h 3049"/>
              <a:gd name="p0x2" fmla="*/ 17290 w 17385"/>
              <a:gd name="p0y2" fmla="*/ 0 h 3049"/>
              <a:gd name="p0x3" fmla="*/ 17385 w 17385"/>
              <a:gd name="p0y3" fmla="*/ 94 h 3049"/>
              <a:gd name="p0x4" fmla="*/ 17385 w 17385"/>
              <a:gd name="p0y4" fmla="*/ 210 h 3049"/>
              <a:gd name="p0x5" fmla="*/ 17385 w 17385"/>
              <a:gd name="p0y5" fmla="*/ 2839 h 3049"/>
              <a:gd name="p0x6" fmla="*/ 17385 w 17385"/>
              <a:gd name="p0y6" fmla="*/ 2955 h 3049"/>
              <a:gd name="p0x7" fmla="*/ 17290 w 17385"/>
              <a:gd name="p0y7" fmla="*/ 3049 h 3049"/>
              <a:gd name="p0x8" fmla="*/ 17175 w 17385"/>
              <a:gd name="p0y8" fmla="*/ 3049 h 3049"/>
              <a:gd name="p0x9" fmla="*/ 210 w 17385"/>
              <a:gd name="p0y9" fmla="*/ 3049 h 3049"/>
              <a:gd name="p0x10" fmla="*/ 94 w 17385"/>
              <a:gd name="p0y10" fmla="*/ 3049 h 3049"/>
              <a:gd name="p0x11" fmla="*/ 0 w 17385"/>
              <a:gd name="p0y11" fmla="*/ 2955 h 3049"/>
              <a:gd name="p0x12" fmla="*/ 0 w 17385"/>
              <a:gd name="p0y12" fmla="*/ 2839 h 3049"/>
              <a:gd name="p0x13" fmla="*/ 0 w 17385"/>
              <a:gd name="p0y13" fmla="*/ 210 h 3049"/>
              <a:gd name="p0x14" fmla="*/ 0 w 17385"/>
              <a:gd name="p0y14" fmla="*/ 94 h 3049"/>
              <a:gd name="p0x15" fmla="*/ 94 w 17385"/>
              <a:gd name="p0y15" fmla="*/ 0 h 3049"/>
              <a:gd name="p0x16" fmla="*/ 210 w 17385"/>
              <a:gd name="p0y16" fmla="*/ 0 h 30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8" name="组合 57"/>
          <p:cNvGrpSpPr/>
          <p:nvPr/>
        </p:nvGrpSpPr>
        <p:grpSpPr>
          <a:xfrm>
            <a:off x="733425" y="3929380"/>
            <a:ext cx="10725150" cy="358140"/>
            <a:chOff x="1155" y="6188"/>
            <a:chExt cx="16890" cy="564"/>
          </a:xfrm>
        </p:grpSpPr>
        <p:sp>
          <p:nvSpPr>
            <p:cNvPr id="35" name="任意多边形 34"/>
            <p:cNvSpPr/>
            <p:nvPr>
              <p:custDataLst>
                <p:tags r:id="rId37"/>
              </p:custDataLst>
            </p:nvPr>
          </p:nvSpPr>
          <p:spPr>
            <a:xfrm>
              <a:off x="1155" y="6188"/>
              <a:ext cx="16890" cy="564"/>
            </a:xfrm>
            <a:custGeom>
              <a:avLst/>
              <a:gdLst>
                <a:gd name="sw" fmla="*/ 1 w 16890"/>
                <a:gd name="sh" fmla="*/ 1 h 563"/>
                <a:gd name="mins" fmla="min sw sh"/>
                <a:gd name="dsw" fmla="+- 0 sw mins"/>
                <a:gd name="dsh" fmla="+- 0 sh mins"/>
                <a:gd name="p0x0" fmla="*/ 0 w 16890"/>
                <a:gd name="p0y0" fmla="*/ 0 h 563"/>
                <a:gd name="p0x1" fmla="*/ 16890 w 16890"/>
                <a:gd name="p0y1" fmla="*/ 0 h 563"/>
                <a:gd name="p0x2" fmla="*/ 16890 w 16890"/>
                <a:gd name="p0y2" fmla="*/ 563 h 563"/>
                <a:gd name="p0x3" fmla="*/ 0 w 16890"/>
                <a:gd name="p0y3" fmla="*/ 563 h 563"/>
                <a:gd name="p0x4" fmla="*/ 0 w 16890"/>
                <a:gd name="p0y4" fmla="*/ 0 h 56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任意多边形 35"/>
            <p:cNvSpPr/>
            <p:nvPr>
              <p:custDataLst>
                <p:tags r:id="rId38"/>
              </p:custDataLst>
            </p:nvPr>
          </p:nvSpPr>
          <p:spPr>
            <a:xfrm>
              <a:off x="1155" y="6737"/>
              <a:ext cx="16890" cy="15"/>
            </a:xfrm>
            <a:custGeom>
              <a:avLst/>
              <a:gdLst>
                <a:gd name="sw" fmla="*/ 1 w 16890"/>
                <a:gd name="sh" fmla="*/ 1 h 15"/>
                <a:gd name="mins" fmla="min sw sh"/>
                <a:gd name="dsw" fmla="+- 0 sw mins"/>
                <a:gd name="dsh" fmla="+- 0 sh mins"/>
                <a:gd name="p0x0" fmla="*/ 16890 w 16890"/>
                <a:gd name="p0y0" fmla="*/ 15 h 15"/>
                <a:gd name="p0x1" fmla="*/ 0 w 16890"/>
                <a:gd name="p0y1" fmla="*/ 15 h 15"/>
                <a:gd name="p0x2" fmla="*/ 0 w 16890"/>
                <a:gd name="p0y2" fmla="*/ 0 h 15"/>
                <a:gd name="p0x3" fmla="*/ 16890 w 16890"/>
                <a:gd name="p0y3" fmla="*/ 0 h 15"/>
                <a:gd name="p0x4" fmla="*/ 16890 w 1689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8" name="任意多边形 37"/>
          <p:cNvSpPr/>
          <p:nvPr>
            <p:custDataLst>
              <p:tags r:id="rId39"/>
            </p:custDataLst>
          </p:nvPr>
        </p:nvSpPr>
        <p:spPr>
          <a:xfrm>
            <a:off x="733425" y="393255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9" name="图片 38" descr="9674f781-b4a8-11f1-98e3-da1dd67e375c"/>
          <p:cNvPicPr/>
          <p:nvPr>
            <p:custDataLst>
              <p:tags r:id="rId40"/>
            </p:custDataLst>
          </p:nvPr>
        </p:nvPicPr>
        <p:blipFill>
          <a:blip r:embed="rId41">
            <a:extLst>
              <a:ext uri="{96DAC541-7B7A-43D3-8B79-37D633B846F1}">
                <asvg:svgBlip xmlns:asvg="http://schemas.microsoft.com/office/drawing/2016/SVG/main" r:embed="rId42"/>
              </a:ext>
            </a:extLst>
          </a:blip>
          <a:srcRect t="-146" b="146"/>
          <a:stretch>
            <a:fillRect/>
          </a:stretch>
        </p:blipFill>
        <p:spPr>
          <a:xfrm>
            <a:off x="790575" y="3989705"/>
            <a:ext cx="152400" cy="152400"/>
          </a:xfrm>
          <a:prstGeom prst="rect">
            <a:avLst/>
          </a:prstGeom>
        </p:spPr>
      </p:pic>
      <p:sp>
        <p:nvSpPr>
          <p:cNvPr id="41" name="文本框 40"/>
          <p:cNvSpPr txBox="1"/>
          <p:nvPr>
            <p:custDataLst>
              <p:tags r:id="rId43"/>
            </p:custDataLst>
          </p:nvPr>
        </p:nvSpPr>
        <p:spPr>
          <a:xfrm>
            <a:off x="1076325" y="3914708"/>
            <a:ext cx="4310434"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八部委联合新政：数智化升级定为核心方向</a:t>
            </a:r>
            <a:endParaRPr sz="1650" b="1" spc="49">
              <a:solidFill>
                <a:srgbClr val="1A3E5C"/>
              </a:solidFill>
              <a:cs typeface="+mn-lt"/>
            </a:endParaRPr>
          </a:p>
        </p:txBody>
      </p:sp>
      <p:sp>
        <p:nvSpPr>
          <p:cNvPr id="42" name="任意多边形 41"/>
          <p:cNvSpPr/>
          <p:nvPr>
            <p:custDataLst>
              <p:tags r:id="rId44"/>
            </p:custDataLst>
          </p:nvPr>
        </p:nvSpPr>
        <p:spPr>
          <a:xfrm>
            <a:off x="737870" y="4479925"/>
            <a:ext cx="10715625" cy="417195"/>
          </a:xfrm>
          <a:custGeom>
            <a:avLst/>
            <a:gdLst>
              <a:gd name="sw" fmla="*/ 1 w 16875"/>
              <a:gd name="sh" fmla="*/ 1 h 656"/>
              <a:gd name="mins" fmla="min sw sh"/>
              <a:gd name="dsw" fmla="+- 0 sw mins"/>
              <a:gd name="dsh" fmla="+- 0 sh mins"/>
              <a:gd name="p0x0" fmla="*/ 120 w 16875"/>
              <a:gd name="p0y0" fmla="*/ 0 h 656"/>
              <a:gd name="p0x1" fmla="*/ 16755 w 16875"/>
              <a:gd name="p0y1" fmla="*/ 0 h 656"/>
              <a:gd name="p0x2" fmla="*/ 16821 w 16875"/>
              <a:gd name="p0y2" fmla="*/ 0 h 656"/>
              <a:gd name="p0x3" fmla="*/ 16875 w 16875"/>
              <a:gd name="p0y3" fmla="*/ 53 h 656"/>
              <a:gd name="p0x4" fmla="*/ 16875 w 16875"/>
              <a:gd name="p0y4" fmla="*/ 120 h 656"/>
              <a:gd name="p0x5" fmla="*/ 16875 w 16875"/>
              <a:gd name="p0y5" fmla="*/ 536 h 656"/>
              <a:gd name="p0x6" fmla="*/ 16875 w 16875"/>
              <a:gd name="p0y6" fmla="*/ 603 h 656"/>
              <a:gd name="p0x7" fmla="*/ 16821 w 16875"/>
              <a:gd name="p0y7" fmla="*/ 656 h 656"/>
              <a:gd name="p0x8" fmla="*/ 16755 w 16875"/>
              <a:gd name="p0y8" fmla="*/ 656 h 656"/>
              <a:gd name="p0x9" fmla="*/ 120 w 16875"/>
              <a:gd name="p0y9" fmla="*/ 656 h 656"/>
              <a:gd name="p0x10" fmla="*/ 53 w 16875"/>
              <a:gd name="p0y10" fmla="*/ 656 h 656"/>
              <a:gd name="p0x11" fmla="*/ 0 w 16875"/>
              <a:gd name="p0y11" fmla="*/ 603 h 656"/>
              <a:gd name="p0x12" fmla="*/ 0 w 16875"/>
              <a:gd name="p0y12" fmla="*/ 536 h 656"/>
              <a:gd name="p0x13" fmla="*/ 0 w 16875"/>
              <a:gd name="p0y13" fmla="*/ 120 h 656"/>
              <a:gd name="p0x14" fmla="*/ 0 w 16875"/>
              <a:gd name="p0y14" fmla="*/ 53 h 656"/>
              <a:gd name="p0x15" fmla="*/ 53 w 16875"/>
              <a:gd name="p0y15" fmla="*/ 0 h 656"/>
              <a:gd name="p0x16" fmla="*/ 120 w 16875"/>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任意多边形 42"/>
          <p:cNvSpPr/>
          <p:nvPr>
            <p:custDataLst>
              <p:tags r:id="rId45"/>
            </p:custDataLst>
          </p:nvPr>
        </p:nvSpPr>
        <p:spPr>
          <a:xfrm>
            <a:off x="857250" y="4580255"/>
            <a:ext cx="659130" cy="236220"/>
          </a:xfrm>
          <a:custGeom>
            <a:avLst/>
            <a:gdLst>
              <a:gd name="sw" fmla="*/ 1 w 1038"/>
              <a:gd name="sh" fmla="*/ 1 h 371"/>
              <a:gd name="mins" fmla="min sw sh"/>
              <a:gd name="dsw" fmla="+- 0 sw mins"/>
              <a:gd name="dsh" fmla="+- 0 sh mins"/>
              <a:gd name="p0x0" fmla="*/ 120 w 1038"/>
              <a:gd name="p0y0" fmla="*/ 0 h 371"/>
              <a:gd name="p0x1" fmla="*/ 918 w 1038"/>
              <a:gd name="p0y1" fmla="*/ 0 h 371"/>
              <a:gd name="p0x2" fmla="*/ 984 w 1038"/>
              <a:gd name="p0y2" fmla="*/ 0 h 371"/>
              <a:gd name="p0x3" fmla="*/ 1038 w 1038"/>
              <a:gd name="p0y3" fmla="*/ 53 h 371"/>
              <a:gd name="p0x4" fmla="*/ 1038 w 1038"/>
              <a:gd name="p0y4" fmla="*/ 120 h 371"/>
              <a:gd name="p0x5" fmla="*/ 1038 w 1038"/>
              <a:gd name="p0y5" fmla="*/ 251 h 371"/>
              <a:gd name="p0x6" fmla="*/ 1038 w 1038"/>
              <a:gd name="p0y6" fmla="*/ 318 h 371"/>
              <a:gd name="p0x7" fmla="*/ 984 w 1038"/>
              <a:gd name="p0y7" fmla="*/ 371 h 371"/>
              <a:gd name="p0x8" fmla="*/ 918 w 1038"/>
              <a:gd name="p0y8" fmla="*/ 371 h 371"/>
              <a:gd name="p0x9" fmla="*/ 120 w 1038"/>
              <a:gd name="p0y9" fmla="*/ 371 h 371"/>
              <a:gd name="p0x10" fmla="*/ 53 w 1038"/>
              <a:gd name="p0y10" fmla="*/ 371 h 371"/>
              <a:gd name="p0x11" fmla="*/ 0 w 1038"/>
              <a:gd name="p0y11" fmla="*/ 318 h 371"/>
              <a:gd name="p0x12" fmla="*/ 0 w 1038"/>
              <a:gd name="p0y12" fmla="*/ 251 h 371"/>
              <a:gd name="p0x13" fmla="*/ 0 w 1038"/>
              <a:gd name="p0y13" fmla="*/ 120 h 371"/>
              <a:gd name="p0x14" fmla="*/ 0 w 1038"/>
              <a:gd name="p0y14" fmla="*/ 53 h 371"/>
              <a:gd name="p0x15" fmla="*/ 53 w 1038"/>
              <a:gd name="p0y15" fmla="*/ 0 h 371"/>
              <a:gd name="p0x16" fmla="*/ 120 w 1038"/>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4" name="图片 43" descr="9674fabd-b4a8-11f1-98e3-da1dd67e375c"/>
          <p:cNvPicPr/>
          <p:nvPr>
            <p:custDataLst>
              <p:tags r:id="rId46"/>
            </p:custDataLst>
          </p:nvPr>
        </p:nvPicPr>
        <p:blipFill>
          <a:blip r:embed="rId47">
            <a:extLst>
              <a:ext uri="{96DAC541-7B7A-43D3-8B79-37D633B846F1}">
                <asvg:svgBlip xmlns:asvg="http://schemas.microsoft.com/office/drawing/2016/SVG/main" r:embed="rId48"/>
              </a:ext>
            </a:extLst>
          </a:blip>
          <a:srcRect t="-404" b="404"/>
          <a:stretch>
            <a:fillRect/>
          </a:stretch>
        </p:blipFill>
        <p:spPr>
          <a:xfrm>
            <a:off x="933450" y="4603750"/>
            <a:ext cx="152400" cy="152400"/>
          </a:xfrm>
          <a:prstGeom prst="rect">
            <a:avLst/>
          </a:prstGeom>
        </p:spPr>
      </p:pic>
      <p:sp>
        <p:nvSpPr>
          <p:cNvPr id="46" name="文本框 45"/>
          <p:cNvSpPr txBox="1"/>
          <p:nvPr>
            <p:custDataLst>
              <p:tags r:id="rId49"/>
            </p:custDataLst>
          </p:nvPr>
        </p:nvSpPr>
        <p:spPr>
          <a:xfrm>
            <a:off x="1085850" y="4587221"/>
            <a:ext cx="506759" cy="215265"/>
          </a:xfrm>
          <a:prstGeom prst="rect">
            <a:avLst/>
          </a:prstGeom>
          <a:noFill/>
        </p:spPr>
        <p:txBody>
          <a:bodyPr wrap="square" lIns="0" tIns="0" rIns="0" bIns="0" rtlCol="0" anchor="t">
            <a:noAutofit/>
          </a:bodyPr>
          <a:p>
            <a:pPr algn="l">
              <a:lnSpc>
                <a:spcPct val="108000"/>
              </a:lnSpc>
            </a:pPr>
            <a:r>
              <a:rPr lang="en-US" sz="1200" b="1">
                <a:solidFill>
                  <a:schemeClr val="accent1">
                    <a:lumMod val="61640"/>
                  </a:schemeClr>
                </a:solidFill>
                <a:cs typeface="+mn-lt"/>
              </a:rPr>
              <a:t> </a:t>
            </a:r>
            <a:r>
              <a:rPr lang="zh-CN" sz="1200" b="1">
                <a:solidFill>
                  <a:schemeClr val="accent1">
                    <a:lumMod val="61640"/>
                  </a:schemeClr>
                </a:solidFill>
                <a:cs typeface="+mn-lt"/>
              </a:rPr>
              <a:t>方向</a:t>
            </a:r>
            <a:endParaRPr lang="zh-CN" sz="1200" b="1">
              <a:solidFill>
                <a:schemeClr val="accent1">
                  <a:lumMod val="61640"/>
                </a:schemeClr>
              </a:solidFill>
              <a:cs typeface="+mn-lt"/>
            </a:endParaRPr>
          </a:p>
        </p:txBody>
      </p:sp>
      <p:sp>
        <p:nvSpPr>
          <p:cNvPr id="47" name="文本框 46"/>
          <p:cNvSpPr txBox="1"/>
          <p:nvPr>
            <p:custDataLst>
              <p:tags r:id="rId50"/>
            </p:custDataLst>
          </p:nvPr>
        </p:nvSpPr>
        <p:spPr>
          <a:xfrm>
            <a:off x="1592609" y="4550788"/>
            <a:ext cx="5072139"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八部委联合新政明确将</a:t>
            </a:r>
            <a:r>
              <a:rPr sz="975" b="1">
                <a:solidFill>
                  <a:schemeClr val="tx2"/>
                </a:solidFill>
                <a:cs typeface="+mn-lt"/>
              </a:rPr>
              <a:t>数智化升级</a:t>
            </a:r>
            <a:r>
              <a:rPr sz="975">
                <a:solidFill>
                  <a:schemeClr val="tx2"/>
                </a:solidFill>
                <a:cs typeface="+mn-lt"/>
              </a:rPr>
              <a:t>作为核心方向，鼓励</a:t>
            </a:r>
            <a:r>
              <a:rPr lang="en-US" sz="975" b="1">
                <a:solidFill>
                  <a:schemeClr val="tx2"/>
                </a:solidFill>
                <a:cs typeface="+mn-lt"/>
              </a:rPr>
              <a:t>AI</a:t>
            </a:r>
            <a:r>
              <a:rPr lang="zh-CN" altLang="en-US" sz="975" b="1">
                <a:solidFill>
                  <a:schemeClr val="tx2"/>
                </a:solidFill>
                <a:cs typeface="+mn-lt"/>
              </a:rPr>
              <a:t>、机器人</a:t>
            </a:r>
            <a:r>
              <a:rPr sz="975">
                <a:solidFill>
                  <a:schemeClr val="tx2"/>
                </a:solidFill>
                <a:cs typeface="+mn-lt"/>
              </a:rPr>
              <a:t>与</a:t>
            </a:r>
            <a:r>
              <a:rPr sz="975" b="1">
                <a:solidFill>
                  <a:schemeClr val="tx2"/>
                </a:solidFill>
                <a:cs typeface="+mn-lt"/>
              </a:rPr>
              <a:t>北斗技术</a:t>
            </a:r>
            <a:r>
              <a:rPr sz="975">
                <a:solidFill>
                  <a:schemeClr val="tx2"/>
                </a:solidFill>
                <a:cs typeface="+mn-lt"/>
              </a:rPr>
              <a:t>融入全场景</a:t>
            </a:r>
            <a:endParaRPr sz="975">
              <a:solidFill>
                <a:schemeClr val="tx2"/>
              </a:solidFill>
              <a:cs typeface="+mn-lt"/>
            </a:endParaRPr>
          </a:p>
        </p:txBody>
      </p:sp>
      <p:sp>
        <p:nvSpPr>
          <p:cNvPr id="48" name="任意多边形 47"/>
          <p:cNvSpPr/>
          <p:nvPr>
            <p:custDataLst>
              <p:tags r:id="rId51"/>
            </p:custDataLst>
          </p:nvPr>
        </p:nvSpPr>
        <p:spPr>
          <a:xfrm>
            <a:off x="737870" y="5094605"/>
            <a:ext cx="10715625" cy="417195"/>
          </a:xfrm>
          <a:custGeom>
            <a:avLst/>
            <a:gdLst>
              <a:gd name="sw" fmla="*/ 1 w 16875"/>
              <a:gd name="sh" fmla="*/ 1 h 656"/>
              <a:gd name="mins" fmla="min sw sh"/>
              <a:gd name="dsw" fmla="+- 0 sw mins"/>
              <a:gd name="dsh" fmla="+- 0 sh mins"/>
              <a:gd name="p0x0" fmla="*/ 120 w 16875"/>
              <a:gd name="p0y0" fmla="*/ 0 h 656"/>
              <a:gd name="p0x1" fmla="*/ 16755 w 16875"/>
              <a:gd name="p0y1" fmla="*/ 0 h 656"/>
              <a:gd name="p0x2" fmla="*/ 16821 w 16875"/>
              <a:gd name="p0y2" fmla="*/ 0 h 656"/>
              <a:gd name="p0x3" fmla="*/ 16875 w 16875"/>
              <a:gd name="p0y3" fmla="*/ 53 h 656"/>
              <a:gd name="p0x4" fmla="*/ 16875 w 16875"/>
              <a:gd name="p0y4" fmla="*/ 120 h 656"/>
              <a:gd name="p0x5" fmla="*/ 16875 w 16875"/>
              <a:gd name="p0y5" fmla="*/ 536 h 656"/>
              <a:gd name="p0x6" fmla="*/ 16875 w 16875"/>
              <a:gd name="p0y6" fmla="*/ 603 h 656"/>
              <a:gd name="p0x7" fmla="*/ 16821 w 16875"/>
              <a:gd name="p0y7" fmla="*/ 656 h 656"/>
              <a:gd name="p0x8" fmla="*/ 16755 w 16875"/>
              <a:gd name="p0y8" fmla="*/ 656 h 656"/>
              <a:gd name="p0x9" fmla="*/ 120 w 16875"/>
              <a:gd name="p0y9" fmla="*/ 656 h 656"/>
              <a:gd name="p0x10" fmla="*/ 53 w 16875"/>
              <a:gd name="p0y10" fmla="*/ 656 h 656"/>
              <a:gd name="p0x11" fmla="*/ 0 w 16875"/>
              <a:gd name="p0y11" fmla="*/ 603 h 656"/>
              <a:gd name="p0x12" fmla="*/ 0 w 16875"/>
              <a:gd name="p0y12" fmla="*/ 536 h 656"/>
              <a:gd name="p0x13" fmla="*/ 0 w 16875"/>
              <a:gd name="p0y13" fmla="*/ 120 h 656"/>
              <a:gd name="p0x14" fmla="*/ 0 w 16875"/>
              <a:gd name="p0y14" fmla="*/ 53 h 656"/>
              <a:gd name="p0x15" fmla="*/ 53 w 16875"/>
              <a:gd name="p0y15" fmla="*/ 0 h 656"/>
              <a:gd name="p0x16" fmla="*/ 120 w 16875"/>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任意多边形 48"/>
          <p:cNvSpPr/>
          <p:nvPr>
            <p:custDataLst>
              <p:tags r:id="rId52"/>
            </p:custDataLst>
          </p:nvPr>
        </p:nvSpPr>
        <p:spPr>
          <a:xfrm>
            <a:off x="857250" y="5194935"/>
            <a:ext cx="659130" cy="236220"/>
          </a:xfrm>
          <a:custGeom>
            <a:avLst/>
            <a:gdLst>
              <a:gd name="sw" fmla="*/ 1 w 1038"/>
              <a:gd name="sh" fmla="*/ 1 h 371"/>
              <a:gd name="mins" fmla="min sw sh"/>
              <a:gd name="dsw" fmla="+- 0 sw mins"/>
              <a:gd name="dsh" fmla="+- 0 sh mins"/>
              <a:gd name="p0x0" fmla="*/ 120 w 1038"/>
              <a:gd name="p0y0" fmla="*/ 0 h 371"/>
              <a:gd name="p0x1" fmla="*/ 918 w 1038"/>
              <a:gd name="p0y1" fmla="*/ 0 h 371"/>
              <a:gd name="p0x2" fmla="*/ 984 w 1038"/>
              <a:gd name="p0y2" fmla="*/ 0 h 371"/>
              <a:gd name="p0x3" fmla="*/ 1038 w 1038"/>
              <a:gd name="p0y3" fmla="*/ 53 h 371"/>
              <a:gd name="p0x4" fmla="*/ 1038 w 1038"/>
              <a:gd name="p0y4" fmla="*/ 120 h 371"/>
              <a:gd name="p0x5" fmla="*/ 1038 w 1038"/>
              <a:gd name="p0y5" fmla="*/ 251 h 371"/>
              <a:gd name="p0x6" fmla="*/ 1038 w 1038"/>
              <a:gd name="p0y6" fmla="*/ 318 h 371"/>
              <a:gd name="p0x7" fmla="*/ 984 w 1038"/>
              <a:gd name="p0y7" fmla="*/ 371 h 371"/>
              <a:gd name="p0x8" fmla="*/ 918 w 1038"/>
              <a:gd name="p0y8" fmla="*/ 371 h 371"/>
              <a:gd name="p0x9" fmla="*/ 120 w 1038"/>
              <a:gd name="p0y9" fmla="*/ 371 h 371"/>
              <a:gd name="p0x10" fmla="*/ 53 w 1038"/>
              <a:gd name="p0y10" fmla="*/ 371 h 371"/>
              <a:gd name="p0x11" fmla="*/ 0 w 1038"/>
              <a:gd name="p0y11" fmla="*/ 318 h 371"/>
              <a:gd name="p0x12" fmla="*/ 0 w 1038"/>
              <a:gd name="p0y12" fmla="*/ 251 h 371"/>
              <a:gd name="p0x13" fmla="*/ 0 w 1038"/>
              <a:gd name="p0y13" fmla="*/ 120 h 371"/>
              <a:gd name="p0x14" fmla="*/ 0 w 1038"/>
              <a:gd name="p0y14" fmla="*/ 53 h 371"/>
              <a:gd name="p0x15" fmla="*/ 53 w 1038"/>
              <a:gd name="p0y15" fmla="*/ 0 h 371"/>
              <a:gd name="p0x16" fmla="*/ 120 w 1038"/>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0" name="图片 49" descr="9674fb8c-b4a8-11f1-98e3-da1dd67e375c"/>
          <p:cNvPicPr/>
          <p:nvPr>
            <p:custDataLst>
              <p:tags r:id="rId53"/>
            </p:custDataLst>
          </p:nvPr>
        </p:nvPicPr>
        <p:blipFill>
          <a:blip r:embed="rId54">
            <a:extLst>
              <a:ext uri="{96DAC541-7B7A-43D3-8B79-37D633B846F1}">
                <asvg:svgBlip xmlns:asvg="http://schemas.microsoft.com/office/drawing/2016/SVG/main" r:embed="rId55"/>
              </a:ext>
            </a:extLst>
          </a:blip>
          <a:srcRect t="-245" b="245"/>
          <a:stretch>
            <a:fillRect/>
          </a:stretch>
        </p:blipFill>
        <p:spPr>
          <a:xfrm>
            <a:off x="933450" y="5218430"/>
            <a:ext cx="152400" cy="152400"/>
          </a:xfrm>
          <a:prstGeom prst="rect">
            <a:avLst/>
          </a:prstGeom>
        </p:spPr>
      </p:pic>
      <p:sp>
        <p:nvSpPr>
          <p:cNvPr id="52" name="文本框 51"/>
          <p:cNvSpPr txBox="1"/>
          <p:nvPr>
            <p:custDataLst>
              <p:tags r:id="rId56"/>
            </p:custDataLst>
          </p:nvPr>
        </p:nvSpPr>
        <p:spPr>
          <a:xfrm>
            <a:off x="1085850" y="5201660"/>
            <a:ext cx="506759" cy="215265"/>
          </a:xfrm>
          <a:prstGeom prst="rect">
            <a:avLst/>
          </a:prstGeom>
          <a:noFill/>
        </p:spPr>
        <p:txBody>
          <a:bodyPr wrap="square" lIns="0" tIns="0" rIns="0" bIns="0" rtlCol="0" anchor="t">
            <a:noAutofit/>
          </a:bodyPr>
          <a:p>
            <a:pPr algn="l">
              <a:lnSpc>
                <a:spcPct val="108000"/>
              </a:lnSpc>
            </a:pPr>
            <a:r>
              <a:rPr lang="en-US" sz="1200" b="1">
                <a:solidFill>
                  <a:schemeClr val="accent1">
                    <a:lumMod val="61640"/>
                  </a:schemeClr>
                </a:solidFill>
                <a:cs typeface="+mn-lt"/>
              </a:rPr>
              <a:t> </a:t>
            </a:r>
            <a:r>
              <a:rPr lang="zh-CN" sz="1200" b="1">
                <a:solidFill>
                  <a:schemeClr val="accent1">
                    <a:lumMod val="61640"/>
                  </a:schemeClr>
                </a:solidFill>
                <a:cs typeface="+mn-lt"/>
              </a:rPr>
              <a:t>抓手</a:t>
            </a:r>
            <a:endParaRPr lang="zh-CN" sz="1200" b="1">
              <a:solidFill>
                <a:schemeClr val="accent1">
                  <a:lumMod val="61640"/>
                </a:schemeClr>
              </a:solidFill>
              <a:cs typeface="+mn-lt"/>
            </a:endParaRPr>
          </a:p>
        </p:txBody>
      </p:sp>
      <p:sp>
        <p:nvSpPr>
          <p:cNvPr id="53" name="文本框 52"/>
          <p:cNvSpPr txBox="1"/>
          <p:nvPr>
            <p:custDataLst>
              <p:tags r:id="rId57"/>
            </p:custDataLst>
          </p:nvPr>
        </p:nvSpPr>
        <p:spPr>
          <a:xfrm>
            <a:off x="1592609" y="5165227"/>
            <a:ext cx="5943971"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对康养病区而言，</a:t>
            </a:r>
            <a:r>
              <a:rPr sz="975" b="1">
                <a:solidFill>
                  <a:schemeClr val="tx2"/>
                </a:solidFill>
                <a:cs typeface="+mn-lt"/>
              </a:rPr>
              <a:t>设施设备、安全管理、评价改进</a:t>
            </a:r>
            <a:r>
              <a:rPr sz="975">
                <a:solidFill>
                  <a:schemeClr val="tx2"/>
                </a:solidFill>
                <a:cs typeface="+mn-lt"/>
              </a:rPr>
              <a:t>的合规要求，正是</a:t>
            </a:r>
            <a:r>
              <a:rPr sz="975" b="1">
                <a:solidFill>
                  <a:schemeClr val="tx2"/>
                </a:solidFill>
                <a:cs typeface="+mn-lt"/>
              </a:rPr>
              <a:t>智能看护系统</a:t>
            </a:r>
            <a:r>
              <a:rPr sz="975">
                <a:solidFill>
                  <a:schemeClr val="tx2"/>
                </a:solidFill>
                <a:cs typeface="+mn-lt"/>
              </a:rPr>
              <a:t>可以系统承接的必修课</a:t>
            </a:r>
            <a:endParaRPr sz="975">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需求牵引方案的基本逻辑</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1500" y="1058545"/>
            <a:ext cx="11049000" cy="496570"/>
          </a:xfrm>
          <a:custGeom>
            <a:avLst/>
            <a:gdLst>
              <a:gd name="sw" fmla="*/ 1 w 17400"/>
              <a:gd name="sh" fmla="*/ 1 h 781"/>
              <a:gd name="mins" fmla="min sw sh"/>
              <a:gd name="dsw" fmla="+- 0 sw mins"/>
              <a:gd name="dsh" fmla="+- 0 sh mins"/>
              <a:gd name="p0x0" fmla="*/ 210 w 17400"/>
              <a:gd name="p0y0" fmla="*/ 0 h 781"/>
              <a:gd name="p0x1" fmla="*/ 17190 w 17400"/>
              <a:gd name="p0y1" fmla="*/ 0 h 781"/>
              <a:gd name="p0x2" fmla="*/ 17305 w 17400"/>
              <a:gd name="p0y2" fmla="*/ 0 h 781"/>
              <a:gd name="p0x3" fmla="*/ 17400 w 17400"/>
              <a:gd name="p0y3" fmla="*/ 94 h 781"/>
              <a:gd name="p0x4" fmla="*/ 17400 w 17400"/>
              <a:gd name="p0y4" fmla="*/ 210 h 781"/>
              <a:gd name="p0x5" fmla="*/ 17400 w 17400"/>
              <a:gd name="p0y5" fmla="*/ 571 h 781"/>
              <a:gd name="p0x6" fmla="*/ 17400 w 17400"/>
              <a:gd name="p0y6" fmla="*/ 687 h 781"/>
              <a:gd name="p0x7" fmla="*/ 17305 w 17400"/>
              <a:gd name="p0y7" fmla="*/ 781 h 781"/>
              <a:gd name="p0x8" fmla="*/ 17190 w 17400"/>
              <a:gd name="p0y8" fmla="*/ 781 h 781"/>
              <a:gd name="p0x9" fmla="*/ 210 w 17400"/>
              <a:gd name="p0y9" fmla="*/ 781 h 781"/>
              <a:gd name="p0x10" fmla="*/ 94 w 17400"/>
              <a:gd name="p0y10" fmla="*/ 781 h 781"/>
              <a:gd name="p0x11" fmla="*/ 0 w 17400"/>
              <a:gd name="p0y11" fmla="*/ 687 h 781"/>
              <a:gd name="p0x12" fmla="*/ 0 w 17400"/>
              <a:gd name="p0y12" fmla="*/ 571 h 781"/>
              <a:gd name="p0x13" fmla="*/ 0 w 17400"/>
              <a:gd name="p0y13" fmla="*/ 210 h 781"/>
              <a:gd name="p0x14" fmla="*/ 0 w 17400"/>
              <a:gd name="p0y14" fmla="*/ 94 h 781"/>
              <a:gd name="p0x15" fmla="*/ 94 w 17400"/>
              <a:gd name="p0y15" fmla="*/ 0 h 781"/>
              <a:gd name="p0x16" fmla="*/ 210 w 17400"/>
              <a:gd name="p0y16" fmla="*/ 0 h 78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custDataLst>
              <p:tags r:id="rId3"/>
            </p:custDataLst>
          </p:nvPr>
        </p:nvSpPr>
        <p:spPr>
          <a:xfrm>
            <a:off x="723900" y="1144295"/>
            <a:ext cx="7124700" cy="322898"/>
          </a:xfrm>
          <a:prstGeom prst="rect">
            <a:avLst/>
          </a:prstGeom>
          <a:noFill/>
        </p:spPr>
        <p:txBody>
          <a:bodyPr wrap="square" lIns="0" tIns="0" rIns="0" bIns="0" rtlCol="0" anchor="t">
            <a:noAutofit/>
          </a:bodyPr>
          <a:p>
            <a:pPr algn="l">
              <a:lnSpc>
                <a:spcPct val="117000"/>
              </a:lnSpc>
            </a:pPr>
            <a:r>
              <a:rPr sz="1650">
                <a:solidFill>
                  <a:srgbClr val="3D5A78"/>
                </a:solidFill>
                <a:cs typeface="+mn-lt"/>
              </a:rPr>
              <a:t>康养病区需要的不是更多设备，而是</a:t>
            </a:r>
            <a:r>
              <a:rPr sz="1650" b="1">
                <a:solidFill>
                  <a:schemeClr val="accent1"/>
                </a:solidFill>
                <a:cs typeface="+mn-lt"/>
              </a:rPr>
              <a:t>以需求牵引、场景落地</a:t>
            </a:r>
            <a:r>
              <a:rPr sz="1650">
                <a:solidFill>
                  <a:srgbClr val="3D5A78"/>
                </a:solidFill>
                <a:cs typeface="+mn-lt"/>
              </a:rPr>
              <a:t>的看护系统。</a:t>
            </a:r>
            <a:endParaRPr sz="1650">
              <a:solidFill>
                <a:srgbClr val="3D5A78"/>
              </a:solidFill>
              <a:cs typeface="+mn-lt"/>
            </a:endParaRPr>
          </a:p>
        </p:txBody>
      </p:sp>
      <p:sp>
        <p:nvSpPr>
          <p:cNvPr id="78" name="任意多边形 77"/>
          <p:cNvSpPr/>
          <p:nvPr>
            <p:custDataLst>
              <p:tags r:id="rId4"/>
            </p:custDataLst>
          </p:nvPr>
        </p:nvSpPr>
        <p:spPr>
          <a:xfrm>
            <a:off x="571500" y="5035550"/>
            <a:ext cx="11049000" cy="716280"/>
          </a:xfrm>
          <a:custGeom>
            <a:avLst/>
            <a:gdLst>
              <a:gd name="sw" fmla="*/ 1 w 17400"/>
              <a:gd name="sh" fmla="*/ 1 h 1127"/>
              <a:gd name="mins" fmla="min sw sh"/>
              <a:gd name="dsw" fmla="+- 0 sw mins"/>
              <a:gd name="dsh" fmla="+- 0 sh mins"/>
              <a:gd name="p0x0" fmla="*/ 210 w 17400"/>
              <a:gd name="p0y0" fmla="*/ 0 h 1127"/>
              <a:gd name="p0x1" fmla="*/ 17190 w 17400"/>
              <a:gd name="p0y1" fmla="*/ 0 h 1127"/>
              <a:gd name="p0x2" fmla="*/ 17305 w 17400"/>
              <a:gd name="p0y2" fmla="*/ 0 h 1127"/>
              <a:gd name="p0x3" fmla="*/ 17400 w 17400"/>
              <a:gd name="p0y3" fmla="*/ 94 h 1127"/>
              <a:gd name="p0x4" fmla="*/ 17400 w 17400"/>
              <a:gd name="p0y4" fmla="*/ 210 h 1127"/>
              <a:gd name="p0x5" fmla="*/ 17400 w 17400"/>
              <a:gd name="p0y5" fmla="*/ 917 h 1127"/>
              <a:gd name="p0x6" fmla="*/ 17400 w 17400"/>
              <a:gd name="p0y6" fmla="*/ 1033 h 1127"/>
              <a:gd name="p0x7" fmla="*/ 17305 w 17400"/>
              <a:gd name="p0y7" fmla="*/ 1127 h 1127"/>
              <a:gd name="p0x8" fmla="*/ 17190 w 17400"/>
              <a:gd name="p0y8" fmla="*/ 1127 h 1127"/>
              <a:gd name="p0x9" fmla="*/ 210 w 17400"/>
              <a:gd name="p0y9" fmla="*/ 1127 h 1127"/>
              <a:gd name="p0x10" fmla="*/ 94 w 17400"/>
              <a:gd name="p0y10" fmla="*/ 1127 h 1127"/>
              <a:gd name="p0x11" fmla="*/ 0 w 17400"/>
              <a:gd name="p0y11" fmla="*/ 1033 h 1127"/>
              <a:gd name="p0x12" fmla="*/ 0 w 17400"/>
              <a:gd name="p0y12" fmla="*/ 917 h 1127"/>
              <a:gd name="p0x13" fmla="*/ 0 w 17400"/>
              <a:gd name="p0y13" fmla="*/ 210 h 1127"/>
              <a:gd name="p0x14" fmla="*/ 0 w 17400"/>
              <a:gd name="p0y14" fmla="*/ 94 h 1127"/>
              <a:gd name="p0x15" fmla="*/ 94 w 17400"/>
              <a:gd name="p0y15" fmla="*/ 0 h 1127"/>
              <a:gd name="p0x16" fmla="*/ 210 w 17400"/>
              <a:gd name="p0y16" fmla="*/ 0 h 1127"/>
            </a:gdLst>
            <a:ahLst/>
            <a:cxnLst/>
            <a:pathLst>
              <a:path w="17400" h="1128">
                <a:moveTo>
                  <a:pt x="210" y="0"/>
                </a:moveTo>
                <a:lnTo>
                  <a:pt x="17190" y="0"/>
                </a:lnTo>
                <a:cubicBezTo>
                  <a:pt x="17306" y="0"/>
                  <a:pt x="17400" y="94"/>
                  <a:pt x="17400" y="210"/>
                </a:cubicBezTo>
                <a:lnTo>
                  <a:pt x="17400" y="918"/>
                </a:lnTo>
                <a:cubicBezTo>
                  <a:pt x="17400" y="1034"/>
                  <a:pt x="17306" y="1128"/>
                  <a:pt x="17190" y="1128"/>
                </a:cubicBezTo>
                <a:lnTo>
                  <a:pt x="210" y="1128"/>
                </a:lnTo>
                <a:cubicBezTo>
                  <a:pt x="94" y="1128"/>
                  <a:pt x="0" y="1034"/>
                  <a:pt x="0" y="918"/>
                </a:cubicBez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79" name="文本框 78"/>
          <p:cNvSpPr txBox="1"/>
          <p:nvPr>
            <p:custDataLst>
              <p:tags r:id="rId5"/>
            </p:custDataLst>
          </p:nvPr>
        </p:nvSpPr>
        <p:spPr>
          <a:xfrm>
            <a:off x="723900" y="5138985"/>
            <a:ext cx="10744200"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展开路径：</a:t>
            </a:r>
            <a:r>
              <a:rPr lang="zh-CN" sz="1200" b="1">
                <a:solidFill>
                  <a:schemeClr val="accent1"/>
                </a:solidFill>
                <a:cs typeface="+mn-lt"/>
              </a:rPr>
              <a:t>痛点</a:t>
            </a:r>
            <a:r>
              <a:rPr lang="en-US" altLang="zh-CN" sz="1200" b="1">
                <a:solidFill>
                  <a:schemeClr val="accent1"/>
                </a:solidFill>
                <a:cs typeface="+mn-lt"/>
              </a:rPr>
              <a:t> → </a:t>
            </a:r>
            <a:r>
              <a:rPr lang="zh-CN" altLang="en-US" sz="1200" b="1">
                <a:solidFill>
                  <a:schemeClr val="accent1"/>
                </a:solidFill>
                <a:cs typeface="+mn-lt"/>
              </a:rPr>
              <a:t>方案（五层三端）</a:t>
            </a:r>
            <a:r>
              <a:rPr lang="en-US" altLang="zh-CN" sz="1200" b="1">
                <a:solidFill>
                  <a:schemeClr val="accent1"/>
                </a:solidFill>
                <a:cs typeface="+mn-lt"/>
              </a:rPr>
              <a:t>→ </a:t>
            </a:r>
            <a:r>
              <a:rPr lang="zh-CN" altLang="en-US" sz="1200" b="1">
                <a:solidFill>
                  <a:schemeClr val="accent1"/>
                </a:solidFill>
                <a:cs typeface="+mn-lt"/>
              </a:rPr>
              <a:t>功能（四大域）</a:t>
            </a:r>
            <a:r>
              <a:rPr lang="en-US" altLang="zh-CN" sz="1200" b="1">
                <a:solidFill>
                  <a:schemeClr val="accent1"/>
                </a:solidFill>
                <a:cs typeface="+mn-lt"/>
              </a:rPr>
              <a:t>→ </a:t>
            </a:r>
            <a:r>
              <a:rPr lang="zh-CN" altLang="en-US" sz="1200" b="1">
                <a:solidFill>
                  <a:schemeClr val="accent1"/>
                </a:solidFill>
                <a:cs typeface="+mn-lt"/>
              </a:rPr>
              <a:t>场景（四类可复制）</a:t>
            </a:r>
            <a:r>
              <a:rPr sz="1200">
                <a:solidFill>
                  <a:srgbClr val="3D5A78"/>
                </a:solidFill>
                <a:cs typeface="+mn-lt"/>
              </a:rPr>
              <a:t>。每处功能设计均有对应痛点与可核对数据支撑，确保看得懂、算得清、落得下。</a:t>
            </a:r>
            <a:endParaRPr sz="1200">
              <a:solidFill>
                <a:srgbClr val="3D5A78"/>
              </a:solidFill>
              <a:cs typeface="+mn-lt"/>
            </a:endParaRPr>
          </a:p>
        </p:txBody>
      </p:sp>
      <p:sp>
        <p:nvSpPr>
          <p:cNvPr id="81" name="任意多边形 80"/>
          <p:cNvSpPr/>
          <p:nvPr>
            <p:custDataLst>
              <p:tags r:id="rId6"/>
            </p:custDataLst>
          </p:nvPr>
        </p:nvSpPr>
        <p:spPr>
          <a:xfrm>
            <a:off x="571500" y="5980430"/>
            <a:ext cx="11049000" cy="495935"/>
          </a:xfrm>
          <a:custGeom>
            <a:avLst/>
            <a:gdLst>
              <a:gd name="sw" fmla="*/ 1 w 17400"/>
              <a:gd name="sh" fmla="*/ 1 h 781"/>
              <a:gd name="mins" fmla="min sw sh"/>
              <a:gd name="dsw" fmla="+- 0 sw mins"/>
              <a:gd name="dsh" fmla="+- 0 sh mins"/>
              <a:gd name="p0x0" fmla="*/ 210 w 17400"/>
              <a:gd name="p0y0" fmla="*/ 0 h 781"/>
              <a:gd name="p0x1" fmla="*/ 17190 w 17400"/>
              <a:gd name="p0y1" fmla="*/ 0 h 781"/>
              <a:gd name="p0x2" fmla="*/ 17305 w 17400"/>
              <a:gd name="p0y2" fmla="*/ 0 h 781"/>
              <a:gd name="p0x3" fmla="*/ 17400 w 17400"/>
              <a:gd name="p0y3" fmla="*/ 94 h 781"/>
              <a:gd name="p0x4" fmla="*/ 17400 w 17400"/>
              <a:gd name="p0y4" fmla="*/ 210 h 781"/>
              <a:gd name="p0x5" fmla="*/ 17400 w 17400"/>
              <a:gd name="p0y5" fmla="*/ 571 h 781"/>
              <a:gd name="p0x6" fmla="*/ 17400 w 17400"/>
              <a:gd name="p0y6" fmla="*/ 687 h 781"/>
              <a:gd name="p0x7" fmla="*/ 17305 w 17400"/>
              <a:gd name="p0y7" fmla="*/ 781 h 781"/>
              <a:gd name="p0x8" fmla="*/ 17190 w 17400"/>
              <a:gd name="p0y8" fmla="*/ 781 h 781"/>
              <a:gd name="p0x9" fmla="*/ 210 w 17400"/>
              <a:gd name="p0y9" fmla="*/ 781 h 781"/>
              <a:gd name="p0x10" fmla="*/ 94 w 17400"/>
              <a:gd name="p0y10" fmla="*/ 781 h 781"/>
              <a:gd name="p0x11" fmla="*/ 0 w 17400"/>
              <a:gd name="p0y11" fmla="*/ 687 h 781"/>
              <a:gd name="p0x12" fmla="*/ 0 w 17400"/>
              <a:gd name="p0y12" fmla="*/ 571 h 781"/>
              <a:gd name="p0x13" fmla="*/ 0 w 17400"/>
              <a:gd name="p0y13" fmla="*/ 210 h 781"/>
              <a:gd name="p0x14" fmla="*/ 0 w 17400"/>
              <a:gd name="p0y14" fmla="*/ 94 h 781"/>
              <a:gd name="p0x15" fmla="*/ 94 w 17400"/>
              <a:gd name="p0y15" fmla="*/ 0 h 781"/>
              <a:gd name="p0x16" fmla="*/ 210 w 17400"/>
              <a:gd name="p0y16" fmla="*/ 0 h 78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2" name="文本框 81"/>
          <p:cNvSpPr txBox="1"/>
          <p:nvPr>
            <p:custDataLst>
              <p:tags r:id="rId7"/>
            </p:custDataLst>
          </p:nvPr>
        </p:nvSpPr>
        <p:spPr>
          <a:xfrm>
            <a:off x="723900" y="6134595"/>
            <a:ext cx="8209959" cy="186690"/>
          </a:xfrm>
          <a:prstGeom prst="rect">
            <a:avLst/>
          </a:prstGeom>
          <a:noFill/>
        </p:spPr>
        <p:txBody>
          <a:bodyPr wrap="square" lIns="0" tIns="0" rIns="0" bIns="0" rtlCol="0" anchor="t">
            <a:noAutofit/>
          </a:bodyPr>
          <a:p>
            <a:pPr algn="l">
              <a:lnSpc>
                <a:spcPct val="117000"/>
              </a:lnSpc>
            </a:pPr>
            <a:r>
              <a:rPr sz="975">
                <a:solidFill>
                  <a:srgbClr val="3D5A78"/>
                </a:solidFill>
                <a:cs typeface="+mn-lt"/>
              </a:rPr>
              <a:t>展开路径：</a:t>
            </a:r>
            <a:r>
              <a:rPr lang="zh-CN" sz="975" b="1">
                <a:solidFill>
                  <a:schemeClr val="accent1"/>
                </a:solidFill>
                <a:cs typeface="+mn-lt"/>
              </a:rPr>
              <a:t>痛点</a:t>
            </a:r>
            <a:r>
              <a:rPr lang="en-US" altLang="zh-CN" sz="975" b="1">
                <a:solidFill>
                  <a:schemeClr val="accent1"/>
                </a:solidFill>
                <a:cs typeface="+mn-lt"/>
              </a:rPr>
              <a:t> → </a:t>
            </a:r>
            <a:r>
              <a:rPr lang="zh-CN" altLang="en-US" sz="975" b="1">
                <a:solidFill>
                  <a:schemeClr val="accent1"/>
                </a:solidFill>
                <a:cs typeface="+mn-lt"/>
              </a:rPr>
              <a:t>方案（五层三端）</a:t>
            </a:r>
            <a:r>
              <a:rPr lang="en-US" altLang="zh-CN" sz="975" b="1">
                <a:solidFill>
                  <a:schemeClr val="accent1"/>
                </a:solidFill>
                <a:cs typeface="+mn-lt"/>
              </a:rPr>
              <a:t>→ </a:t>
            </a:r>
            <a:r>
              <a:rPr lang="zh-CN" altLang="en-US" sz="975" b="1">
                <a:solidFill>
                  <a:schemeClr val="accent1"/>
                </a:solidFill>
                <a:cs typeface="+mn-lt"/>
              </a:rPr>
              <a:t>功能（四大域）</a:t>
            </a:r>
            <a:r>
              <a:rPr lang="en-US" altLang="zh-CN" sz="975" b="1">
                <a:solidFill>
                  <a:schemeClr val="accent1"/>
                </a:solidFill>
                <a:cs typeface="+mn-lt"/>
              </a:rPr>
              <a:t>→ </a:t>
            </a:r>
            <a:r>
              <a:rPr lang="zh-CN" altLang="en-US" sz="975" b="1">
                <a:solidFill>
                  <a:schemeClr val="accent1"/>
                </a:solidFill>
                <a:cs typeface="+mn-lt"/>
              </a:rPr>
              <a:t>场景（四类可复制）</a:t>
            </a:r>
            <a:r>
              <a:rPr sz="975">
                <a:solidFill>
                  <a:srgbClr val="3D5A78"/>
                </a:solidFill>
                <a:cs typeface="+mn-lt"/>
              </a:rPr>
              <a:t>，功能设计均可</a:t>
            </a:r>
            <a:r>
              <a:rPr sz="975" b="1">
                <a:solidFill>
                  <a:schemeClr val="accent1"/>
                </a:solidFill>
                <a:cs typeface="+mn-lt"/>
              </a:rPr>
              <a:t>回溯痛点与数据</a:t>
            </a:r>
            <a:r>
              <a:rPr sz="975">
                <a:solidFill>
                  <a:srgbClr val="3D5A78"/>
                </a:solidFill>
                <a:cs typeface="+mn-lt"/>
              </a:rPr>
              <a:t>，确保看得懂、算得清、落得下。</a:t>
            </a:r>
            <a:endParaRPr sz="975">
              <a:solidFill>
                <a:srgbClr val="3D5A78"/>
              </a:solidFill>
              <a:cs typeface="+mn-lt"/>
            </a:endParaRPr>
          </a:p>
        </p:txBody>
      </p:sp>
      <p:sp>
        <p:nvSpPr>
          <p:cNvPr id="6" name="任意多边形 5"/>
          <p:cNvSpPr/>
          <p:nvPr>
            <p:custDataLst>
              <p:tags r:id="rId8"/>
            </p:custDataLst>
          </p:nvPr>
        </p:nvSpPr>
        <p:spPr>
          <a:xfrm>
            <a:off x="575945" y="1788160"/>
            <a:ext cx="2609850" cy="3052445"/>
          </a:xfrm>
          <a:custGeom>
            <a:avLst/>
            <a:gdLst>
              <a:gd name="sw" fmla="*/ 1 w 4110"/>
              <a:gd name="sh" fmla="*/ 1 h 4806"/>
              <a:gd name="mins" fmla="min sw sh"/>
              <a:gd name="dsw" fmla="+- 0 sw mins"/>
              <a:gd name="dsh" fmla="+- 0 sh mins"/>
              <a:gd name="p0x0" fmla="*/ 300 w 4110"/>
              <a:gd name="p0y0" fmla="*/ 0 h 4806"/>
              <a:gd name="p0x1" fmla="*/ 3810 w 4110"/>
              <a:gd name="p0y1" fmla="*/ 0 h 4806"/>
              <a:gd name="p0x2" fmla="*/ 3975 w 4110"/>
              <a:gd name="p0y2" fmla="*/ 0 h 4806"/>
              <a:gd name="p0x3" fmla="*/ 4110 w 4110"/>
              <a:gd name="p0y3" fmla="*/ 134 h 4806"/>
              <a:gd name="p0x4" fmla="*/ 4110 w 4110"/>
              <a:gd name="p0y4" fmla="*/ 300 h 4806"/>
              <a:gd name="p0x5" fmla="*/ 4110 w 4110"/>
              <a:gd name="p0y5" fmla="*/ 4506 h 4806"/>
              <a:gd name="p0x6" fmla="*/ 4110 w 4110"/>
              <a:gd name="p0y6" fmla="*/ 4672 h 4806"/>
              <a:gd name="p0x7" fmla="*/ 3975 w 4110"/>
              <a:gd name="p0y7" fmla="*/ 4806 h 4806"/>
              <a:gd name="p0x8" fmla="*/ 3810 w 4110"/>
              <a:gd name="p0y8" fmla="*/ 4806 h 4806"/>
              <a:gd name="p0x9" fmla="*/ 300 w 4110"/>
              <a:gd name="p0y9" fmla="*/ 4806 h 4806"/>
              <a:gd name="p0x10" fmla="*/ 134 w 4110"/>
              <a:gd name="p0y10" fmla="*/ 4806 h 4806"/>
              <a:gd name="p0x11" fmla="*/ 0 w 4110"/>
              <a:gd name="p0y11" fmla="*/ 4672 h 4806"/>
              <a:gd name="p0x12" fmla="*/ 0 w 4110"/>
              <a:gd name="p0y12" fmla="*/ 4506 h 4806"/>
              <a:gd name="p0x13" fmla="*/ 0 w 4110"/>
              <a:gd name="p0y13" fmla="*/ 300 h 4806"/>
              <a:gd name="p0x14" fmla="*/ 0 w 4110"/>
              <a:gd name="p0y14" fmla="*/ 134 h 4806"/>
              <a:gd name="p0x15" fmla="*/ 134 w 4110"/>
              <a:gd name="p0y15" fmla="*/ 0 h 4806"/>
              <a:gd name="p0x16" fmla="*/ 300 w 4110"/>
              <a:gd name="p0y16" fmla="*/ 0 h 480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3" name="组合 82"/>
          <p:cNvGrpSpPr/>
          <p:nvPr/>
        </p:nvGrpSpPr>
        <p:grpSpPr>
          <a:xfrm>
            <a:off x="809625" y="1983740"/>
            <a:ext cx="2142490" cy="396240"/>
            <a:chOff x="1275" y="3124"/>
            <a:chExt cx="3374" cy="624"/>
          </a:xfrm>
        </p:grpSpPr>
        <p:sp>
          <p:nvSpPr>
            <p:cNvPr id="7" name="任意多边形 6"/>
            <p:cNvSpPr/>
            <p:nvPr>
              <p:custDataLst>
                <p:tags r:id="rId9"/>
              </p:custDataLst>
            </p:nvPr>
          </p:nvSpPr>
          <p:spPr>
            <a:xfrm>
              <a:off x="1275" y="3124"/>
              <a:ext cx="3375" cy="624"/>
            </a:xfrm>
            <a:custGeom>
              <a:avLst/>
              <a:gdLst>
                <a:gd name="sw" fmla="*/ 1 w 3375"/>
                <a:gd name="sh" fmla="*/ 1 h 623"/>
                <a:gd name="mins" fmla="min sw sh"/>
                <a:gd name="dsw" fmla="+- 0 sw mins"/>
                <a:gd name="dsh" fmla="+- 0 sh mins"/>
                <a:gd name="p0x0" fmla="*/ 0 w 3375"/>
                <a:gd name="p0y0" fmla="*/ 0 h 623"/>
                <a:gd name="p0x1" fmla="*/ 3375 w 3375"/>
                <a:gd name="p0y1" fmla="*/ 0 h 623"/>
                <a:gd name="p0x2" fmla="*/ 3375 w 3375"/>
                <a:gd name="p0y2" fmla="*/ 623 h 623"/>
                <a:gd name="p0x3" fmla="*/ 0 w 3375"/>
                <a:gd name="p0y3" fmla="*/ 623 h 623"/>
                <a:gd name="p0x4" fmla="*/ 0 w 3375"/>
                <a:gd name="p0y4" fmla="*/ 0 h 62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10"/>
              </p:custDataLst>
            </p:nvPr>
          </p:nvSpPr>
          <p:spPr>
            <a:xfrm>
              <a:off x="1275" y="3733"/>
              <a:ext cx="3375" cy="15"/>
            </a:xfrm>
            <a:custGeom>
              <a:avLst/>
              <a:gdLst>
                <a:gd name="sw" fmla="*/ 1 w 3375"/>
                <a:gd name="sh" fmla="*/ 1 h 15"/>
                <a:gd name="mins" fmla="min sw sh"/>
                <a:gd name="dsw" fmla="+- 0 sw mins"/>
                <a:gd name="dsh" fmla="+- 0 sh mins"/>
                <a:gd name="p0x0" fmla="*/ 3375 w 3375"/>
                <a:gd name="p0y0" fmla="*/ 15 h 15"/>
                <a:gd name="p0x1" fmla="*/ 0 w 3375"/>
                <a:gd name="p0y1" fmla="*/ 15 h 15"/>
                <a:gd name="p0x2" fmla="*/ 0 w 3375"/>
                <a:gd name="p0y2" fmla="*/ 0 h 15"/>
                <a:gd name="p0x3" fmla="*/ 3375 w 3375"/>
                <a:gd name="p0y3" fmla="*/ 0 h 15"/>
                <a:gd name="p0x4" fmla="*/ 3375 w 3375"/>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0" name="任意多边形 9"/>
          <p:cNvSpPr/>
          <p:nvPr>
            <p:custDataLst>
              <p:tags r:id="rId11"/>
            </p:custDataLst>
          </p:nvPr>
        </p:nvSpPr>
        <p:spPr>
          <a:xfrm>
            <a:off x="809625" y="198628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1" name="图片 10"/>
          <p:cNvPicPr>
            <a:picLocks noChangeAspect="1"/>
          </p:cNvPicPr>
          <p:nvPr>
            <p:custDataLst>
              <p:tags r:id="rId12"/>
            </p:custDataLst>
          </p:nvPr>
        </p:nvPicPr>
        <p:blipFill>
          <a:blip r:embed="rId13">
            <a:extLst>
              <a:ext uri="{96DAC541-7B7A-43D3-8B79-37D633B846F1}">
                <asvg:svgBlip xmlns:asvg="http://schemas.microsoft.com/office/drawing/2016/SVG/main" r:embed="rId14"/>
              </a:ext>
            </a:extLst>
          </a:blip>
          <a:srcRect l="-3333" t="-3333" r="-3333" b="-3333"/>
          <a:stretch>
            <a:fillRect/>
          </a:stretch>
        </p:blipFill>
        <p:spPr>
          <a:xfrm>
            <a:off x="866775" y="2043430"/>
            <a:ext cx="152400" cy="152400"/>
          </a:xfrm>
          <a:prstGeom prst="rect">
            <a:avLst/>
          </a:prstGeom>
        </p:spPr>
      </p:pic>
      <p:sp>
        <p:nvSpPr>
          <p:cNvPr id="13" name="文本框 12"/>
          <p:cNvSpPr txBox="1"/>
          <p:nvPr>
            <p:custDataLst>
              <p:tags r:id="rId15"/>
            </p:custDataLst>
          </p:nvPr>
        </p:nvSpPr>
        <p:spPr>
          <a:xfrm>
            <a:off x="1190625" y="1968560"/>
            <a:ext cx="1072906"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照护缺口</a:t>
            </a:r>
            <a:endParaRPr sz="1650" b="1" spc="49">
              <a:solidFill>
                <a:srgbClr val="1A3E5C"/>
              </a:solidFill>
              <a:cs typeface="+mn-lt"/>
            </a:endParaRPr>
          </a:p>
        </p:txBody>
      </p:sp>
      <p:grpSp>
        <p:nvGrpSpPr>
          <p:cNvPr id="84" name="组合 83"/>
          <p:cNvGrpSpPr/>
          <p:nvPr/>
        </p:nvGrpSpPr>
        <p:grpSpPr>
          <a:xfrm>
            <a:off x="847725" y="2494280"/>
            <a:ext cx="2104390" cy="1788160"/>
            <a:chOff x="1335" y="3928"/>
            <a:chExt cx="3314" cy="2816"/>
          </a:xfrm>
        </p:grpSpPr>
        <p:sp>
          <p:nvSpPr>
            <p:cNvPr id="14" name="任意多边形 13"/>
            <p:cNvSpPr/>
            <p:nvPr>
              <p:custDataLst>
                <p:tags r:id="rId16"/>
              </p:custDataLst>
            </p:nvPr>
          </p:nvSpPr>
          <p:spPr>
            <a:xfrm>
              <a:off x="1335" y="3928"/>
              <a:ext cx="3315" cy="2817"/>
            </a:xfrm>
            <a:custGeom>
              <a:avLst/>
              <a:gdLst>
                <a:gd name="sw" fmla="*/ 1 w 3315"/>
                <a:gd name="sh" fmla="*/ 1 h 2817"/>
                <a:gd name="mins" fmla="min sw sh"/>
                <a:gd name="dsw" fmla="+- 0 sw mins"/>
                <a:gd name="dsh" fmla="+- 0 sh mins"/>
                <a:gd name="p0x0" fmla="*/ 0 w 3315"/>
                <a:gd name="p0y0" fmla="*/ 0 h 2817"/>
                <a:gd name="p0x1" fmla="*/ 3315 w 3315"/>
                <a:gd name="p0y1" fmla="*/ 0 h 2817"/>
                <a:gd name="p0x2" fmla="*/ 3315 w 3315"/>
                <a:gd name="p0y2" fmla="*/ 2817 h 2817"/>
                <a:gd name="p0x3" fmla="*/ 0 w 3315"/>
                <a:gd name="p0y3" fmla="*/ 2817 h 2817"/>
                <a:gd name="p0x4" fmla="*/ 0 w 3315"/>
                <a:gd name="p0y4" fmla="*/ 0 h 2817"/>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任意多边形 14"/>
            <p:cNvSpPr/>
            <p:nvPr>
              <p:custDataLst>
                <p:tags r:id="rId17"/>
              </p:custDataLst>
            </p:nvPr>
          </p:nvSpPr>
          <p:spPr>
            <a:xfrm>
              <a:off x="1335" y="3928"/>
              <a:ext cx="45" cy="2817"/>
            </a:xfrm>
            <a:custGeom>
              <a:avLst/>
              <a:gdLst>
                <a:gd name="sw" fmla="*/ 1 w 45"/>
                <a:gd name="sh" fmla="*/ 1 h 2817"/>
                <a:gd name="mins" fmla="min sw sh"/>
                <a:gd name="dsw" fmla="+- 0 sw mins"/>
                <a:gd name="dsh" fmla="+- 0 sh mins"/>
                <a:gd name="p0x0" fmla="*/ 0 w 45"/>
                <a:gd name="p0y0" fmla="*/ 2817 h 2817"/>
                <a:gd name="p0x1" fmla="*/ 0 w 45"/>
                <a:gd name="p0y1" fmla="*/ 0 h 2817"/>
                <a:gd name="p0x2" fmla="*/ 45 w 45"/>
                <a:gd name="p0y2" fmla="*/ 0 h 2817"/>
                <a:gd name="p0x3" fmla="*/ 45 w 45"/>
                <a:gd name="p0y3" fmla="*/ 2817 h 2817"/>
                <a:gd name="p0x4" fmla="*/ 0 w 45"/>
                <a:gd name="p0y4" fmla="*/ 2817 h 2817"/>
              </a:gdLst>
              <a:ahLst/>
              <a:cxnLst/>
              <a:pathLst>
                <a:path>
                  <a:moveTo>
                    <a:pt x="p0x0" y="p0y0"/>
                  </a:moveTo>
                  <a:lnTo>
                    <a:pt x="p0x1" y="p0y1"/>
                  </a:lnTo>
                  <a:lnTo>
                    <a:pt x="p0x2" y="p0y2"/>
                  </a:lnTo>
                  <a:lnTo>
                    <a:pt x="p0x3" y="p0y3"/>
                  </a:lnTo>
                  <a:lnTo>
                    <a:pt x="p0x4" y="p0y4"/>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7" name="任意多边形 16"/>
          <p:cNvSpPr/>
          <p:nvPr>
            <p:custDataLst>
              <p:tags r:id="rId18"/>
            </p:custDataLst>
          </p:nvPr>
        </p:nvSpPr>
        <p:spPr>
          <a:xfrm>
            <a:off x="952500" y="335978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custDataLst>
              <p:tags r:id="rId19"/>
            </p:custDataLst>
          </p:nvPr>
        </p:nvSpPr>
        <p:spPr>
          <a:xfrm>
            <a:off x="1085850" y="3277533"/>
            <a:ext cx="1524229" cy="215265"/>
          </a:xfrm>
          <a:prstGeom prst="rect">
            <a:avLst/>
          </a:prstGeom>
          <a:noFill/>
        </p:spPr>
        <p:txBody>
          <a:bodyPr wrap="square" lIns="0" tIns="0" rIns="0" bIns="0" rtlCol="0" anchor="t">
            <a:noAutofit/>
          </a:bodyPr>
          <a:p>
            <a:pPr algn="l">
              <a:lnSpc>
                <a:spcPct val="108000"/>
              </a:lnSpc>
            </a:pPr>
            <a:r>
              <a:rPr sz="1200" b="1">
                <a:solidFill>
                  <a:schemeClr val="tx2"/>
                </a:solidFill>
                <a:cs typeface="+mn-lt"/>
              </a:rPr>
              <a:t>无感采集</a:t>
            </a:r>
            <a:r>
              <a:rPr sz="1200">
                <a:solidFill>
                  <a:srgbClr val="3D5A78"/>
                </a:solidFill>
                <a:cs typeface="+mn-lt"/>
              </a:rPr>
              <a:t>、</a:t>
            </a:r>
            <a:r>
              <a:rPr sz="1200" b="1">
                <a:solidFill>
                  <a:schemeClr val="tx2"/>
                </a:solidFill>
                <a:cs typeface="+mn-lt"/>
              </a:rPr>
              <a:t>主动预警</a:t>
            </a:r>
            <a:endParaRPr sz="1200" b="1">
              <a:solidFill>
                <a:schemeClr val="tx2"/>
              </a:solidFill>
              <a:cs typeface="+mn-lt"/>
            </a:endParaRPr>
          </a:p>
        </p:txBody>
      </p:sp>
      <p:sp>
        <p:nvSpPr>
          <p:cNvPr id="19" name="任意多边形 18"/>
          <p:cNvSpPr/>
          <p:nvPr>
            <p:custDataLst>
              <p:tags r:id="rId20"/>
            </p:custDataLst>
          </p:nvPr>
        </p:nvSpPr>
        <p:spPr>
          <a:xfrm>
            <a:off x="814070" y="4402455"/>
            <a:ext cx="1000125" cy="238125"/>
          </a:xfrm>
          <a:custGeom>
            <a:avLst/>
            <a:gdLst>
              <a:gd name="sw" fmla="*/ 1 w 1575"/>
              <a:gd name="sh" fmla="*/ 1 h 375"/>
              <a:gd name="mins" fmla="min sw sh"/>
              <a:gd name="dsw" fmla="+- 0 sw mins"/>
              <a:gd name="dsh" fmla="+- 0 sh mins"/>
              <a:gd name="p0x0" fmla="*/ 187 w 1575"/>
              <a:gd name="p0y0" fmla="*/ 0 h 375"/>
              <a:gd name="p0x1" fmla="*/ 1387 w 1575"/>
              <a:gd name="p0y1" fmla="*/ 0 h 375"/>
              <a:gd name="p0x2" fmla="*/ 1491 w 1575"/>
              <a:gd name="p0y2" fmla="*/ 0 h 375"/>
              <a:gd name="p0x3" fmla="*/ 1575 w 1575"/>
              <a:gd name="p0y3" fmla="*/ 83 h 375"/>
              <a:gd name="p0x4" fmla="*/ 1575 w 1575"/>
              <a:gd name="p0y4" fmla="*/ 187 h 375"/>
              <a:gd name="p0x5" fmla="*/ 1575 w 1575"/>
              <a:gd name="p0y5" fmla="*/ 291 h 375"/>
              <a:gd name="p0x6" fmla="*/ 1491 w 1575"/>
              <a:gd name="p0y6" fmla="*/ 375 h 375"/>
              <a:gd name="p0x7" fmla="*/ 1387 w 1575"/>
              <a:gd name="p0y7" fmla="*/ 375 h 375"/>
              <a:gd name="p0x8" fmla="*/ 187 w 1575"/>
              <a:gd name="p0y8" fmla="*/ 375 h 375"/>
              <a:gd name="p0x9" fmla="*/ 83 w 1575"/>
              <a:gd name="p0y9" fmla="*/ 375 h 375"/>
              <a:gd name="p0x10" fmla="*/ 0 w 1575"/>
              <a:gd name="p0y10" fmla="*/ 291 h 375"/>
              <a:gd name="p0x11" fmla="*/ 0 w 1575"/>
              <a:gd name="p0y11" fmla="*/ 187 h 375"/>
              <a:gd name="p0x12" fmla="*/ 0 w 1575"/>
              <a:gd name="p0y12" fmla="*/ 83 h 375"/>
              <a:gd name="p0x13" fmla="*/ 83 w 1575"/>
              <a:gd name="p0y13" fmla="*/ 0 h 375"/>
              <a:gd name="p0x14" fmla="*/ 187 w 157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21"/>
            </p:custDataLst>
          </p:nvPr>
        </p:nvSpPr>
        <p:spPr>
          <a:xfrm>
            <a:off x="933450" y="4436993"/>
            <a:ext cx="9144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毫米波雷达</a:t>
            </a:r>
            <a:endParaRPr sz="1200">
              <a:solidFill>
                <a:srgbClr val="00568F"/>
              </a:solidFill>
              <a:cs typeface="+mn-lt"/>
            </a:endParaRPr>
          </a:p>
        </p:txBody>
      </p:sp>
      <p:sp>
        <p:nvSpPr>
          <p:cNvPr id="21" name="任意多边形 20"/>
          <p:cNvSpPr/>
          <p:nvPr>
            <p:custDataLst>
              <p:tags r:id="rId22"/>
            </p:custDataLst>
          </p:nvPr>
        </p:nvSpPr>
        <p:spPr>
          <a:xfrm>
            <a:off x="1899920" y="4402455"/>
            <a:ext cx="695325" cy="238125"/>
          </a:xfrm>
          <a:custGeom>
            <a:avLst/>
            <a:gdLst>
              <a:gd name="sw" fmla="*/ 1 w 1095"/>
              <a:gd name="sh" fmla="*/ 1 h 375"/>
              <a:gd name="mins" fmla="min sw sh"/>
              <a:gd name="dsw" fmla="+- 0 sw mins"/>
              <a:gd name="dsh" fmla="+- 0 sh mins"/>
              <a:gd name="p0x0" fmla="*/ 187 w 1095"/>
              <a:gd name="p0y0" fmla="*/ 0 h 375"/>
              <a:gd name="p0x1" fmla="*/ 907 w 1095"/>
              <a:gd name="p0y1" fmla="*/ 0 h 375"/>
              <a:gd name="p0x2" fmla="*/ 1011 w 1095"/>
              <a:gd name="p0y2" fmla="*/ 0 h 375"/>
              <a:gd name="p0x3" fmla="*/ 1095 w 1095"/>
              <a:gd name="p0y3" fmla="*/ 83 h 375"/>
              <a:gd name="p0x4" fmla="*/ 1095 w 1095"/>
              <a:gd name="p0y4" fmla="*/ 187 h 375"/>
              <a:gd name="p0x5" fmla="*/ 1095 w 1095"/>
              <a:gd name="p0y5" fmla="*/ 291 h 375"/>
              <a:gd name="p0x6" fmla="*/ 1011 w 1095"/>
              <a:gd name="p0y6" fmla="*/ 375 h 375"/>
              <a:gd name="p0x7" fmla="*/ 907 w 1095"/>
              <a:gd name="p0y7" fmla="*/ 375 h 375"/>
              <a:gd name="p0x8" fmla="*/ 187 w 1095"/>
              <a:gd name="p0y8" fmla="*/ 375 h 375"/>
              <a:gd name="p0x9" fmla="*/ 83 w 1095"/>
              <a:gd name="p0y9" fmla="*/ 375 h 375"/>
              <a:gd name="p0x10" fmla="*/ 0 w 1095"/>
              <a:gd name="p0y10" fmla="*/ 291 h 375"/>
              <a:gd name="p0x11" fmla="*/ 0 w 1095"/>
              <a:gd name="p0y11" fmla="*/ 187 h 375"/>
              <a:gd name="p0x12" fmla="*/ 0 w 1095"/>
              <a:gd name="p0y12" fmla="*/ 83 h 375"/>
              <a:gd name="p0x13" fmla="*/ 83 w 1095"/>
              <a:gd name="p0y13" fmla="*/ 0 h 375"/>
              <a:gd name="p0x14" fmla="*/ 187 w 109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23"/>
            </p:custDataLst>
          </p:nvPr>
        </p:nvSpPr>
        <p:spPr>
          <a:xfrm>
            <a:off x="2019376" y="4436993"/>
            <a:ext cx="6096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护理床</a:t>
            </a:r>
            <a:endParaRPr sz="1200">
              <a:solidFill>
                <a:srgbClr val="00568F"/>
              </a:solidFill>
              <a:cs typeface="+mn-lt"/>
            </a:endParaRPr>
          </a:p>
        </p:txBody>
      </p:sp>
      <p:sp>
        <p:nvSpPr>
          <p:cNvPr id="24" name="任意多边形 23"/>
          <p:cNvSpPr/>
          <p:nvPr>
            <p:custDataLst>
              <p:tags r:id="rId24"/>
            </p:custDataLst>
          </p:nvPr>
        </p:nvSpPr>
        <p:spPr>
          <a:xfrm>
            <a:off x="3385820" y="1788160"/>
            <a:ext cx="2609850" cy="3052445"/>
          </a:xfrm>
          <a:custGeom>
            <a:avLst/>
            <a:gdLst>
              <a:gd name="sw" fmla="*/ 1 w 4110"/>
              <a:gd name="sh" fmla="*/ 1 h 4806"/>
              <a:gd name="mins" fmla="min sw sh"/>
              <a:gd name="dsw" fmla="+- 0 sw mins"/>
              <a:gd name="dsh" fmla="+- 0 sh mins"/>
              <a:gd name="p0x0" fmla="*/ 300 w 4110"/>
              <a:gd name="p0y0" fmla="*/ 0 h 4806"/>
              <a:gd name="p0x1" fmla="*/ 3810 w 4110"/>
              <a:gd name="p0y1" fmla="*/ 0 h 4806"/>
              <a:gd name="p0x2" fmla="*/ 3975 w 4110"/>
              <a:gd name="p0y2" fmla="*/ 0 h 4806"/>
              <a:gd name="p0x3" fmla="*/ 4110 w 4110"/>
              <a:gd name="p0y3" fmla="*/ 134 h 4806"/>
              <a:gd name="p0x4" fmla="*/ 4110 w 4110"/>
              <a:gd name="p0y4" fmla="*/ 300 h 4806"/>
              <a:gd name="p0x5" fmla="*/ 4110 w 4110"/>
              <a:gd name="p0y5" fmla="*/ 4506 h 4806"/>
              <a:gd name="p0x6" fmla="*/ 4110 w 4110"/>
              <a:gd name="p0y6" fmla="*/ 4672 h 4806"/>
              <a:gd name="p0x7" fmla="*/ 3975 w 4110"/>
              <a:gd name="p0y7" fmla="*/ 4806 h 4806"/>
              <a:gd name="p0x8" fmla="*/ 3810 w 4110"/>
              <a:gd name="p0y8" fmla="*/ 4806 h 4806"/>
              <a:gd name="p0x9" fmla="*/ 300 w 4110"/>
              <a:gd name="p0y9" fmla="*/ 4806 h 4806"/>
              <a:gd name="p0x10" fmla="*/ 134 w 4110"/>
              <a:gd name="p0y10" fmla="*/ 4806 h 4806"/>
              <a:gd name="p0x11" fmla="*/ 0 w 4110"/>
              <a:gd name="p0y11" fmla="*/ 4672 h 4806"/>
              <a:gd name="p0x12" fmla="*/ 0 w 4110"/>
              <a:gd name="p0y12" fmla="*/ 4506 h 4806"/>
              <a:gd name="p0x13" fmla="*/ 0 w 4110"/>
              <a:gd name="p0y13" fmla="*/ 300 h 4806"/>
              <a:gd name="p0x14" fmla="*/ 0 w 4110"/>
              <a:gd name="p0y14" fmla="*/ 134 h 4806"/>
              <a:gd name="p0x15" fmla="*/ 134 w 4110"/>
              <a:gd name="p0y15" fmla="*/ 0 h 4806"/>
              <a:gd name="p0x16" fmla="*/ 300 w 4110"/>
              <a:gd name="p0y16" fmla="*/ 0 h 480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5" name="组合 84"/>
          <p:cNvGrpSpPr/>
          <p:nvPr/>
        </p:nvGrpSpPr>
        <p:grpSpPr>
          <a:xfrm>
            <a:off x="3619500" y="1983740"/>
            <a:ext cx="2142490" cy="396240"/>
            <a:chOff x="5700" y="3124"/>
            <a:chExt cx="3374" cy="624"/>
          </a:xfrm>
        </p:grpSpPr>
        <p:sp>
          <p:nvSpPr>
            <p:cNvPr id="25" name="任意多边形 24"/>
            <p:cNvSpPr/>
            <p:nvPr>
              <p:custDataLst>
                <p:tags r:id="rId25"/>
              </p:custDataLst>
            </p:nvPr>
          </p:nvSpPr>
          <p:spPr>
            <a:xfrm>
              <a:off x="5700" y="3124"/>
              <a:ext cx="3375" cy="624"/>
            </a:xfrm>
            <a:custGeom>
              <a:avLst/>
              <a:gdLst>
                <a:gd name="sw" fmla="*/ 1 w 3375"/>
                <a:gd name="sh" fmla="*/ 1 h 623"/>
                <a:gd name="mins" fmla="min sw sh"/>
                <a:gd name="dsw" fmla="+- 0 sw mins"/>
                <a:gd name="dsh" fmla="+- 0 sh mins"/>
                <a:gd name="p0x0" fmla="*/ 0 w 3375"/>
                <a:gd name="p0y0" fmla="*/ 0 h 623"/>
                <a:gd name="p0x1" fmla="*/ 3375 w 3375"/>
                <a:gd name="p0y1" fmla="*/ 0 h 623"/>
                <a:gd name="p0x2" fmla="*/ 3375 w 3375"/>
                <a:gd name="p0y2" fmla="*/ 623 h 623"/>
                <a:gd name="p0x3" fmla="*/ 0 w 3375"/>
                <a:gd name="p0y3" fmla="*/ 623 h 623"/>
                <a:gd name="p0x4" fmla="*/ 0 w 3375"/>
                <a:gd name="p0y4" fmla="*/ 0 h 62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6"/>
              </p:custDataLst>
            </p:nvPr>
          </p:nvSpPr>
          <p:spPr>
            <a:xfrm>
              <a:off x="5700" y="3733"/>
              <a:ext cx="3375" cy="15"/>
            </a:xfrm>
            <a:custGeom>
              <a:avLst/>
              <a:gdLst>
                <a:gd name="sw" fmla="*/ 1 w 3375"/>
                <a:gd name="sh" fmla="*/ 1 h 15"/>
                <a:gd name="mins" fmla="min sw sh"/>
                <a:gd name="dsw" fmla="+- 0 sw mins"/>
                <a:gd name="dsh" fmla="+- 0 sh mins"/>
                <a:gd name="p0x0" fmla="*/ 3375 w 3375"/>
                <a:gd name="p0y0" fmla="*/ 15 h 15"/>
                <a:gd name="p0x1" fmla="*/ 0 w 3375"/>
                <a:gd name="p0y1" fmla="*/ 15 h 15"/>
                <a:gd name="p0x2" fmla="*/ 0 w 3375"/>
                <a:gd name="p0y2" fmla="*/ 0 h 15"/>
                <a:gd name="p0x3" fmla="*/ 3375 w 3375"/>
                <a:gd name="p0y3" fmla="*/ 0 h 15"/>
                <a:gd name="p0x4" fmla="*/ 3375 w 3375"/>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8" name="任意多边形 27"/>
          <p:cNvSpPr/>
          <p:nvPr>
            <p:custDataLst>
              <p:tags r:id="rId27"/>
            </p:custDataLst>
          </p:nvPr>
        </p:nvSpPr>
        <p:spPr>
          <a:xfrm>
            <a:off x="3619500" y="198628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28"/>
          <p:cNvPicPr>
            <a:picLocks noChangeAspect="1"/>
          </p:cNvPicPr>
          <p:nvPr>
            <p:custDataLst>
              <p:tags r:id="rId28"/>
            </p:custDataLst>
          </p:nvPr>
        </p:nvPicPr>
        <p:blipFill>
          <a:blip r:embed="rId29">
            <a:extLst>
              <a:ext uri="{96DAC541-7B7A-43D3-8B79-37D633B846F1}">
                <asvg:svgBlip xmlns:asvg="http://schemas.microsoft.com/office/drawing/2016/SVG/main" r:embed="rId30"/>
              </a:ext>
            </a:extLst>
          </a:blip>
          <a:srcRect/>
          <a:stretch>
            <a:fillRect/>
          </a:stretch>
        </p:blipFill>
        <p:spPr>
          <a:xfrm>
            <a:off x="3676650" y="2043430"/>
            <a:ext cx="152400" cy="152400"/>
          </a:xfrm>
          <a:prstGeom prst="rect">
            <a:avLst/>
          </a:prstGeom>
        </p:spPr>
      </p:pic>
      <p:sp>
        <p:nvSpPr>
          <p:cNvPr id="31" name="文本框 30"/>
          <p:cNvSpPr txBox="1"/>
          <p:nvPr>
            <p:custDataLst>
              <p:tags r:id="rId31"/>
            </p:custDataLst>
          </p:nvPr>
        </p:nvSpPr>
        <p:spPr>
          <a:xfrm>
            <a:off x="4000500" y="1968560"/>
            <a:ext cx="1072906"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响应滞后</a:t>
            </a:r>
            <a:endParaRPr sz="1650" b="1" spc="49">
              <a:solidFill>
                <a:srgbClr val="1A3E5C"/>
              </a:solidFill>
              <a:cs typeface="+mn-lt"/>
            </a:endParaRPr>
          </a:p>
        </p:txBody>
      </p:sp>
      <p:grpSp>
        <p:nvGrpSpPr>
          <p:cNvPr id="86" name="组合 85"/>
          <p:cNvGrpSpPr/>
          <p:nvPr/>
        </p:nvGrpSpPr>
        <p:grpSpPr>
          <a:xfrm>
            <a:off x="3657600" y="2494280"/>
            <a:ext cx="2104390" cy="1788160"/>
            <a:chOff x="5760" y="3928"/>
            <a:chExt cx="3314" cy="2816"/>
          </a:xfrm>
        </p:grpSpPr>
        <p:sp>
          <p:nvSpPr>
            <p:cNvPr id="32" name="任意多边形 31"/>
            <p:cNvSpPr/>
            <p:nvPr>
              <p:custDataLst>
                <p:tags r:id="rId32"/>
              </p:custDataLst>
            </p:nvPr>
          </p:nvSpPr>
          <p:spPr>
            <a:xfrm>
              <a:off x="5760" y="3928"/>
              <a:ext cx="3315" cy="2817"/>
            </a:xfrm>
            <a:custGeom>
              <a:avLst/>
              <a:gdLst>
                <a:gd name="sw" fmla="*/ 1 w 3315"/>
                <a:gd name="sh" fmla="*/ 1 h 2817"/>
                <a:gd name="mins" fmla="min sw sh"/>
                <a:gd name="dsw" fmla="+- 0 sw mins"/>
                <a:gd name="dsh" fmla="+- 0 sh mins"/>
                <a:gd name="p0x0" fmla="*/ 0 w 3315"/>
                <a:gd name="p0y0" fmla="*/ 0 h 2817"/>
                <a:gd name="p0x1" fmla="*/ 3315 w 3315"/>
                <a:gd name="p0y1" fmla="*/ 0 h 2817"/>
                <a:gd name="p0x2" fmla="*/ 3315 w 3315"/>
                <a:gd name="p0y2" fmla="*/ 2817 h 2817"/>
                <a:gd name="p0x3" fmla="*/ 0 w 3315"/>
                <a:gd name="p0y3" fmla="*/ 2817 h 2817"/>
                <a:gd name="p0x4" fmla="*/ 0 w 3315"/>
                <a:gd name="p0y4" fmla="*/ 0 h 2817"/>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任意多边形 32"/>
            <p:cNvSpPr/>
            <p:nvPr>
              <p:custDataLst>
                <p:tags r:id="rId33"/>
              </p:custDataLst>
            </p:nvPr>
          </p:nvSpPr>
          <p:spPr>
            <a:xfrm>
              <a:off x="5760" y="3928"/>
              <a:ext cx="45" cy="2817"/>
            </a:xfrm>
            <a:custGeom>
              <a:avLst/>
              <a:gdLst>
                <a:gd name="sw" fmla="*/ 1 w 45"/>
                <a:gd name="sh" fmla="*/ 1 h 2817"/>
                <a:gd name="mins" fmla="min sw sh"/>
                <a:gd name="dsw" fmla="+- 0 sw mins"/>
                <a:gd name="dsh" fmla="+- 0 sh mins"/>
                <a:gd name="p0x0" fmla="*/ 0 w 45"/>
                <a:gd name="p0y0" fmla="*/ 2817 h 2817"/>
                <a:gd name="p0x1" fmla="*/ 0 w 45"/>
                <a:gd name="p0y1" fmla="*/ 0 h 2817"/>
                <a:gd name="p0x2" fmla="*/ 45 w 45"/>
                <a:gd name="p0y2" fmla="*/ 0 h 2817"/>
                <a:gd name="p0x3" fmla="*/ 45 w 45"/>
                <a:gd name="p0y3" fmla="*/ 2817 h 2817"/>
                <a:gd name="p0x4" fmla="*/ 0 w 45"/>
                <a:gd name="p0y4" fmla="*/ 2817 h 2817"/>
              </a:gdLst>
              <a:ahLst/>
              <a:cxnLst/>
              <a:pathLst>
                <a:path>
                  <a:moveTo>
                    <a:pt x="p0x0" y="p0y0"/>
                  </a:moveTo>
                  <a:lnTo>
                    <a:pt x="p0x1" y="p0y1"/>
                  </a:lnTo>
                  <a:lnTo>
                    <a:pt x="p0x2" y="p0y2"/>
                  </a:lnTo>
                  <a:lnTo>
                    <a:pt x="p0x3" y="p0y3"/>
                  </a:lnTo>
                  <a:lnTo>
                    <a:pt x="p0x4" y="p0y4"/>
                  </a:ln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5" name="任意多边形 34"/>
          <p:cNvSpPr/>
          <p:nvPr>
            <p:custDataLst>
              <p:tags r:id="rId34"/>
            </p:custDataLst>
          </p:nvPr>
        </p:nvSpPr>
        <p:spPr>
          <a:xfrm>
            <a:off x="3762375" y="335978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文本框 35"/>
          <p:cNvSpPr txBox="1"/>
          <p:nvPr>
            <p:custDataLst>
              <p:tags r:id="rId35"/>
            </p:custDataLst>
          </p:nvPr>
        </p:nvSpPr>
        <p:spPr>
          <a:xfrm>
            <a:off x="3895725" y="3277533"/>
            <a:ext cx="1676629" cy="215265"/>
          </a:xfrm>
          <a:prstGeom prst="rect">
            <a:avLst/>
          </a:prstGeom>
          <a:noFill/>
        </p:spPr>
        <p:txBody>
          <a:bodyPr wrap="square" lIns="0" tIns="0" rIns="0" bIns="0" rtlCol="0" anchor="t">
            <a:noAutofit/>
          </a:bodyPr>
          <a:p>
            <a:pPr algn="l">
              <a:lnSpc>
                <a:spcPct val="108000"/>
              </a:lnSpc>
            </a:pPr>
            <a:r>
              <a:rPr sz="1200" b="1">
                <a:solidFill>
                  <a:schemeClr val="tx2"/>
                </a:solidFill>
                <a:cs typeface="+mn-lt"/>
              </a:rPr>
              <a:t>断网不断联</a:t>
            </a:r>
            <a:r>
              <a:rPr sz="1200">
                <a:solidFill>
                  <a:srgbClr val="3D5A78"/>
                </a:solidFill>
                <a:cs typeface="+mn-lt"/>
              </a:rPr>
              <a:t>、</a:t>
            </a:r>
            <a:r>
              <a:rPr sz="1200" b="1">
                <a:solidFill>
                  <a:schemeClr val="tx2"/>
                </a:solidFill>
                <a:cs typeface="+mn-lt"/>
              </a:rPr>
              <a:t>本地闭环</a:t>
            </a:r>
            <a:endParaRPr sz="1200" b="1">
              <a:solidFill>
                <a:schemeClr val="tx2"/>
              </a:solidFill>
              <a:cs typeface="+mn-lt"/>
            </a:endParaRPr>
          </a:p>
        </p:txBody>
      </p:sp>
      <p:sp>
        <p:nvSpPr>
          <p:cNvPr id="37" name="任意多边形 36"/>
          <p:cNvSpPr/>
          <p:nvPr>
            <p:custDataLst>
              <p:tags r:id="rId36"/>
            </p:custDataLst>
          </p:nvPr>
        </p:nvSpPr>
        <p:spPr>
          <a:xfrm>
            <a:off x="3623945" y="4402455"/>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文本框 37"/>
          <p:cNvSpPr txBox="1"/>
          <p:nvPr>
            <p:custDataLst>
              <p:tags r:id="rId37"/>
            </p:custDataLst>
          </p:nvPr>
        </p:nvSpPr>
        <p:spPr>
          <a:xfrm>
            <a:off x="3743325" y="4436993"/>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边缘计算</a:t>
            </a:r>
            <a:endParaRPr sz="1200">
              <a:solidFill>
                <a:srgbClr val="00568F"/>
              </a:solidFill>
              <a:cs typeface="+mn-lt"/>
            </a:endParaRPr>
          </a:p>
        </p:txBody>
      </p:sp>
      <p:sp>
        <p:nvSpPr>
          <p:cNvPr id="39" name="任意多边形 38"/>
          <p:cNvSpPr/>
          <p:nvPr>
            <p:custDataLst>
              <p:tags r:id="rId38"/>
            </p:custDataLst>
          </p:nvPr>
        </p:nvSpPr>
        <p:spPr>
          <a:xfrm>
            <a:off x="4557395" y="4402455"/>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文本框 39"/>
          <p:cNvSpPr txBox="1"/>
          <p:nvPr>
            <p:custDataLst>
              <p:tags r:id="rId39"/>
            </p:custDataLst>
          </p:nvPr>
        </p:nvSpPr>
        <p:spPr>
          <a:xfrm>
            <a:off x="4676851" y="4436993"/>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本地网关</a:t>
            </a:r>
            <a:endParaRPr sz="1200">
              <a:solidFill>
                <a:srgbClr val="00568F"/>
              </a:solidFill>
              <a:cs typeface="+mn-lt"/>
            </a:endParaRPr>
          </a:p>
        </p:txBody>
      </p:sp>
      <p:sp>
        <p:nvSpPr>
          <p:cNvPr id="42" name="任意多边形 41"/>
          <p:cNvSpPr/>
          <p:nvPr>
            <p:custDataLst>
              <p:tags r:id="rId40"/>
            </p:custDataLst>
          </p:nvPr>
        </p:nvSpPr>
        <p:spPr>
          <a:xfrm>
            <a:off x="6195695" y="1788160"/>
            <a:ext cx="2609850" cy="3052445"/>
          </a:xfrm>
          <a:custGeom>
            <a:avLst/>
            <a:gdLst>
              <a:gd name="sw" fmla="*/ 1 w 4110"/>
              <a:gd name="sh" fmla="*/ 1 h 4806"/>
              <a:gd name="mins" fmla="min sw sh"/>
              <a:gd name="dsw" fmla="+- 0 sw mins"/>
              <a:gd name="dsh" fmla="+- 0 sh mins"/>
              <a:gd name="p0x0" fmla="*/ 300 w 4110"/>
              <a:gd name="p0y0" fmla="*/ 0 h 4806"/>
              <a:gd name="p0x1" fmla="*/ 3810 w 4110"/>
              <a:gd name="p0y1" fmla="*/ 0 h 4806"/>
              <a:gd name="p0x2" fmla="*/ 3975 w 4110"/>
              <a:gd name="p0y2" fmla="*/ 0 h 4806"/>
              <a:gd name="p0x3" fmla="*/ 4110 w 4110"/>
              <a:gd name="p0y3" fmla="*/ 134 h 4806"/>
              <a:gd name="p0x4" fmla="*/ 4110 w 4110"/>
              <a:gd name="p0y4" fmla="*/ 300 h 4806"/>
              <a:gd name="p0x5" fmla="*/ 4110 w 4110"/>
              <a:gd name="p0y5" fmla="*/ 4506 h 4806"/>
              <a:gd name="p0x6" fmla="*/ 4110 w 4110"/>
              <a:gd name="p0y6" fmla="*/ 4672 h 4806"/>
              <a:gd name="p0x7" fmla="*/ 3975 w 4110"/>
              <a:gd name="p0y7" fmla="*/ 4806 h 4806"/>
              <a:gd name="p0x8" fmla="*/ 3810 w 4110"/>
              <a:gd name="p0y8" fmla="*/ 4806 h 4806"/>
              <a:gd name="p0x9" fmla="*/ 300 w 4110"/>
              <a:gd name="p0y9" fmla="*/ 4806 h 4806"/>
              <a:gd name="p0x10" fmla="*/ 134 w 4110"/>
              <a:gd name="p0y10" fmla="*/ 4806 h 4806"/>
              <a:gd name="p0x11" fmla="*/ 0 w 4110"/>
              <a:gd name="p0y11" fmla="*/ 4672 h 4806"/>
              <a:gd name="p0x12" fmla="*/ 0 w 4110"/>
              <a:gd name="p0y12" fmla="*/ 4506 h 4806"/>
              <a:gd name="p0x13" fmla="*/ 0 w 4110"/>
              <a:gd name="p0y13" fmla="*/ 300 h 4806"/>
              <a:gd name="p0x14" fmla="*/ 0 w 4110"/>
              <a:gd name="p0y14" fmla="*/ 134 h 4806"/>
              <a:gd name="p0x15" fmla="*/ 134 w 4110"/>
              <a:gd name="p0y15" fmla="*/ 0 h 4806"/>
              <a:gd name="p0x16" fmla="*/ 300 w 4110"/>
              <a:gd name="p0y16" fmla="*/ 0 h 480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7" name="组合 86"/>
          <p:cNvGrpSpPr/>
          <p:nvPr/>
        </p:nvGrpSpPr>
        <p:grpSpPr>
          <a:xfrm>
            <a:off x="6429375" y="1983740"/>
            <a:ext cx="2142490" cy="396240"/>
            <a:chOff x="10125" y="3124"/>
            <a:chExt cx="3374" cy="624"/>
          </a:xfrm>
        </p:grpSpPr>
        <p:sp>
          <p:nvSpPr>
            <p:cNvPr id="43" name="任意多边形 42"/>
            <p:cNvSpPr/>
            <p:nvPr>
              <p:custDataLst>
                <p:tags r:id="rId41"/>
              </p:custDataLst>
            </p:nvPr>
          </p:nvSpPr>
          <p:spPr>
            <a:xfrm>
              <a:off x="10125" y="3124"/>
              <a:ext cx="3375" cy="624"/>
            </a:xfrm>
            <a:custGeom>
              <a:avLst/>
              <a:gdLst>
                <a:gd name="sw" fmla="*/ 1 w 3375"/>
                <a:gd name="sh" fmla="*/ 1 h 623"/>
                <a:gd name="mins" fmla="min sw sh"/>
                <a:gd name="dsw" fmla="+- 0 sw mins"/>
                <a:gd name="dsh" fmla="+- 0 sh mins"/>
                <a:gd name="p0x0" fmla="*/ 0 w 3375"/>
                <a:gd name="p0y0" fmla="*/ 0 h 623"/>
                <a:gd name="p0x1" fmla="*/ 3375 w 3375"/>
                <a:gd name="p0y1" fmla="*/ 0 h 623"/>
                <a:gd name="p0x2" fmla="*/ 3375 w 3375"/>
                <a:gd name="p0y2" fmla="*/ 623 h 623"/>
                <a:gd name="p0x3" fmla="*/ 0 w 3375"/>
                <a:gd name="p0y3" fmla="*/ 623 h 623"/>
                <a:gd name="p0x4" fmla="*/ 0 w 3375"/>
                <a:gd name="p0y4" fmla="*/ 0 h 62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任意多边形 43"/>
            <p:cNvSpPr/>
            <p:nvPr>
              <p:custDataLst>
                <p:tags r:id="rId42"/>
              </p:custDataLst>
            </p:nvPr>
          </p:nvSpPr>
          <p:spPr>
            <a:xfrm>
              <a:off x="10125" y="3733"/>
              <a:ext cx="3375" cy="15"/>
            </a:xfrm>
            <a:custGeom>
              <a:avLst/>
              <a:gdLst>
                <a:gd name="sw" fmla="*/ 1 w 3375"/>
                <a:gd name="sh" fmla="*/ 1 h 15"/>
                <a:gd name="mins" fmla="min sw sh"/>
                <a:gd name="dsw" fmla="+- 0 sw mins"/>
                <a:gd name="dsh" fmla="+- 0 sh mins"/>
                <a:gd name="p0x0" fmla="*/ 3375 w 3375"/>
                <a:gd name="p0y0" fmla="*/ 15 h 15"/>
                <a:gd name="p0x1" fmla="*/ 0 w 3375"/>
                <a:gd name="p0y1" fmla="*/ 15 h 15"/>
                <a:gd name="p0x2" fmla="*/ 0 w 3375"/>
                <a:gd name="p0y2" fmla="*/ 0 h 15"/>
                <a:gd name="p0x3" fmla="*/ 3375 w 3375"/>
                <a:gd name="p0y3" fmla="*/ 0 h 15"/>
                <a:gd name="p0x4" fmla="*/ 3375 w 3375"/>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6" name="任意多边形 45"/>
          <p:cNvSpPr/>
          <p:nvPr>
            <p:custDataLst>
              <p:tags r:id="rId43"/>
            </p:custDataLst>
          </p:nvPr>
        </p:nvSpPr>
        <p:spPr>
          <a:xfrm>
            <a:off x="6429375" y="198628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7" name="图片 46"/>
          <p:cNvPicPr>
            <a:picLocks noChangeAspect="1"/>
          </p:cNvPicPr>
          <p:nvPr>
            <p:custDataLst>
              <p:tags r:id="rId44"/>
            </p:custDataLst>
          </p:nvPr>
        </p:nvPicPr>
        <p:blipFill>
          <a:blip r:embed="rId45">
            <a:extLst>
              <a:ext uri="{96DAC541-7B7A-43D3-8B79-37D633B846F1}">
                <asvg:svgBlip xmlns:asvg="http://schemas.microsoft.com/office/drawing/2016/SVG/main" r:embed="rId46"/>
              </a:ext>
            </a:extLst>
          </a:blip>
          <a:srcRect t="-7143" b="-7143"/>
          <a:stretch>
            <a:fillRect/>
          </a:stretch>
        </p:blipFill>
        <p:spPr>
          <a:xfrm>
            <a:off x="6477000" y="2043430"/>
            <a:ext cx="171450" cy="152400"/>
          </a:xfrm>
          <a:prstGeom prst="rect">
            <a:avLst/>
          </a:prstGeom>
        </p:spPr>
      </p:pic>
      <p:sp>
        <p:nvSpPr>
          <p:cNvPr id="49" name="文本框 48"/>
          <p:cNvSpPr txBox="1"/>
          <p:nvPr>
            <p:custDataLst>
              <p:tags r:id="rId47"/>
            </p:custDataLst>
          </p:nvPr>
        </p:nvSpPr>
        <p:spPr>
          <a:xfrm>
            <a:off x="6810375" y="1968560"/>
            <a:ext cx="1072906"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数据孤岛</a:t>
            </a:r>
            <a:endParaRPr sz="1650" b="1" spc="49">
              <a:solidFill>
                <a:srgbClr val="1A3E5C"/>
              </a:solidFill>
              <a:cs typeface="+mn-lt"/>
            </a:endParaRPr>
          </a:p>
        </p:txBody>
      </p:sp>
      <p:grpSp>
        <p:nvGrpSpPr>
          <p:cNvPr id="88" name="组合 87"/>
          <p:cNvGrpSpPr/>
          <p:nvPr/>
        </p:nvGrpSpPr>
        <p:grpSpPr>
          <a:xfrm>
            <a:off x="6467475" y="2494280"/>
            <a:ext cx="2104390" cy="1788160"/>
            <a:chOff x="10185" y="3928"/>
            <a:chExt cx="3314" cy="2816"/>
          </a:xfrm>
        </p:grpSpPr>
        <p:sp>
          <p:nvSpPr>
            <p:cNvPr id="50" name="任意多边形 49"/>
            <p:cNvSpPr/>
            <p:nvPr>
              <p:custDataLst>
                <p:tags r:id="rId48"/>
              </p:custDataLst>
            </p:nvPr>
          </p:nvSpPr>
          <p:spPr>
            <a:xfrm>
              <a:off x="10185" y="3928"/>
              <a:ext cx="3315" cy="2817"/>
            </a:xfrm>
            <a:custGeom>
              <a:avLst/>
              <a:gdLst>
                <a:gd name="sw" fmla="*/ 1 w 3315"/>
                <a:gd name="sh" fmla="*/ 1 h 2817"/>
                <a:gd name="mins" fmla="min sw sh"/>
                <a:gd name="dsw" fmla="+- 0 sw mins"/>
                <a:gd name="dsh" fmla="+- 0 sh mins"/>
                <a:gd name="p0x0" fmla="*/ 0 w 3315"/>
                <a:gd name="p0y0" fmla="*/ 0 h 2817"/>
                <a:gd name="p0x1" fmla="*/ 3315 w 3315"/>
                <a:gd name="p0y1" fmla="*/ 0 h 2817"/>
                <a:gd name="p0x2" fmla="*/ 3315 w 3315"/>
                <a:gd name="p0y2" fmla="*/ 2817 h 2817"/>
                <a:gd name="p0x3" fmla="*/ 0 w 3315"/>
                <a:gd name="p0y3" fmla="*/ 2817 h 2817"/>
                <a:gd name="p0x4" fmla="*/ 0 w 3315"/>
                <a:gd name="p0y4" fmla="*/ 0 h 2817"/>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任意多边形 50"/>
            <p:cNvSpPr/>
            <p:nvPr>
              <p:custDataLst>
                <p:tags r:id="rId49"/>
              </p:custDataLst>
            </p:nvPr>
          </p:nvSpPr>
          <p:spPr>
            <a:xfrm>
              <a:off x="10185" y="3928"/>
              <a:ext cx="45" cy="2817"/>
            </a:xfrm>
            <a:custGeom>
              <a:avLst/>
              <a:gdLst>
                <a:gd name="sw" fmla="*/ 1 w 45"/>
                <a:gd name="sh" fmla="*/ 1 h 2817"/>
                <a:gd name="mins" fmla="min sw sh"/>
                <a:gd name="dsw" fmla="+- 0 sw mins"/>
                <a:gd name="dsh" fmla="+- 0 sh mins"/>
                <a:gd name="p0x0" fmla="*/ 0 w 45"/>
                <a:gd name="p0y0" fmla="*/ 2817 h 2817"/>
                <a:gd name="p0x1" fmla="*/ 0 w 45"/>
                <a:gd name="p0y1" fmla="*/ 0 h 2817"/>
                <a:gd name="p0x2" fmla="*/ 45 w 45"/>
                <a:gd name="p0y2" fmla="*/ 0 h 2817"/>
                <a:gd name="p0x3" fmla="*/ 45 w 45"/>
                <a:gd name="p0y3" fmla="*/ 2817 h 2817"/>
                <a:gd name="p0x4" fmla="*/ 0 w 45"/>
                <a:gd name="p0y4" fmla="*/ 2817 h 2817"/>
              </a:gdLst>
              <a:ahLst/>
              <a:cxnLst/>
              <a:pathLst>
                <a:path>
                  <a:moveTo>
                    <a:pt x="p0x0" y="p0y0"/>
                  </a:moveTo>
                  <a:lnTo>
                    <a:pt x="p0x1" y="p0y1"/>
                  </a:lnTo>
                  <a:lnTo>
                    <a:pt x="p0x2" y="p0y2"/>
                  </a:lnTo>
                  <a:lnTo>
                    <a:pt x="p0x3" y="p0y3"/>
                  </a:lnTo>
                  <a:lnTo>
                    <a:pt x="p0x4" y="p0y4"/>
                  </a:ln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3" name="任意多边形 52"/>
          <p:cNvSpPr/>
          <p:nvPr>
            <p:custDataLst>
              <p:tags r:id="rId50"/>
            </p:custDataLst>
          </p:nvPr>
        </p:nvSpPr>
        <p:spPr>
          <a:xfrm>
            <a:off x="6572250" y="335978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文本框 53"/>
          <p:cNvSpPr txBox="1"/>
          <p:nvPr>
            <p:custDataLst>
              <p:tags r:id="rId51"/>
            </p:custDataLst>
          </p:nvPr>
        </p:nvSpPr>
        <p:spPr>
          <a:xfrm>
            <a:off x="6705600" y="3277533"/>
            <a:ext cx="1524229" cy="215265"/>
          </a:xfrm>
          <a:prstGeom prst="rect">
            <a:avLst/>
          </a:prstGeom>
          <a:noFill/>
        </p:spPr>
        <p:txBody>
          <a:bodyPr wrap="square" lIns="0" tIns="0" rIns="0" bIns="0" rtlCol="0" anchor="t">
            <a:noAutofit/>
          </a:bodyPr>
          <a:p>
            <a:pPr algn="l">
              <a:lnSpc>
                <a:spcPct val="108000"/>
              </a:lnSpc>
            </a:pPr>
            <a:r>
              <a:rPr sz="1200" b="1">
                <a:solidFill>
                  <a:schemeClr val="tx2"/>
                </a:solidFill>
                <a:cs typeface="+mn-lt"/>
              </a:rPr>
              <a:t>统一协议</a:t>
            </a:r>
            <a:r>
              <a:rPr sz="1200">
                <a:solidFill>
                  <a:srgbClr val="3D5A78"/>
                </a:solidFill>
                <a:cs typeface="+mn-lt"/>
              </a:rPr>
              <a:t>、</a:t>
            </a:r>
            <a:r>
              <a:rPr sz="1200" b="1">
                <a:solidFill>
                  <a:schemeClr val="tx2"/>
                </a:solidFill>
                <a:cs typeface="+mn-lt"/>
              </a:rPr>
              <a:t>数据互通</a:t>
            </a:r>
            <a:endParaRPr sz="1200" b="1">
              <a:solidFill>
                <a:schemeClr val="tx2"/>
              </a:solidFill>
              <a:cs typeface="+mn-lt"/>
            </a:endParaRPr>
          </a:p>
        </p:txBody>
      </p:sp>
      <p:sp>
        <p:nvSpPr>
          <p:cNvPr id="55" name="任意多边形 54"/>
          <p:cNvSpPr/>
          <p:nvPr>
            <p:custDataLst>
              <p:tags r:id="rId52"/>
            </p:custDataLst>
          </p:nvPr>
        </p:nvSpPr>
        <p:spPr>
          <a:xfrm>
            <a:off x="6433820" y="4402455"/>
            <a:ext cx="1000125" cy="238125"/>
          </a:xfrm>
          <a:custGeom>
            <a:avLst/>
            <a:gdLst>
              <a:gd name="sw" fmla="*/ 1 w 1575"/>
              <a:gd name="sh" fmla="*/ 1 h 375"/>
              <a:gd name="mins" fmla="min sw sh"/>
              <a:gd name="dsw" fmla="+- 0 sw mins"/>
              <a:gd name="dsh" fmla="+- 0 sh mins"/>
              <a:gd name="p0x0" fmla="*/ 187 w 1575"/>
              <a:gd name="p0y0" fmla="*/ 0 h 375"/>
              <a:gd name="p0x1" fmla="*/ 1387 w 1575"/>
              <a:gd name="p0y1" fmla="*/ 0 h 375"/>
              <a:gd name="p0x2" fmla="*/ 1491 w 1575"/>
              <a:gd name="p0y2" fmla="*/ 0 h 375"/>
              <a:gd name="p0x3" fmla="*/ 1575 w 1575"/>
              <a:gd name="p0y3" fmla="*/ 83 h 375"/>
              <a:gd name="p0x4" fmla="*/ 1575 w 1575"/>
              <a:gd name="p0y4" fmla="*/ 187 h 375"/>
              <a:gd name="p0x5" fmla="*/ 1575 w 1575"/>
              <a:gd name="p0y5" fmla="*/ 291 h 375"/>
              <a:gd name="p0x6" fmla="*/ 1491 w 1575"/>
              <a:gd name="p0y6" fmla="*/ 375 h 375"/>
              <a:gd name="p0x7" fmla="*/ 1387 w 1575"/>
              <a:gd name="p0y7" fmla="*/ 375 h 375"/>
              <a:gd name="p0x8" fmla="*/ 187 w 1575"/>
              <a:gd name="p0y8" fmla="*/ 375 h 375"/>
              <a:gd name="p0x9" fmla="*/ 83 w 1575"/>
              <a:gd name="p0y9" fmla="*/ 375 h 375"/>
              <a:gd name="p0x10" fmla="*/ 0 w 1575"/>
              <a:gd name="p0y10" fmla="*/ 291 h 375"/>
              <a:gd name="p0x11" fmla="*/ 0 w 1575"/>
              <a:gd name="p0y11" fmla="*/ 187 h 375"/>
              <a:gd name="p0x12" fmla="*/ 0 w 1575"/>
              <a:gd name="p0y12" fmla="*/ 83 h 375"/>
              <a:gd name="p0x13" fmla="*/ 83 w 1575"/>
              <a:gd name="p0y13" fmla="*/ 0 h 375"/>
              <a:gd name="p0x14" fmla="*/ 187 w 157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文本框 55"/>
          <p:cNvSpPr txBox="1"/>
          <p:nvPr>
            <p:custDataLst>
              <p:tags r:id="rId53"/>
            </p:custDataLst>
          </p:nvPr>
        </p:nvSpPr>
        <p:spPr>
          <a:xfrm>
            <a:off x="6553200" y="4436993"/>
            <a:ext cx="9144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统一协议栈</a:t>
            </a:r>
            <a:endParaRPr sz="1200">
              <a:solidFill>
                <a:srgbClr val="00568F"/>
              </a:solidFill>
              <a:cs typeface="+mn-lt"/>
            </a:endParaRPr>
          </a:p>
        </p:txBody>
      </p:sp>
      <p:sp>
        <p:nvSpPr>
          <p:cNvPr id="57" name="任意多边形 56"/>
          <p:cNvSpPr/>
          <p:nvPr>
            <p:custDataLst>
              <p:tags r:id="rId54"/>
            </p:custDataLst>
          </p:nvPr>
        </p:nvSpPr>
        <p:spPr>
          <a:xfrm>
            <a:off x="7519670" y="4402455"/>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8" name="文本框 57"/>
          <p:cNvSpPr txBox="1"/>
          <p:nvPr>
            <p:custDataLst>
              <p:tags r:id="rId55"/>
            </p:custDataLst>
          </p:nvPr>
        </p:nvSpPr>
        <p:spPr>
          <a:xfrm>
            <a:off x="7639126" y="4436993"/>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互联互通</a:t>
            </a:r>
            <a:endParaRPr sz="1200">
              <a:solidFill>
                <a:srgbClr val="00568F"/>
              </a:solidFill>
              <a:cs typeface="+mn-lt"/>
            </a:endParaRPr>
          </a:p>
        </p:txBody>
      </p:sp>
      <p:sp>
        <p:nvSpPr>
          <p:cNvPr id="60" name="任意多边形 59"/>
          <p:cNvSpPr/>
          <p:nvPr>
            <p:custDataLst>
              <p:tags r:id="rId56"/>
            </p:custDataLst>
          </p:nvPr>
        </p:nvSpPr>
        <p:spPr>
          <a:xfrm>
            <a:off x="9005570" y="1788160"/>
            <a:ext cx="2609850" cy="3052445"/>
          </a:xfrm>
          <a:custGeom>
            <a:avLst/>
            <a:gdLst>
              <a:gd name="sw" fmla="*/ 1 w 4110"/>
              <a:gd name="sh" fmla="*/ 1 h 4806"/>
              <a:gd name="mins" fmla="min sw sh"/>
              <a:gd name="dsw" fmla="+- 0 sw mins"/>
              <a:gd name="dsh" fmla="+- 0 sh mins"/>
              <a:gd name="p0x0" fmla="*/ 300 w 4110"/>
              <a:gd name="p0y0" fmla="*/ 0 h 4806"/>
              <a:gd name="p0x1" fmla="*/ 3810 w 4110"/>
              <a:gd name="p0y1" fmla="*/ 0 h 4806"/>
              <a:gd name="p0x2" fmla="*/ 3975 w 4110"/>
              <a:gd name="p0y2" fmla="*/ 0 h 4806"/>
              <a:gd name="p0x3" fmla="*/ 4110 w 4110"/>
              <a:gd name="p0y3" fmla="*/ 134 h 4806"/>
              <a:gd name="p0x4" fmla="*/ 4110 w 4110"/>
              <a:gd name="p0y4" fmla="*/ 300 h 4806"/>
              <a:gd name="p0x5" fmla="*/ 4110 w 4110"/>
              <a:gd name="p0y5" fmla="*/ 4506 h 4806"/>
              <a:gd name="p0x6" fmla="*/ 4110 w 4110"/>
              <a:gd name="p0y6" fmla="*/ 4672 h 4806"/>
              <a:gd name="p0x7" fmla="*/ 3975 w 4110"/>
              <a:gd name="p0y7" fmla="*/ 4806 h 4806"/>
              <a:gd name="p0x8" fmla="*/ 3810 w 4110"/>
              <a:gd name="p0y8" fmla="*/ 4806 h 4806"/>
              <a:gd name="p0x9" fmla="*/ 300 w 4110"/>
              <a:gd name="p0y9" fmla="*/ 4806 h 4806"/>
              <a:gd name="p0x10" fmla="*/ 134 w 4110"/>
              <a:gd name="p0y10" fmla="*/ 4806 h 4806"/>
              <a:gd name="p0x11" fmla="*/ 0 w 4110"/>
              <a:gd name="p0y11" fmla="*/ 4672 h 4806"/>
              <a:gd name="p0x12" fmla="*/ 0 w 4110"/>
              <a:gd name="p0y12" fmla="*/ 4506 h 4806"/>
              <a:gd name="p0x13" fmla="*/ 0 w 4110"/>
              <a:gd name="p0y13" fmla="*/ 300 h 4806"/>
              <a:gd name="p0x14" fmla="*/ 0 w 4110"/>
              <a:gd name="p0y14" fmla="*/ 134 h 4806"/>
              <a:gd name="p0x15" fmla="*/ 134 w 4110"/>
              <a:gd name="p0y15" fmla="*/ 0 h 4806"/>
              <a:gd name="p0x16" fmla="*/ 300 w 4110"/>
              <a:gd name="p0y16" fmla="*/ 0 h 480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9" name="组合 88"/>
          <p:cNvGrpSpPr/>
          <p:nvPr/>
        </p:nvGrpSpPr>
        <p:grpSpPr>
          <a:xfrm>
            <a:off x="9239250" y="1983740"/>
            <a:ext cx="2142490" cy="396240"/>
            <a:chOff x="14550" y="3124"/>
            <a:chExt cx="3374" cy="624"/>
          </a:xfrm>
        </p:grpSpPr>
        <p:sp>
          <p:nvSpPr>
            <p:cNvPr id="61" name="任意多边形 60"/>
            <p:cNvSpPr/>
            <p:nvPr>
              <p:custDataLst>
                <p:tags r:id="rId57"/>
              </p:custDataLst>
            </p:nvPr>
          </p:nvSpPr>
          <p:spPr>
            <a:xfrm>
              <a:off x="14550" y="3124"/>
              <a:ext cx="3375" cy="624"/>
            </a:xfrm>
            <a:custGeom>
              <a:avLst/>
              <a:gdLst>
                <a:gd name="sw" fmla="*/ 1 w 3375"/>
                <a:gd name="sh" fmla="*/ 1 h 623"/>
                <a:gd name="mins" fmla="min sw sh"/>
                <a:gd name="dsw" fmla="+- 0 sw mins"/>
                <a:gd name="dsh" fmla="+- 0 sh mins"/>
                <a:gd name="p0x0" fmla="*/ 0 w 3375"/>
                <a:gd name="p0y0" fmla="*/ 0 h 623"/>
                <a:gd name="p0x1" fmla="*/ 3375 w 3375"/>
                <a:gd name="p0y1" fmla="*/ 0 h 623"/>
                <a:gd name="p0x2" fmla="*/ 3375 w 3375"/>
                <a:gd name="p0y2" fmla="*/ 623 h 623"/>
                <a:gd name="p0x3" fmla="*/ 0 w 3375"/>
                <a:gd name="p0y3" fmla="*/ 623 h 623"/>
                <a:gd name="p0x4" fmla="*/ 0 w 3375"/>
                <a:gd name="p0y4" fmla="*/ 0 h 62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2" name="任意多边形 61"/>
            <p:cNvSpPr/>
            <p:nvPr>
              <p:custDataLst>
                <p:tags r:id="rId58"/>
              </p:custDataLst>
            </p:nvPr>
          </p:nvSpPr>
          <p:spPr>
            <a:xfrm>
              <a:off x="14550" y="3733"/>
              <a:ext cx="3375" cy="15"/>
            </a:xfrm>
            <a:custGeom>
              <a:avLst/>
              <a:gdLst>
                <a:gd name="sw" fmla="*/ 1 w 3375"/>
                <a:gd name="sh" fmla="*/ 1 h 15"/>
                <a:gd name="mins" fmla="min sw sh"/>
                <a:gd name="dsw" fmla="+- 0 sw mins"/>
                <a:gd name="dsh" fmla="+- 0 sh mins"/>
                <a:gd name="p0x0" fmla="*/ 3375 w 3375"/>
                <a:gd name="p0y0" fmla="*/ 15 h 15"/>
                <a:gd name="p0x1" fmla="*/ 0 w 3375"/>
                <a:gd name="p0y1" fmla="*/ 15 h 15"/>
                <a:gd name="p0x2" fmla="*/ 0 w 3375"/>
                <a:gd name="p0y2" fmla="*/ 0 h 15"/>
                <a:gd name="p0x3" fmla="*/ 3375 w 3375"/>
                <a:gd name="p0y3" fmla="*/ 0 h 15"/>
                <a:gd name="p0x4" fmla="*/ 3375 w 3375"/>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4" name="任意多边形 63"/>
          <p:cNvSpPr/>
          <p:nvPr>
            <p:custDataLst>
              <p:tags r:id="rId59"/>
            </p:custDataLst>
          </p:nvPr>
        </p:nvSpPr>
        <p:spPr>
          <a:xfrm>
            <a:off x="9239250" y="198628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5" name="图片 64"/>
          <p:cNvPicPr>
            <a:picLocks noChangeAspect="1"/>
          </p:cNvPicPr>
          <p:nvPr>
            <p:custDataLst>
              <p:tags r:id="rId60"/>
            </p:custDataLst>
          </p:nvPr>
        </p:nvPicPr>
        <p:blipFill>
          <a:blip r:embed="rId61">
            <a:extLst>
              <a:ext uri="{96DAC541-7B7A-43D3-8B79-37D633B846F1}">
                <asvg:svgBlip xmlns:asvg="http://schemas.microsoft.com/office/drawing/2016/SVG/main" r:embed="rId62"/>
              </a:ext>
            </a:extLst>
          </a:blip>
          <a:srcRect l="-2632" r="-2632"/>
          <a:stretch>
            <a:fillRect/>
          </a:stretch>
        </p:blipFill>
        <p:spPr>
          <a:xfrm>
            <a:off x="9277350" y="2043430"/>
            <a:ext cx="190500" cy="152400"/>
          </a:xfrm>
          <a:prstGeom prst="rect">
            <a:avLst/>
          </a:prstGeom>
        </p:spPr>
      </p:pic>
      <p:sp>
        <p:nvSpPr>
          <p:cNvPr id="67" name="文本框 66"/>
          <p:cNvSpPr txBox="1"/>
          <p:nvPr>
            <p:custDataLst>
              <p:tags r:id="rId63"/>
            </p:custDataLst>
          </p:nvPr>
        </p:nvSpPr>
        <p:spPr>
          <a:xfrm>
            <a:off x="9620250" y="1968560"/>
            <a:ext cx="1072906"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合规刚需</a:t>
            </a:r>
            <a:endParaRPr sz="1650" b="1" spc="49">
              <a:solidFill>
                <a:srgbClr val="1A3E5C"/>
              </a:solidFill>
              <a:cs typeface="+mn-lt"/>
            </a:endParaRPr>
          </a:p>
        </p:txBody>
      </p:sp>
      <p:grpSp>
        <p:nvGrpSpPr>
          <p:cNvPr id="90" name="组合 89"/>
          <p:cNvGrpSpPr/>
          <p:nvPr/>
        </p:nvGrpSpPr>
        <p:grpSpPr>
          <a:xfrm>
            <a:off x="9277350" y="2494280"/>
            <a:ext cx="2104390" cy="1788160"/>
            <a:chOff x="14610" y="3928"/>
            <a:chExt cx="3314" cy="2816"/>
          </a:xfrm>
        </p:grpSpPr>
        <p:sp>
          <p:nvSpPr>
            <p:cNvPr id="68" name="任意多边形 67"/>
            <p:cNvSpPr/>
            <p:nvPr>
              <p:custDataLst>
                <p:tags r:id="rId64"/>
              </p:custDataLst>
            </p:nvPr>
          </p:nvSpPr>
          <p:spPr>
            <a:xfrm>
              <a:off x="14610" y="3928"/>
              <a:ext cx="3315" cy="2817"/>
            </a:xfrm>
            <a:custGeom>
              <a:avLst/>
              <a:gdLst>
                <a:gd name="sw" fmla="*/ 1 w 3315"/>
                <a:gd name="sh" fmla="*/ 1 h 2817"/>
                <a:gd name="mins" fmla="min sw sh"/>
                <a:gd name="dsw" fmla="+- 0 sw mins"/>
                <a:gd name="dsh" fmla="+- 0 sh mins"/>
                <a:gd name="p0x0" fmla="*/ 0 w 3315"/>
                <a:gd name="p0y0" fmla="*/ 0 h 2817"/>
                <a:gd name="p0x1" fmla="*/ 3315 w 3315"/>
                <a:gd name="p0y1" fmla="*/ 0 h 2817"/>
                <a:gd name="p0x2" fmla="*/ 3315 w 3315"/>
                <a:gd name="p0y2" fmla="*/ 2817 h 2817"/>
                <a:gd name="p0x3" fmla="*/ 0 w 3315"/>
                <a:gd name="p0y3" fmla="*/ 2817 h 2817"/>
                <a:gd name="p0x4" fmla="*/ 0 w 3315"/>
                <a:gd name="p0y4" fmla="*/ 0 h 2817"/>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9" name="任意多边形 68"/>
            <p:cNvSpPr/>
            <p:nvPr>
              <p:custDataLst>
                <p:tags r:id="rId65"/>
              </p:custDataLst>
            </p:nvPr>
          </p:nvSpPr>
          <p:spPr>
            <a:xfrm>
              <a:off x="14610" y="3928"/>
              <a:ext cx="45" cy="2817"/>
            </a:xfrm>
            <a:custGeom>
              <a:avLst/>
              <a:gdLst>
                <a:gd name="sw" fmla="*/ 1 w 45"/>
                <a:gd name="sh" fmla="*/ 1 h 2817"/>
                <a:gd name="mins" fmla="min sw sh"/>
                <a:gd name="dsw" fmla="+- 0 sw mins"/>
                <a:gd name="dsh" fmla="+- 0 sh mins"/>
                <a:gd name="p0x0" fmla="*/ 0 w 45"/>
                <a:gd name="p0y0" fmla="*/ 2817 h 2817"/>
                <a:gd name="p0x1" fmla="*/ 0 w 45"/>
                <a:gd name="p0y1" fmla="*/ 0 h 2817"/>
                <a:gd name="p0x2" fmla="*/ 45 w 45"/>
                <a:gd name="p0y2" fmla="*/ 0 h 2817"/>
                <a:gd name="p0x3" fmla="*/ 45 w 45"/>
                <a:gd name="p0y3" fmla="*/ 2817 h 2817"/>
                <a:gd name="p0x4" fmla="*/ 0 w 45"/>
                <a:gd name="p0y4" fmla="*/ 2817 h 2817"/>
              </a:gdLst>
              <a:ahLst/>
              <a:cxnLst/>
              <a:pathLst>
                <a:path>
                  <a:moveTo>
                    <a:pt x="p0x0" y="p0y0"/>
                  </a:moveTo>
                  <a:lnTo>
                    <a:pt x="p0x1" y="p0y1"/>
                  </a:lnTo>
                  <a:lnTo>
                    <a:pt x="p0x2" y="p0y2"/>
                  </a:lnTo>
                  <a:lnTo>
                    <a:pt x="p0x3" y="p0y3"/>
                  </a:lnTo>
                  <a:lnTo>
                    <a:pt x="p0x4" y="p0y4"/>
                  </a:ln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1" name="任意多边形 70"/>
          <p:cNvSpPr/>
          <p:nvPr>
            <p:custDataLst>
              <p:tags r:id="rId66"/>
            </p:custDataLst>
          </p:nvPr>
        </p:nvSpPr>
        <p:spPr>
          <a:xfrm>
            <a:off x="9382125" y="335978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 name="文本框 71"/>
          <p:cNvSpPr txBox="1"/>
          <p:nvPr>
            <p:custDataLst>
              <p:tags r:id="rId67"/>
            </p:custDataLst>
          </p:nvPr>
        </p:nvSpPr>
        <p:spPr>
          <a:xfrm>
            <a:off x="9515475" y="3277533"/>
            <a:ext cx="1676552" cy="215265"/>
          </a:xfrm>
          <a:prstGeom prst="rect">
            <a:avLst/>
          </a:prstGeom>
          <a:noFill/>
        </p:spPr>
        <p:txBody>
          <a:bodyPr wrap="square" lIns="0" tIns="0" rIns="0" bIns="0" rtlCol="0" anchor="t">
            <a:noAutofit/>
          </a:bodyPr>
          <a:p>
            <a:pPr algn="l">
              <a:lnSpc>
                <a:spcPct val="108000"/>
              </a:lnSpc>
            </a:pPr>
            <a:r>
              <a:rPr sz="1200" b="1">
                <a:solidFill>
                  <a:schemeClr val="tx2"/>
                </a:solidFill>
                <a:cs typeface="+mn-lt"/>
              </a:rPr>
              <a:t>设计即对标</a:t>
            </a:r>
            <a:r>
              <a:rPr sz="1200">
                <a:solidFill>
                  <a:srgbClr val="3D5A78"/>
                </a:solidFill>
                <a:cs typeface="+mn-lt"/>
              </a:rPr>
              <a:t>强制性国标</a:t>
            </a:r>
            <a:endParaRPr sz="1200">
              <a:solidFill>
                <a:srgbClr val="3D5A78"/>
              </a:solidFill>
              <a:cs typeface="+mn-lt"/>
            </a:endParaRPr>
          </a:p>
        </p:txBody>
      </p:sp>
      <p:sp>
        <p:nvSpPr>
          <p:cNvPr id="73" name="任意多边形 72"/>
          <p:cNvSpPr/>
          <p:nvPr>
            <p:custDataLst>
              <p:tags r:id="rId68"/>
            </p:custDataLst>
          </p:nvPr>
        </p:nvSpPr>
        <p:spPr>
          <a:xfrm>
            <a:off x="9243695" y="4402455"/>
            <a:ext cx="1000125" cy="238125"/>
          </a:xfrm>
          <a:custGeom>
            <a:avLst/>
            <a:gdLst>
              <a:gd name="sw" fmla="*/ 1 w 1575"/>
              <a:gd name="sh" fmla="*/ 1 h 375"/>
              <a:gd name="mins" fmla="min sw sh"/>
              <a:gd name="dsw" fmla="+- 0 sw mins"/>
              <a:gd name="dsh" fmla="+- 0 sh mins"/>
              <a:gd name="p0x0" fmla="*/ 187 w 1575"/>
              <a:gd name="p0y0" fmla="*/ 0 h 375"/>
              <a:gd name="p0x1" fmla="*/ 1387 w 1575"/>
              <a:gd name="p0y1" fmla="*/ 0 h 375"/>
              <a:gd name="p0x2" fmla="*/ 1491 w 1575"/>
              <a:gd name="p0y2" fmla="*/ 0 h 375"/>
              <a:gd name="p0x3" fmla="*/ 1575 w 1575"/>
              <a:gd name="p0y3" fmla="*/ 83 h 375"/>
              <a:gd name="p0x4" fmla="*/ 1575 w 1575"/>
              <a:gd name="p0y4" fmla="*/ 187 h 375"/>
              <a:gd name="p0x5" fmla="*/ 1575 w 1575"/>
              <a:gd name="p0y5" fmla="*/ 291 h 375"/>
              <a:gd name="p0x6" fmla="*/ 1491 w 1575"/>
              <a:gd name="p0y6" fmla="*/ 375 h 375"/>
              <a:gd name="p0x7" fmla="*/ 1387 w 1575"/>
              <a:gd name="p0y7" fmla="*/ 375 h 375"/>
              <a:gd name="p0x8" fmla="*/ 187 w 1575"/>
              <a:gd name="p0y8" fmla="*/ 375 h 375"/>
              <a:gd name="p0x9" fmla="*/ 83 w 1575"/>
              <a:gd name="p0y9" fmla="*/ 375 h 375"/>
              <a:gd name="p0x10" fmla="*/ 0 w 1575"/>
              <a:gd name="p0y10" fmla="*/ 291 h 375"/>
              <a:gd name="p0x11" fmla="*/ 0 w 1575"/>
              <a:gd name="p0y11" fmla="*/ 187 h 375"/>
              <a:gd name="p0x12" fmla="*/ 0 w 1575"/>
              <a:gd name="p0y12" fmla="*/ 83 h 375"/>
              <a:gd name="p0x13" fmla="*/ 83 w 1575"/>
              <a:gd name="p0y13" fmla="*/ 0 h 375"/>
              <a:gd name="p0x14" fmla="*/ 187 w 157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4" name="文本框 73"/>
          <p:cNvSpPr txBox="1"/>
          <p:nvPr>
            <p:custDataLst>
              <p:tags r:id="rId69"/>
            </p:custDataLst>
          </p:nvPr>
        </p:nvSpPr>
        <p:spPr>
          <a:xfrm>
            <a:off x="9363075" y="4436993"/>
            <a:ext cx="9144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强制性国标</a:t>
            </a:r>
            <a:endParaRPr sz="1200">
              <a:solidFill>
                <a:srgbClr val="00568F"/>
              </a:solidFill>
              <a:cs typeface="+mn-lt"/>
            </a:endParaRPr>
          </a:p>
        </p:txBody>
      </p:sp>
      <p:sp>
        <p:nvSpPr>
          <p:cNvPr id="75" name="任意多边形 74"/>
          <p:cNvSpPr/>
          <p:nvPr>
            <p:custDataLst>
              <p:tags r:id="rId70"/>
            </p:custDataLst>
          </p:nvPr>
        </p:nvSpPr>
        <p:spPr>
          <a:xfrm>
            <a:off x="10329545" y="4402455"/>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6" name="文本框 75"/>
          <p:cNvSpPr txBox="1"/>
          <p:nvPr>
            <p:custDataLst>
              <p:tags r:id="rId71"/>
            </p:custDataLst>
          </p:nvPr>
        </p:nvSpPr>
        <p:spPr>
          <a:xfrm>
            <a:off x="10449001" y="4436993"/>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全程合规</a:t>
            </a:r>
            <a:endParaRPr sz="1200">
              <a:solidFill>
                <a:srgbClr val="00568F"/>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809625" y="1838849"/>
            <a:ext cx="1048569" cy="176213"/>
          </a:xfrm>
          <a:prstGeom prst="rect">
            <a:avLst/>
          </a:prstGeom>
          <a:noFill/>
        </p:spPr>
        <p:txBody>
          <a:bodyPr wrap="square" lIns="0" tIns="0" rIns="0" bIns="0" rtlCol="0" anchor="ctr">
            <a:noAutofit/>
          </a:bodyPr>
          <a:p>
            <a:pPr algn="l"/>
            <a:r>
              <a:rPr sz="1050" b="1" spc="315">
                <a:solidFill>
                  <a:srgbClr val="0088E8"/>
                </a:solidFill>
                <a:latin typeface="MiSans Demibold" panose="00000700000000000000" charset="-122"/>
                <a:ea typeface="MiSans Demibold" panose="00000700000000000000" charset="-122"/>
              </a:rPr>
              <a:t>CHAPTER</a:t>
            </a:r>
            <a:endParaRPr sz="1050" b="1" spc="315">
              <a:solidFill>
                <a:srgbClr val="0088E8"/>
              </a:solidFill>
              <a:latin typeface="MiSans Demibold" panose="00000700000000000000" charset="-122"/>
              <a:ea typeface="MiSans Demibold" panose="00000700000000000000" charset="-122"/>
            </a:endParaRPr>
          </a:p>
        </p:txBody>
      </p:sp>
      <p:sp>
        <p:nvSpPr>
          <p:cNvPr id="8" name="文本框 7"/>
          <p:cNvSpPr txBox="1"/>
          <p:nvPr>
            <p:custDataLst>
              <p:tags r:id="rId2"/>
            </p:custDataLst>
          </p:nvPr>
        </p:nvSpPr>
        <p:spPr>
          <a:xfrm>
            <a:off x="666750" y="3655266"/>
            <a:ext cx="3765871" cy="758190"/>
          </a:xfrm>
          <a:prstGeom prst="rect">
            <a:avLst/>
          </a:prstGeom>
          <a:noFill/>
        </p:spPr>
        <p:txBody>
          <a:bodyPr wrap="square" lIns="0" tIns="0" rIns="0" bIns="0" rtlCol="0" anchor="t">
            <a:noAutofit/>
          </a:bodyPr>
          <a:p>
            <a:pPr algn="l">
              <a:lnSpc>
                <a:spcPct val="108000"/>
              </a:lnSpc>
            </a:pPr>
            <a:r>
              <a:rPr sz="4200" b="1" spc="42">
                <a:solidFill>
                  <a:srgbClr val="1A3E5C"/>
                </a:solidFill>
                <a:latin typeface="+mj-lt"/>
                <a:ea typeface="+mj-ea"/>
                <a:cs typeface="+mj-lt"/>
              </a:rPr>
              <a:t>解决方案总览</a:t>
            </a:r>
            <a:endParaRPr sz="4200" b="1" spc="42">
              <a:solidFill>
                <a:srgbClr val="1A3E5C"/>
              </a:solidFill>
              <a:latin typeface="+mj-lt"/>
              <a:ea typeface="+mj-ea"/>
              <a:cs typeface="+mj-lt"/>
            </a:endParaRPr>
          </a:p>
        </p:txBody>
      </p:sp>
      <p:sp>
        <p:nvSpPr>
          <p:cNvPr id="10" name="矩形 9"/>
          <p:cNvSpPr/>
          <p:nvPr>
            <p:custDataLst>
              <p:tags r:id="rId3"/>
            </p:custDataLst>
          </p:nvPr>
        </p:nvSpPr>
        <p:spPr>
          <a:xfrm>
            <a:off x="666750" y="5009515"/>
            <a:ext cx="3296285" cy="9525"/>
          </a:xfrm>
          <a:prstGeom prst="rect">
            <a:avLst/>
          </a:prstGeom>
          <a:solidFill>
            <a:schemeClr val="accent1">
              <a:alpha val="1803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666750" y="4602023"/>
            <a:ext cx="3601269" cy="260985"/>
          </a:xfrm>
          <a:prstGeom prst="rect">
            <a:avLst/>
          </a:prstGeom>
          <a:noFill/>
        </p:spPr>
        <p:txBody>
          <a:bodyPr wrap="square" lIns="0" tIns="0" rIns="0" bIns="0" rtlCol="0" anchor="t">
            <a:noAutofit/>
          </a:bodyPr>
          <a:p>
            <a:pPr algn="l">
              <a:lnSpc>
                <a:spcPct val="133000"/>
              </a:lnSpc>
            </a:pPr>
            <a:r>
              <a:rPr sz="1200" spc="36">
                <a:solidFill>
                  <a:srgbClr val="3D5A78"/>
                </a:solidFill>
                <a:cs typeface="+mn-lt"/>
              </a:rPr>
              <a:t>一套系统，贯通感知、网络、数据、平台、应用</a:t>
            </a:r>
            <a:endParaRPr sz="1200" spc="36">
              <a:solidFill>
                <a:srgbClr val="3D5A78"/>
              </a:solidFill>
              <a:cs typeface="+mn-lt"/>
            </a:endParaRPr>
          </a:p>
        </p:txBody>
      </p:sp>
      <p:sp>
        <p:nvSpPr>
          <p:cNvPr id="3" name="矩形 2"/>
          <p:cNvSpPr/>
          <p:nvPr>
            <p:custDataLst>
              <p:tags r:id="rId5"/>
            </p:custDataLst>
          </p:nvPr>
        </p:nvSpPr>
        <p:spPr>
          <a:xfrm rot="2700000">
            <a:off x="666115" y="1903095"/>
            <a:ext cx="48260" cy="4762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custDataLst>
              <p:tags r:id="rId6"/>
            </p:custDataLst>
          </p:nvPr>
        </p:nvSpPr>
        <p:spPr>
          <a:xfrm>
            <a:off x="1819910" y="1922145"/>
            <a:ext cx="228600" cy="9525"/>
          </a:xfrm>
          <a:prstGeom prst="rect">
            <a:avLst/>
          </a:pr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7"/>
            </p:custDataLst>
          </p:nvPr>
        </p:nvSpPr>
        <p:spPr>
          <a:xfrm>
            <a:off x="666750" y="2248424"/>
            <a:ext cx="2592362" cy="1281113"/>
          </a:xfrm>
          <a:prstGeom prst="rect">
            <a:avLst/>
          </a:prstGeom>
          <a:noFill/>
        </p:spPr>
        <p:txBody>
          <a:bodyPr wrap="square" lIns="0" tIns="0" rIns="0" bIns="0" rtlCol="0" anchor="t">
            <a:noAutofit/>
          </a:bodyPr>
          <a:p>
            <a:pPr algn="l">
              <a:lnSpc>
                <a:spcPct val="83000"/>
              </a:lnSpc>
            </a:pPr>
            <a:r>
              <a:rPr sz="9000" b="1" spc="90">
                <a:solidFill>
                  <a:srgbClr val="0088E8">
                    <a:alpha val="12000"/>
                  </a:srgbClr>
                </a:solidFill>
                <a:latin typeface="MiSans Demibold" panose="00000700000000000000" charset="-122"/>
                <a:ea typeface="MiSans Demibold" panose="00000700000000000000" charset="-122"/>
              </a:rPr>
              <a:t>02</a:t>
            </a:r>
            <a:endParaRPr sz="9000" b="1" spc="90">
              <a:solidFill>
                <a:srgbClr val="0088E8">
                  <a:alpha val="12000"/>
                </a:srgbClr>
              </a:solidFill>
              <a:latin typeface="MiSans Demibold" panose="00000700000000000000" charset="-122"/>
              <a:ea typeface="MiSans Demibold" panose="000007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一条主轴贯通五层三端</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lang="en-US" altLang="en-US" sz="1200">
                <a:solidFill>
                  <a:srgbClr val="3D5A78"/>
                </a:solidFill>
                <a:cs typeface="+mn-lt"/>
              </a:rPr>
              <a:t>"</a:t>
            </a:r>
            <a:r>
              <a:rPr lang="zh-CN" altLang="en-US" sz="1200">
                <a:solidFill>
                  <a:srgbClr val="3D5A78"/>
                </a:solidFill>
                <a:cs typeface="+mn-lt"/>
              </a:rPr>
              <a:t>五层三端</a:t>
            </a:r>
            <a:r>
              <a:rPr lang="en-US" altLang="zh-CN" sz="1200">
                <a:solidFill>
                  <a:srgbClr val="3D5A78"/>
                </a:solidFill>
                <a:cs typeface="+mn-lt"/>
              </a:rPr>
              <a:t>"</a:t>
            </a:r>
            <a:r>
              <a:rPr lang="zh-CN" altLang="en-US" sz="1200">
                <a:solidFill>
                  <a:srgbClr val="3D5A78"/>
                </a:solidFill>
                <a:cs typeface="+mn-lt"/>
              </a:rPr>
              <a:t>架构：一条数据主轴自下而上贯通。</a:t>
            </a:r>
            <a:endParaRPr lang="zh-CN" altLang="en-US" sz="1200">
              <a:solidFill>
                <a:srgbClr val="3D5A78"/>
              </a:solidFill>
              <a:cs typeface="+mn-lt"/>
            </a:endParaRPr>
          </a:p>
        </p:txBody>
      </p:sp>
      <p:sp>
        <p:nvSpPr>
          <p:cNvPr id="5" name="任意多边形 4"/>
          <p:cNvSpPr/>
          <p:nvPr>
            <p:custDataLst>
              <p:tags r:id="rId3"/>
            </p:custDataLst>
          </p:nvPr>
        </p:nvSpPr>
        <p:spPr>
          <a:xfrm>
            <a:off x="575945" y="1345565"/>
            <a:ext cx="3546475" cy="2501265"/>
          </a:xfrm>
          <a:custGeom>
            <a:avLst/>
            <a:gdLst>
              <a:gd name="sw" fmla="*/ 1 w 5585"/>
              <a:gd name="sh" fmla="*/ 1 h 3939"/>
              <a:gd name="mins" fmla="min sw sh"/>
              <a:gd name="dsw" fmla="+- 0 sw mins"/>
              <a:gd name="dsh" fmla="+- 0 sh mins"/>
              <a:gd name="p0x0" fmla="*/ 300 w 5585"/>
              <a:gd name="p0y0" fmla="*/ 0 h 3939"/>
              <a:gd name="p0x1" fmla="*/ 5285 w 5585"/>
              <a:gd name="p0y1" fmla="*/ 0 h 3939"/>
              <a:gd name="p0x2" fmla="*/ 5450 w 5585"/>
              <a:gd name="p0y2" fmla="*/ 0 h 3939"/>
              <a:gd name="p0x3" fmla="*/ 5585 w 5585"/>
              <a:gd name="p0y3" fmla="*/ 134 h 3939"/>
              <a:gd name="p0x4" fmla="*/ 5585 w 5585"/>
              <a:gd name="p0y4" fmla="*/ 300 h 3939"/>
              <a:gd name="p0x5" fmla="*/ 5585 w 5585"/>
              <a:gd name="p0y5" fmla="*/ 3639 h 3939"/>
              <a:gd name="p0x6" fmla="*/ 5585 w 5585"/>
              <a:gd name="p0y6" fmla="*/ 3804 h 3939"/>
              <a:gd name="p0x7" fmla="*/ 5450 w 5585"/>
              <a:gd name="p0y7" fmla="*/ 3939 h 3939"/>
              <a:gd name="p0x8" fmla="*/ 5285 w 5585"/>
              <a:gd name="p0y8" fmla="*/ 3939 h 3939"/>
              <a:gd name="p0x9" fmla="*/ 300 w 5585"/>
              <a:gd name="p0y9" fmla="*/ 3939 h 3939"/>
              <a:gd name="p0x10" fmla="*/ 134 w 5585"/>
              <a:gd name="p0y10" fmla="*/ 3939 h 3939"/>
              <a:gd name="p0x11" fmla="*/ 0 w 5585"/>
              <a:gd name="p0y11" fmla="*/ 3804 h 3939"/>
              <a:gd name="p0x12" fmla="*/ 0 w 5585"/>
              <a:gd name="p0y12" fmla="*/ 3639 h 3939"/>
              <a:gd name="p0x13" fmla="*/ 0 w 5585"/>
              <a:gd name="p0y13" fmla="*/ 300 h 3939"/>
              <a:gd name="p0x14" fmla="*/ 0 w 5585"/>
              <a:gd name="p0y14" fmla="*/ 134 h 3939"/>
              <a:gd name="p0x15" fmla="*/ 134 w 5585"/>
              <a:gd name="p0y15" fmla="*/ 0 h 3939"/>
              <a:gd name="p0x16" fmla="*/ 300 w 5585"/>
              <a:gd name="p0y16" fmla="*/ 0 h 393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任意多边形 5"/>
          <p:cNvSpPr/>
          <p:nvPr>
            <p:custDataLst>
              <p:tags r:id="rId4"/>
            </p:custDataLst>
          </p:nvPr>
        </p:nvSpPr>
        <p:spPr>
          <a:xfrm>
            <a:off x="733425" y="150241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rcRect t="-7143" b="-7143"/>
          <a:stretch>
            <a:fillRect/>
          </a:stretch>
        </p:blipFill>
        <p:spPr>
          <a:xfrm>
            <a:off x="790575" y="1559560"/>
            <a:ext cx="152400" cy="152400"/>
          </a:xfrm>
          <a:prstGeom prst="rect">
            <a:avLst/>
          </a:prstGeom>
        </p:spPr>
      </p:pic>
      <p:sp>
        <p:nvSpPr>
          <p:cNvPr id="9" name="任意多边形 8"/>
          <p:cNvSpPr/>
          <p:nvPr>
            <p:custDataLst>
              <p:tags r:id="rId8"/>
            </p:custDataLst>
          </p:nvPr>
        </p:nvSpPr>
        <p:spPr>
          <a:xfrm>
            <a:off x="1080770" y="1517015"/>
            <a:ext cx="422275" cy="238125"/>
          </a:xfrm>
          <a:custGeom>
            <a:avLst/>
            <a:gdLst>
              <a:gd name="sw" fmla="*/ 1 w 664"/>
              <a:gd name="sh" fmla="*/ 1 h 375"/>
              <a:gd name="mins" fmla="min sw sh"/>
              <a:gd name="dsw" fmla="+- 0 sw mins"/>
              <a:gd name="dsh" fmla="+- 0 sh mins"/>
              <a:gd name="p0x0" fmla="*/ 187 w 664"/>
              <a:gd name="p0y0" fmla="*/ 0 h 375"/>
              <a:gd name="p0x1" fmla="*/ 477 w 664"/>
              <a:gd name="p0y1" fmla="*/ 0 h 375"/>
              <a:gd name="p0x2" fmla="*/ 580 w 664"/>
              <a:gd name="p0y2" fmla="*/ 0 h 375"/>
              <a:gd name="p0x3" fmla="*/ 664 w 664"/>
              <a:gd name="p0y3" fmla="*/ 83 h 375"/>
              <a:gd name="p0x4" fmla="*/ 664 w 664"/>
              <a:gd name="p0y4" fmla="*/ 187 h 375"/>
              <a:gd name="p0x5" fmla="*/ 664 w 664"/>
              <a:gd name="p0y5" fmla="*/ 291 h 375"/>
              <a:gd name="p0x6" fmla="*/ 580 w 664"/>
              <a:gd name="p0y6" fmla="*/ 375 h 375"/>
              <a:gd name="p0x7" fmla="*/ 477 w 664"/>
              <a:gd name="p0y7" fmla="*/ 375 h 375"/>
              <a:gd name="p0x8" fmla="*/ 187 w 664"/>
              <a:gd name="p0y8" fmla="*/ 375 h 375"/>
              <a:gd name="p0x9" fmla="*/ 83 w 664"/>
              <a:gd name="p0y9" fmla="*/ 375 h 375"/>
              <a:gd name="p0x10" fmla="*/ 0 w 664"/>
              <a:gd name="p0y10" fmla="*/ 291 h 375"/>
              <a:gd name="p0x11" fmla="*/ 0 w 664"/>
              <a:gd name="p0y11" fmla="*/ 187 h 375"/>
              <a:gd name="p0x12" fmla="*/ 0 w 664"/>
              <a:gd name="p0y12" fmla="*/ 83 h 375"/>
              <a:gd name="p0x13" fmla="*/ 83 w 664"/>
              <a:gd name="p0y13" fmla="*/ 0 h 375"/>
              <a:gd name="p0x14" fmla="*/ 187 w 664"/>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custDataLst>
              <p:tags r:id="rId9"/>
            </p:custDataLst>
          </p:nvPr>
        </p:nvSpPr>
        <p:spPr>
          <a:xfrm>
            <a:off x="1200150" y="1551518"/>
            <a:ext cx="336499"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L1</a:t>
            </a:r>
            <a:endParaRPr sz="1200">
              <a:solidFill>
                <a:srgbClr val="00568F"/>
              </a:solidFill>
              <a:cs typeface="+mn-lt"/>
            </a:endParaRPr>
          </a:p>
        </p:txBody>
      </p:sp>
      <p:sp>
        <p:nvSpPr>
          <p:cNvPr id="11" name="文本框 10"/>
          <p:cNvSpPr txBox="1"/>
          <p:nvPr>
            <p:custDataLst>
              <p:tags r:id="rId10"/>
            </p:custDataLst>
          </p:nvPr>
        </p:nvSpPr>
        <p:spPr>
          <a:xfrm>
            <a:off x="733425" y="1865843"/>
            <a:ext cx="32321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感知层</a:t>
            </a:r>
            <a:endParaRPr sz="2100" b="1" spc="63">
              <a:solidFill>
                <a:srgbClr val="1A3E5C"/>
              </a:solidFill>
              <a:cs typeface="+mn-lt"/>
            </a:endParaRPr>
          </a:p>
        </p:txBody>
      </p:sp>
      <p:sp>
        <p:nvSpPr>
          <p:cNvPr id="12" name="矩形 11"/>
          <p:cNvSpPr/>
          <p:nvPr>
            <p:custDataLst>
              <p:tags r:id="rId11"/>
            </p:custDataLst>
          </p:nvPr>
        </p:nvSpPr>
        <p:spPr>
          <a:xfrm>
            <a:off x="733425" y="2344420"/>
            <a:ext cx="323215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12"/>
            </p:custDataLst>
          </p:nvPr>
        </p:nvSpPr>
        <p:spPr>
          <a:xfrm>
            <a:off x="733425" y="303339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3"/>
            </p:custDataLst>
          </p:nvPr>
        </p:nvSpPr>
        <p:spPr>
          <a:xfrm>
            <a:off x="885825" y="2946006"/>
            <a:ext cx="2286152"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生命体征、环境与行为</a:t>
            </a:r>
            <a:r>
              <a:rPr sz="1200" b="1">
                <a:solidFill>
                  <a:schemeClr val="tx2"/>
                </a:solidFill>
                <a:cs typeface="+mn-lt"/>
              </a:rPr>
              <a:t>无感采集</a:t>
            </a:r>
            <a:endParaRPr sz="1200" b="1">
              <a:solidFill>
                <a:schemeClr val="tx2"/>
              </a:solidFill>
              <a:cs typeface="+mn-lt"/>
            </a:endParaRPr>
          </a:p>
        </p:txBody>
      </p:sp>
      <p:sp>
        <p:nvSpPr>
          <p:cNvPr id="15" name="任意多边形 14"/>
          <p:cNvSpPr/>
          <p:nvPr>
            <p:custDataLst>
              <p:tags r:id="rId14"/>
            </p:custDataLst>
          </p:nvPr>
        </p:nvSpPr>
        <p:spPr>
          <a:xfrm>
            <a:off x="4322445" y="1345565"/>
            <a:ext cx="3546475" cy="2501265"/>
          </a:xfrm>
          <a:custGeom>
            <a:avLst/>
            <a:gdLst>
              <a:gd name="sw" fmla="*/ 1 w 5585"/>
              <a:gd name="sh" fmla="*/ 1 h 3939"/>
              <a:gd name="mins" fmla="min sw sh"/>
              <a:gd name="dsw" fmla="+- 0 sw mins"/>
              <a:gd name="dsh" fmla="+- 0 sh mins"/>
              <a:gd name="p0x0" fmla="*/ 300 w 5585"/>
              <a:gd name="p0y0" fmla="*/ 0 h 3939"/>
              <a:gd name="p0x1" fmla="*/ 5285 w 5585"/>
              <a:gd name="p0y1" fmla="*/ 0 h 3939"/>
              <a:gd name="p0x2" fmla="*/ 5450 w 5585"/>
              <a:gd name="p0y2" fmla="*/ 0 h 3939"/>
              <a:gd name="p0x3" fmla="*/ 5585 w 5585"/>
              <a:gd name="p0y3" fmla="*/ 134 h 3939"/>
              <a:gd name="p0x4" fmla="*/ 5585 w 5585"/>
              <a:gd name="p0y4" fmla="*/ 300 h 3939"/>
              <a:gd name="p0x5" fmla="*/ 5585 w 5585"/>
              <a:gd name="p0y5" fmla="*/ 3639 h 3939"/>
              <a:gd name="p0x6" fmla="*/ 5585 w 5585"/>
              <a:gd name="p0y6" fmla="*/ 3804 h 3939"/>
              <a:gd name="p0x7" fmla="*/ 5450 w 5585"/>
              <a:gd name="p0y7" fmla="*/ 3939 h 3939"/>
              <a:gd name="p0x8" fmla="*/ 5285 w 5585"/>
              <a:gd name="p0y8" fmla="*/ 3939 h 3939"/>
              <a:gd name="p0x9" fmla="*/ 300 w 5585"/>
              <a:gd name="p0y9" fmla="*/ 3939 h 3939"/>
              <a:gd name="p0x10" fmla="*/ 134 w 5585"/>
              <a:gd name="p0y10" fmla="*/ 3939 h 3939"/>
              <a:gd name="p0x11" fmla="*/ 0 w 5585"/>
              <a:gd name="p0y11" fmla="*/ 3804 h 3939"/>
              <a:gd name="p0x12" fmla="*/ 0 w 5585"/>
              <a:gd name="p0y12" fmla="*/ 3639 h 3939"/>
              <a:gd name="p0x13" fmla="*/ 0 w 5585"/>
              <a:gd name="p0y13" fmla="*/ 300 h 3939"/>
              <a:gd name="p0x14" fmla="*/ 0 w 5585"/>
              <a:gd name="p0y14" fmla="*/ 134 h 3939"/>
              <a:gd name="p0x15" fmla="*/ 134 w 5585"/>
              <a:gd name="p0y15" fmla="*/ 0 h 3939"/>
              <a:gd name="p0x16" fmla="*/ 300 w 5585"/>
              <a:gd name="p0y16" fmla="*/ 0 h 393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custDataLst>
              <p:tags r:id="rId15"/>
            </p:custDataLst>
          </p:nvPr>
        </p:nvSpPr>
        <p:spPr>
          <a:xfrm>
            <a:off x="4479925" y="150241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p:cNvPicPr>
            <a:picLocks noChangeAspect="1"/>
          </p:cNvPicPr>
          <p:nvPr>
            <p:custDataLst>
              <p:tags r:id="rId16"/>
            </p:custDataLst>
          </p:nvPr>
        </p:nvPicPr>
        <p:blipFill>
          <a:blip r:embed="rId17">
            <a:extLst>
              <a:ext uri="{96DAC541-7B7A-43D3-8B79-37D633B846F1}">
                <asvg:svgBlip xmlns:asvg="http://schemas.microsoft.com/office/drawing/2016/SVG/main" r:embed="rId18"/>
              </a:ext>
            </a:extLst>
          </a:blip>
          <a:srcRect t="-7143" b="-7143"/>
          <a:stretch>
            <a:fillRect/>
          </a:stretch>
        </p:blipFill>
        <p:spPr>
          <a:xfrm>
            <a:off x="4527550" y="1559560"/>
            <a:ext cx="171450" cy="152400"/>
          </a:xfrm>
          <a:prstGeom prst="rect">
            <a:avLst/>
          </a:prstGeom>
        </p:spPr>
      </p:pic>
      <p:sp>
        <p:nvSpPr>
          <p:cNvPr id="19" name="任意多边形 18"/>
          <p:cNvSpPr/>
          <p:nvPr>
            <p:custDataLst>
              <p:tags r:id="rId19"/>
            </p:custDataLst>
          </p:nvPr>
        </p:nvSpPr>
        <p:spPr>
          <a:xfrm>
            <a:off x="4827270" y="1517015"/>
            <a:ext cx="422275" cy="238125"/>
          </a:xfrm>
          <a:custGeom>
            <a:avLst/>
            <a:gdLst>
              <a:gd name="sw" fmla="*/ 1 w 664"/>
              <a:gd name="sh" fmla="*/ 1 h 375"/>
              <a:gd name="mins" fmla="min sw sh"/>
              <a:gd name="dsw" fmla="+- 0 sw mins"/>
              <a:gd name="dsh" fmla="+- 0 sh mins"/>
              <a:gd name="p0x0" fmla="*/ 187 w 664"/>
              <a:gd name="p0y0" fmla="*/ 0 h 375"/>
              <a:gd name="p0x1" fmla="*/ 477 w 664"/>
              <a:gd name="p0y1" fmla="*/ 0 h 375"/>
              <a:gd name="p0x2" fmla="*/ 580 w 664"/>
              <a:gd name="p0y2" fmla="*/ 0 h 375"/>
              <a:gd name="p0x3" fmla="*/ 664 w 664"/>
              <a:gd name="p0y3" fmla="*/ 83 h 375"/>
              <a:gd name="p0x4" fmla="*/ 664 w 664"/>
              <a:gd name="p0y4" fmla="*/ 187 h 375"/>
              <a:gd name="p0x5" fmla="*/ 664 w 664"/>
              <a:gd name="p0y5" fmla="*/ 291 h 375"/>
              <a:gd name="p0x6" fmla="*/ 580 w 664"/>
              <a:gd name="p0y6" fmla="*/ 375 h 375"/>
              <a:gd name="p0x7" fmla="*/ 477 w 664"/>
              <a:gd name="p0y7" fmla="*/ 375 h 375"/>
              <a:gd name="p0x8" fmla="*/ 187 w 664"/>
              <a:gd name="p0y8" fmla="*/ 375 h 375"/>
              <a:gd name="p0x9" fmla="*/ 83 w 664"/>
              <a:gd name="p0y9" fmla="*/ 375 h 375"/>
              <a:gd name="p0x10" fmla="*/ 0 w 664"/>
              <a:gd name="p0y10" fmla="*/ 291 h 375"/>
              <a:gd name="p0x11" fmla="*/ 0 w 664"/>
              <a:gd name="p0y11" fmla="*/ 187 h 375"/>
              <a:gd name="p0x12" fmla="*/ 0 w 664"/>
              <a:gd name="p0y12" fmla="*/ 83 h 375"/>
              <a:gd name="p0x13" fmla="*/ 83 w 664"/>
              <a:gd name="p0y13" fmla="*/ 0 h 375"/>
              <a:gd name="p0x14" fmla="*/ 187 w 664"/>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20"/>
            </p:custDataLst>
          </p:nvPr>
        </p:nvSpPr>
        <p:spPr>
          <a:xfrm>
            <a:off x="4946676" y="1551518"/>
            <a:ext cx="336499"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L2</a:t>
            </a:r>
            <a:endParaRPr sz="1200">
              <a:solidFill>
                <a:srgbClr val="00568F"/>
              </a:solidFill>
              <a:cs typeface="+mn-lt"/>
            </a:endParaRPr>
          </a:p>
        </p:txBody>
      </p:sp>
      <p:sp>
        <p:nvSpPr>
          <p:cNvPr id="21" name="文本框 20"/>
          <p:cNvSpPr txBox="1"/>
          <p:nvPr>
            <p:custDataLst>
              <p:tags r:id="rId21"/>
            </p:custDataLst>
          </p:nvPr>
        </p:nvSpPr>
        <p:spPr>
          <a:xfrm>
            <a:off x="4479951" y="1865843"/>
            <a:ext cx="32321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网络层</a:t>
            </a:r>
            <a:endParaRPr sz="2100" b="1" spc="63">
              <a:solidFill>
                <a:srgbClr val="1A3E5C"/>
              </a:solidFill>
              <a:cs typeface="+mn-lt"/>
            </a:endParaRPr>
          </a:p>
        </p:txBody>
      </p:sp>
      <p:sp>
        <p:nvSpPr>
          <p:cNvPr id="22" name="矩形 21"/>
          <p:cNvSpPr/>
          <p:nvPr>
            <p:custDataLst>
              <p:tags r:id="rId22"/>
            </p:custDataLst>
          </p:nvPr>
        </p:nvSpPr>
        <p:spPr>
          <a:xfrm>
            <a:off x="4479925" y="2344420"/>
            <a:ext cx="323215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23"/>
            </p:custDataLst>
          </p:nvPr>
        </p:nvSpPr>
        <p:spPr>
          <a:xfrm>
            <a:off x="4479925" y="303339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custDataLst>
              <p:tags r:id="rId24"/>
            </p:custDataLst>
          </p:nvPr>
        </p:nvSpPr>
        <p:spPr>
          <a:xfrm>
            <a:off x="4632351" y="2946006"/>
            <a:ext cx="3079775"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数据</a:t>
            </a:r>
            <a:r>
              <a:rPr sz="1200" b="1">
                <a:solidFill>
                  <a:schemeClr val="tx2"/>
                </a:solidFill>
                <a:cs typeface="+mn-lt"/>
              </a:rPr>
              <a:t>安全高效</a:t>
            </a:r>
            <a:r>
              <a:rPr sz="1200">
                <a:solidFill>
                  <a:srgbClr val="3D5A78"/>
                </a:solidFill>
                <a:cs typeface="+mn-lt"/>
              </a:rPr>
              <a:t>传输</a:t>
            </a:r>
            <a:endParaRPr sz="1200">
              <a:solidFill>
                <a:srgbClr val="3D5A78"/>
              </a:solidFill>
              <a:cs typeface="+mn-lt"/>
            </a:endParaRPr>
          </a:p>
        </p:txBody>
      </p:sp>
      <p:sp>
        <p:nvSpPr>
          <p:cNvPr id="25" name="任意多边形 24"/>
          <p:cNvSpPr/>
          <p:nvPr>
            <p:custDataLst>
              <p:tags r:id="rId25"/>
            </p:custDataLst>
          </p:nvPr>
        </p:nvSpPr>
        <p:spPr>
          <a:xfrm>
            <a:off x="8068945" y="1345565"/>
            <a:ext cx="3546475" cy="2501265"/>
          </a:xfrm>
          <a:custGeom>
            <a:avLst/>
            <a:gdLst>
              <a:gd name="sw" fmla="*/ 1 w 5585"/>
              <a:gd name="sh" fmla="*/ 1 h 3939"/>
              <a:gd name="mins" fmla="min sw sh"/>
              <a:gd name="dsw" fmla="+- 0 sw mins"/>
              <a:gd name="dsh" fmla="+- 0 sh mins"/>
              <a:gd name="p0x0" fmla="*/ 300 w 5585"/>
              <a:gd name="p0y0" fmla="*/ 0 h 3939"/>
              <a:gd name="p0x1" fmla="*/ 5285 w 5585"/>
              <a:gd name="p0y1" fmla="*/ 0 h 3939"/>
              <a:gd name="p0x2" fmla="*/ 5450 w 5585"/>
              <a:gd name="p0y2" fmla="*/ 0 h 3939"/>
              <a:gd name="p0x3" fmla="*/ 5585 w 5585"/>
              <a:gd name="p0y3" fmla="*/ 134 h 3939"/>
              <a:gd name="p0x4" fmla="*/ 5585 w 5585"/>
              <a:gd name="p0y4" fmla="*/ 300 h 3939"/>
              <a:gd name="p0x5" fmla="*/ 5585 w 5585"/>
              <a:gd name="p0y5" fmla="*/ 3639 h 3939"/>
              <a:gd name="p0x6" fmla="*/ 5585 w 5585"/>
              <a:gd name="p0y6" fmla="*/ 3804 h 3939"/>
              <a:gd name="p0x7" fmla="*/ 5450 w 5585"/>
              <a:gd name="p0y7" fmla="*/ 3939 h 3939"/>
              <a:gd name="p0x8" fmla="*/ 5285 w 5585"/>
              <a:gd name="p0y8" fmla="*/ 3939 h 3939"/>
              <a:gd name="p0x9" fmla="*/ 300 w 5585"/>
              <a:gd name="p0y9" fmla="*/ 3939 h 3939"/>
              <a:gd name="p0x10" fmla="*/ 134 w 5585"/>
              <a:gd name="p0y10" fmla="*/ 3939 h 3939"/>
              <a:gd name="p0x11" fmla="*/ 0 w 5585"/>
              <a:gd name="p0y11" fmla="*/ 3804 h 3939"/>
              <a:gd name="p0x12" fmla="*/ 0 w 5585"/>
              <a:gd name="p0y12" fmla="*/ 3639 h 3939"/>
              <a:gd name="p0x13" fmla="*/ 0 w 5585"/>
              <a:gd name="p0y13" fmla="*/ 300 h 3939"/>
              <a:gd name="p0x14" fmla="*/ 0 w 5585"/>
              <a:gd name="p0y14" fmla="*/ 134 h 3939"/>
              <a:gd name="p0x15" fmla="*/ 134 w 5585"/>
              <a:gd name="p0y15" fmla="*/ 0 h 3939"/>
              <a:gd name="p0x16" fmla="*/ 300 w 5585"/>
              <a:gd name="p0y16" fmla="*/ 0 h 393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6"/>
            </p:custDataLst>
          </p:nvPr>
        </p:nvSpPr>
        <p:spPr>
          <a:xfrm>
            <a:off x="8226425" y="150241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7" name="图片 26"/>
          <p:cNvPicPr>
            <a:picLocks noChangeAspect="1"/>
          </p:cNvPicPr>
          <p:nvPr>
            <p:custDataLst>
              <p:tags r:id="rId27"/>
            </p:custDataLst>
          </p:nvPr>
        </p:nvPicPr>
        <p:blipFill>
          <a:blip r:embed="rId28">
            <a:extLst>
              <a:ext uri="{96DAC541-7B7A-43D3-8B79-37D633B846F1}">
                <asvg:svgBlip xmlns:asvg="http://schemas.microsoft.com/office/drawing/2016/SVG/main" r:embed="rId29"/>
              </a:ext>
            </a:extLst>
          </a:blip>
          <a:srcRect/>
          <a:stretch>
            <a:fillRect/>
          </a:stretch>
        </p:blipFill>
        <p:spPr>
          <a:xfrm>
            <a:off x="8293100" y="1559560"/>
            <a:ext cx="133350" cy="152400"/>
          </a:xfrm>
          <a:prstGeom prst="rect">
            <a:avLst/>
          </a:prstGeom>
        </p:spPr>
      </p:pic>
      <p:sp>
        <p:nvSpPr>
          <p:cNvPr id="29" name="任意多边形 28"/>
          <p:cNvSpPr/>
          <p:nvPr>
            <p:custDataLst>
              <p:tags r:id="rId30"/>
            </p:custDataLst>
          </p:nvPr>
        </p:nvSpPr>
        <p:spPr>
          <a:xfrm>
            <a:off x="8573770" y="1517015"/>
            <a:ext cx="422275" cy="238125"/>
          </a:xfrm>
          <a:custGeom>
            <a:avLst/>
            <a:gdLst>
              <a:gd name="sw" fmla="*/ 1 w 664"/>
              <a:gd name="sh" fmla="*/ 1 h 375"/>
              <a:gd name="mins" fmla="min sw sh"/>
              <a:gd name="dsw" fmla="+- 0 sw mins"/>
              <a:gd name="dsh" fmla="+- 0 sh mins"/>
              <a:gd name="p0x0" fmla="*/ 187 w 664"/>
              <a:gd name="p0y0" fmla="*/ 0 h 375"/>
              <a:gd name="p0x1" fmla="*/ 477 w 664"/>
              <a:gd name="p0y1" fmla="*/ 0 h 375"/>
              <a:gd name="p0x2" fmla="*/ 580 w 664"/>
              <a:gd name="p0y2" fmla="*/ 0 h 375"/>
              <a:gd name="p0x3" fmla="*/ 664 w 664"/>
              <a:gd name="p0y3" fmla="*/ 83 h 375"/>
              <a:gd name="p0x4" fmla="*/ 664 w 664"/>
              <a:gd name="p0y4" fmla="*/ 187 h 375"/>
              <a:gd name="p0x5" fmla="*/ 664 w 664"/>
              <a:gd name="p0y5" fmla="*/ 291 h 375"/>
              <a:gd name="p0x6" fmla="*/ 580 w 664"/>
              <a:gd name="p0y6" fmla="*/ 375 h 375"/>
              <a:gd name="p0x7" fmla="*/ 477 w 664"/>
              <a:gd name="p0y7" fmla="*/ 375 h 375"/>
              <a:gd name="p0x8" fmla="*/ 187 w 664"/>
              <a:gd name="p0y8" fmla="*/ 375 h 375"/>
              <a:gd name="p0x9" fmla="*/ 83 w 664"/>
              <a:gd name="p0y9" fmla="*/ 375 h 375"/>
              <a:gd name="p0x10" fmla="*/ 0 w 664"/>
              <a:gd name="p0y10" fmla="*/ 291 h 375"/>
              <a:gd name="p0x11" fmla="*/ 0 w 664"/>
              <a:gd name="p0y11" fmla="*/ 187 h 375"/>
              <a:gd name="p0x12" fmla="*/ 0 w 664"/>
              <a:gd name="p0y12" fmla="*/ 83 h 375"/>
              <a:gd name="p0x13" fmla="*/ 83 w 664"/>
              <a:gd name="p0y13" fmla="*/ 0 h 375"/>
              <a:gd name="p0x14" fmla="*/ 187 w 664"/>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文本框 29"/>
          <p:cNvSpPr txBox="1"/>
          <p:nvPr>
            <p:custDataLst>
              <p:tags r:id="rId31"/>
            </p:custDataLst>
          </p:nvPr>
        </p:nvSpPr>
        <p:spPr>
          <a:xfrm>
            <a:off x="8693201" y="1551518"/>
            <a:ext cx="336499"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L3</a:t>
            </a:r>
            <a:endParaRPr sz="1200">
              <a:solidFill>
                <a:srgbClr val="00568F"/>
              </a:solidFill>
              <a:cs typeface="+mn-lt"/>
            </a:endParaRPr>
          </a:p>
        </p:txBody>
      </p:sp>
      <p:sp>
        <p:nvSpPr>
          <p:cNvPr id="31" name="文本框 30"/>
          <p:cNvSpPr txBox="1"/>
          <p:nvPr>
            <p:custDataLst>
              <p:tags r:id="rId32"/>
            </p:custDataLst>
          </p:nvPr>
        </p:nvSpPr>
        <p:spPr>
          <a:xfrm>
            <a:off x="8226476" y="1865843"/>
            <a:ext cx="32321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数据层</a:t>
            </a:r>
            <a:endParaRPr sz="2100" b="1" spc="63">
              <a:solidFill>
                <a:srgbClr val="1A3E5C"/>
              </a:solidFill>
              <a:cs typeface="+mn-lt"/>
            </a:endParaRPr>
          </a:p>
        </p:txBody>
      </p:sp>
      <p:sp>
        <p:nvSpPr>
          <p:cNvPr id="32" name="矩形 31"/>
          <p:cNvSpPr/>
          <p:nvPr>
            <p:custDataLst>
              <p:tags r:id="rId33"/>
            </p:custDataLst>
          </p:nvPr>
        </p:nvSpPr>
        <p:spPr>
          <a:xfrm>
            <a:off x="8226425" y="2344420"/>
            <a:ext cx="323215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任意多边形 32"/>
          <p:cNvSpPr/>
          <p:nvPr>
            <p:custDataLst>
              <p:tags r:id="rId34"/>
            </p:custDataLst>
          </p:nvPr>
        </p:nvSpPr>
        <p:spPr>
          <a:xfrm>
            <a:off x="8226425" y="303339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文本框 33"/>
          <p:cNvSpPr txBox="1"/>
          <p:nvPr>
            <p:custDataLst>
              <p:tags r:id="rId35"/>
            </p:custDataLst>
          </p:nvPr>
        </p:nvSpPr>
        <p:spPr>
          <a:xfrm>
            <a:off x="8378876" y="2946006"/>
            <a:ext cx="1371752"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清洗、融合与</a:t>
            </a:r>
            <a:r>
              <a:rPr sz="1200" b="1">
                <a:solidFill>
                  <a:schemeClr val="tx2"/>
                </a:solidFill>
                <a:cs typeface="+mn-lt"/>
              </a:rPr>
              <a:t>建模</a:t>
            </a:r>
            <a:endParaRPr sz="1200" b="1">
              <a:solidFill>
                <a:schemeClr val="tx2"/>
              </a:solidFill>
              <a:cs typeface="+mn-lt"/>
            </a:endParaRPr>
          </a:p>
        </p:txBody>
      </p:sp>
      <p:sp>
        <p:nvSpPr>
          <p:cNvPr id="35" name="任意多边形 34"/>
          <p:cNvSpPr/>
          <p:nvPr>
            <p:custDataLst>
              <p:tags r:id="rId36"/>
            </p:custDataLst>
          </p:nvPr>
        </p:nvSpPr>
        <p:spPr>
          <a:xfrm>
            <a:off x="575945" y="3970655"/>
            <a:ext cx="5419725" cy="2501265"/>
          </a:xfrm>
          <a:custGeom>
            <a:avLst/>
            <a:gdLst>
              <a:gd name="sw" fmla="*/ 1 w 8535"/>
              <a:gd name="sh" fmla="*/ 1 h 3939"/>
              <a:gd name="mins" fmla="min sw sh"/>
              <a:gd name="dsw" fmla="+- 0 sw mins"/>
              <a:gd name="dsh" fmla="+- 0 sh mins"/>
              <a:gd name="p0x0" fmla="*/ 300 w 8535"/>
              <a:gd name="p0y0" fmla="*/ 0 h 3939"/>
              <a:gd name="p0x1" fmla="*/ 8235 w 8535"/>
              <a:gd name="p0y1" fmla="*/ 0 h 3939"/>
              <a:gd name="p0x2" fmla="*/ 8400 w 8535"/>
              <a:gd name="p0y2" fmla="*/ 0 h 3939"/>
              <a:gd name="p0x3" fmla="*/ 8535 w 8535"/>
              <a:gd name="p0y3" fmla="*/ 134 h 3939"/>
              <a:gd name="p0x4" fmla="*/ 8535 w 8535"/>
              <a:gd name="p0y4" fmla="*/ 300 h 3939"/>
              <a:gd name="p0x5" fmla="*/ 8535 w 8535"/>
              <a:gd name="p0y5" fmla="*/ 3639 h 3939"/>
              <a:gd name="p0x6" fmla="*/ 8535 w 8535"/>
              <a:gd name="p0y6" fmla="*/ 3804 h 3939"/>
              <a:gd name="p0x7" fmla="*/ 8400 w 8535"/>
              <a:gd name="p0y7" fmla="*/ 3939 h 3939"/>
              <a:gd name="p0x8" fmla="*/ 8235 w 8535"/>
              <a:gd name="p0y8" fmla="*/ 3939 h 3939"/>
              <a:gd name="p0x9" fmla="*/ 300 w 8535"/>
              <a:gd name="p0y9" fmla="*/ 3939 h 3939"/>
              <a:gd name="p0x10" fmla="*/ 134 w 8535"/>
              <a:gd name="p0y10" fmla="*/ 3939 h 3939"/>
              <a:gd name="p0x11" fmla="*/ 0 w 8535"/>
              <a:gd name="p0y11" fmla="*/ 3804 h 3939"/>
              <a:gd name="p0x12" fmla="*/ 0 w 8535"/>
              <a:gd name="p0y12" fmla="*/ 3639 h 3939"/>
              <a:gd name="p0x13" fmla="*/ 0 w 8535"/>
              <a:gd name="p0y13" fmla="*/ 300 h 3939"/>
              <a:gd name="p0x14" fmla="*/ 0 w 8535"/>
              <a:gd name="p0y14" fmla="*/ 134 h 3939"/>
              <a:gd name="p0x15" fmla="*/ 134 w 8535"/>
              <a:gd name="p0y15" fmla="*/ 0 h 3939"/>
              <a:gd name="p0x16" fmla="*/ 300 w 8535"/>
              <a:gd name="p0y16" fmla="*/ 0 h 393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任意多边形 35"/>
          <p:cNvSpPr/>
          <p:nvPr>
            <p:custDataLst>
              <p:tags r:id="rId37"/>
            </p:custDataLst>
          </p:nvPr>
        </p:nvSpPr>
        <p:spPr>
          <a:xfrm>
            <a:off x="733425" y="412750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7" name="图片 36"/>
          <p:cNvPicPr>
            <a:picLocks noChangeAspect="1"/>
          </p:cNvPicPr>
          <p:nvPr>
            <p:custDataLst>
              <p:tags r:id="rId38"/>
            </p:custDataLst>
          </p:nvPr>
        </p:nvPicPr>
        <p:blipFill>
          <a:blip r:embed="rId39">
            <a:extLst>
              <a:ext uri="{96DAC541-7B7A-43D3-8B79-37D633B846F1}">
                <asvg:svgBlip xmlns:asvg="http://schemas.microsoft.com/office/drawing/2016/SVG/main" r:embed="rId40"/>
              </a:ext>
            </a:extLst>
          </a:blip>
          <a:srcRect/>
          <a:stretch>
            <a:fillRect/>
          </a:stretch>
        </p:blipFill>
        <p:spPr>
          <a:xfrm>
            <a:off x="790575" y="4184650"/>
            <a:ext cx="152400" cy="152400"/>
          </a:xfrm>
          <a:prstGeom prst="rect">
            <a:avLst/>
          </a:prstGeom>
        </p:spPr>
      </p:pic>
      <p:sp>
        <p:nvSpPr>
          <p:cNvPr id="39" name="任意多边形 38"/>
          <p:cNvSpPr/>
          <p:nvPr>
            <p:custDataLst>
              <p:tags r:id="rId41"/>
            </p:custDataLst>
          </p:nvPr>
        </p:nvSpPr>
        <p:spPr>
          <a:xfrm>
            <a:off x="1080770" y="4142105"/>
            <a:ext cx="422275" cy="238125"/>
          </a:xfrm>
          <a:custGeom>
            <a:avLst/>
            <a:gdLst>
              <a:gd name="sw" fmla="*/ 1 w 664"/>
              <a:gd name="sh" fmla="*/ 1 h 375"/>
              <a:gd name="mins" fmla="min sw sh"/>
              <a:gd name="dsw" fmla="+- 0 sw mins"/>
              <a:gd name="dsh" fmla="+- 0 sh mins"/>
              <a:gd name="p0x0" fmla="*/ 187 w 664"/>
              <a:gd name="p0y0" fmla="*/ 0 h 375"/>
              <a:gd name="p0x1" fmla="*/ 477 w 664"/>
              <a:gd name="p0y1" fmla="*/ 0 h 375"/>
              <a:gd name="p0x2" fmla="*/ 580 w 664"/>
              <a:gd name="p0y2" fmla="*/ 0 h 375"/>
              <a:gd name="p0x3" fmla="*/ 664 w 664"/>
              <a:gd name="p0y3" fmla="*/ 83 h 375"/>
              <a:gd name="p0x4" fmla="*/ 664 w 664"/>
              <a:gd name="p0y4" fmla="*/ 187 h 375"/>
              <a:gd name="p0x5" fmla="*/ 664 w 664"/>
              <a:gd name="p0y5" fmla="*/ 291 h 375"/>
              <a:gd name="p0x6" fmla="*/ 580 w 664"/>
              <a:gd name="p0y6" fmla="*/ 375 h 375"/>
              <a:gd name="p0x7" fmla="*/ 477 w 664"/>
              <a:gd name="p0y7" fmla="*/ 375 h 375"/>
              <a:gd name="p0x8" fmla="*/ 187 w 664"/>
              <a:gd name="p0y8" fmla="*/ 375 h 375"/>
              <a:gd name="p0x9" fmla="*/ 83 w 664"/>
              <a:gd name="p0y9" fmla="*/ 375 h 375"/>
              <a:gd name="p0x10" fmla="*/ 0 w 664"/>
              <a:gd name="p0y10" fmla="*/ 291 h 375"/>
              <a:gd name="p0x11" fmla="*/ 0 w 664"/>
              <a:gd name="p0y11" fmla="*/ 187 h 375"/>
              <a:gd name="p0x12" fmla="*/ 0 w 664"/>
              <a:gd name="p0y12" fmla="*/ 83 h 375"/>
              <a:gd name="p0x13" fmla="*/ 83 w 664"/>
              <a:gd name="p0y13" fmla="*/ 0 h 375"/>
              <a:gd name="p0x14" fmla="*/ 187 w 664"/>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文本框 39"/>
          <p:cNvSpPr txBox="1"/>
          <p:nvPr>
            <p:custDataLst>
              <p:tags r:id="rId42"/>
            </p:custDataLst>
          </p:nvPr>
        </p:nvSpPr>
        <p:spPr>
          <a:xfrm>
            <a:off x="1200150" y="4176694"/>
            <a:ext cx="336499"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L4</a:t>
            </a:r>
            <a:endParaRPr sz="1200">
              <a:solidFill>
                <a:srgbClr val="00568F"/>
              </a:solidFill>
              <a:cs typeface="+mn-lt"/>
            </a:endParaRPr>
          </a:p>
        </p:txBody>
      </p:sp>
      <p:sp>
        <p:nvSpPr>
          <p:cNvPr id="41" name="文本框 40"/>
          <p:cNvSpPr txBox="1"/>
          <p:nvPr>
            <p:custDataLst>
              <p:tags r:id="rId43"/>
            </p:custDataLst>
          </p:nvPr>
        </p:nvSpPr>
        <p:spPr>
          <a:xfrm>
            <a:off x="733425" y="4491019"/>
            <a:ext cx="510540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平台层</a:t>
            </a:r>
            <a:endParaRPr sz="2100" b="1" spc="63">
              <a:solidFill>
                <a:srgbClr val="1A3E5C"/>
              </a:solidFill>
              <a:cs typeface="+mn-lt"/>
            </a:endParaRPr>
          </a:p>
        </p:txBody>
      </p:sp>
      <p:sp>
        <p:nvSpPr>
          <p:cNvPr id="42" name="矩形 41"/>
          <p:cNvSpPr/>
          <p:nvPr>
            <p:custDataLst>
              <p:tags r:id="rId44"/>
            </p:custDataLst>
          </p:nvPr>
        </p:nvSpPr>
        <p:spPr>
          <a:xfrm>
            <a:off x="733425" y="4969510"/>
            <a:ext cx="510540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任意多边形 42"/>
          <p:cNvSpPr/>
          <p:nvPr>
            <p:custDataLst>
              <p:tags r:id="rId45"/>
            </p:custDataLst>
          </p:nvPr>
        </p:nvSpPr>
        <p:spPr>
          <a:xfrm>
            <a:off x="733425" y="565848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文本框 43"/>
          <p:cNvSpPr txBox="1"/>
          <p:nvPr>
            <p:custDataLst>
              <p:tags r:id="rId46"/>
            </p:custDataLst>
          </p:nvPr>
        </p:nvSpPr>
        <p:spPr>
          <a:xfrm>
            <a:off x="885825" y="5571182"/>
            <a:ext cx="1524152"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业务逻辑与</a:t>
            </a:r>
            <a:r>
              <a:rPr sz="1200" b="1">
                <a:solidFill>
                  <a:schemeClr val="tx2"/>
                </a:solidFill>
                <a:cs typeface="+mn-lt"/>
              </a:rPr>
              <a:t>资源调度</a:t>
            </a:r>
            <a:endParaRPr sz="1200" b="1">
              <a:solidFill>
                <a:schemeClr val="tx2"/>
              </a:solidFill>
              <a:cs typeface="+mn-lt"/>
            </a:endParaRPr>
          </a:p>
        </p:txBody>
      </p:sp>
      <p:sp>
        <p:nvSpPr>
          <p:cNvPr id="45" name="任意多边形 44"/>
          <p:cNvSpPr/>
          <p:nvPr>
            <p:custDataLst>
              <p:tags r:id="rId47"/>
            </p:custDataLst>
          </p:nvPr>
        </p:nvSpPr>
        <p:spPr>
          <a:xfrm>
            <a:off x="6195695" y="3970655"/>
            <a:ext cx="5419725" cy="2501265"/>
          </a:xfrm>
          <a:custGeom>
            <a:avLst/>
            <a:gdLst>
              <a:gd name="sw" fmla="*/ 1 w 8535"/>
              <a:gd name="sh" fmla="*/ 1 h 3939"/>
              <a:gd name="mins" fmla="min sw sh"/>
              <a:gd name="dsw" fmla="+- 0 sw mins"/>
              <a:gd name="dsh" fmla="+- 0 sh mins"/>
              <a:gd name="p0x0" fmla="*/ 300 w 8535"/>
              <a:gd name="p0y0" fmla="*/ 0 h 3939"/>
              <a:gd name="p0x1" fmla="*/ 8235 w 8535"/>
              <a:gd name="p0y1" fmla="*/ 0 h 3939"/>
              <a:gd name="p0x2" fmla="*/ 8400 w 8535"/>
              <a:gd name="p0y2" fmla="*/ 0 h 3939"/>
              <a:gd name="p0x3" fmla="*/ 8535 w 8535"/>
              <a:gd name="p0y3" fmla="*/ 134 h 3939"/>
              <a:gd name="p0x4" fmla="*/ 8535 w 8535"/>
              <a:gd name="p0y4" fmla="*/ 300 h 3939"/>
              <a:gd name="p0x5" fmla="*/ 8535 w 8535"/>
              <a:gd name="p0y5" fmla="*/ 3639 h 3939"/>
              <a:gd name="p0x6" fmla="*/ 8535 w 8535"/>
              <a:gd name="p0y6" fmla="*/ 3804 h 3939"/>
              <a:gd name="p0x7" fmla="*/ 8400 w 8535"/>
              <a:gd name="p0y7" fmla="*/ 3939 h 3939"/>
              <a:gd name="p0x8" fmla="*/ 8235 w 8535"/>
              <a:gd name="p0y8" fmla="*/ 3939 h 3939"/>
              <a:gd name="p0x9" fmla="*/ 300 w 8535"/>
              <a:gd name="p0y9" fmla="*/ 3939 h 3939"/>
              <a:gd name="p0x10" fmla="*/ 134 w 8535"/>
              <a:gd name="p0y10" fmla="*/ 3939 h 3939"/>
              <a:gd name="p0x11" fmla="*/ 0 w 8535"/>
              <a:gd name="p0y11" fmla="*/ 3804 h 3939"/>
              <a:gd name="p0x12" fmla="*/ 0 w 8535"/>
              <a:gd name="p0y12" fmla="*/ 3639 h 3939"/>
              <a:gd name="p0x13" fmla="*/ 0 w 8535"/>
              <a:gd name="p0y13" fmla="*/ 300 h 3939"/>
              <a:gd name="p0x14" fmla="*/ 0 w 8535"/>
              <a:gd name="p0y14" fmla="*/ 134 h 3939"/>
              <a:gd name="p0x15" fmla="*/ 134 w 8535"/>
              <a:gd name="p0y15" fmla="*/ 0 h 3939"/>
              <a:gd name="p0x16" fmla="*/ 300 w 8535"/>
              <a:gd name="p0y16" fmla="*/ 0 h 393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48"/>
            </p:custDataLst>
          </p:nvPr>
        </p:nvSpPr>
        <p:spPr>
          <a:xfrm>
            <a:off x="6353175" y="412750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7" name="图片 46"/>
          <p:cNvPicPr>
            <a:picLocks noChangeAspect="1"/>
          </p:cNvPicPr>
          <p:nvPr>
            <p:custDataLst>
              <p:tags r:id="rId49"/>
            </p:custDataLst>
          </p:nvPr>
        </p:nvPicPr>
        <p:blipFill>
          <a:blip r:embed="rId50">
            <a:extLst>
              <a:ext uri="{96DAC541-7B7A-43D3-8B79-37D633B846F1}">
                <asvg:svgBlip xmlns:asvg="http://schemas.microsoft.com/office/drawing/2016/SVG/main" r:embed="rId51"/>
              </a:ext>
            </a:extLst>
          </a:blip>
          <a:srcRect l="-4545" r="-4545"/>
          <a:stretch>
            <a:fillRect/>
          </a:stretch>
        </p:blipFill>
        <p:spPr>
          <a:xfrm>
            <a:off x="6429375" y="4184650"/>
            <a:ext cx="114300" cy="152400"/>
          </a:xfrm>
          <a:prstGeom prst="rect">
            <a:avLst/>
          </a:prstGeom>
        </p:spPr>
      </p:pic>
      <p:sp>
        <p:nvSpPr>
          <p:cNvPr id="49" name="任意多边形 48"/>
          <p:cNvSpPr/>
          <p:nvPr>
            <p:custDataLst>
              <p:tags r:id="rId52"/>
            </p:custDataLst>
          </p:nvPr>
        </p:nvSpPr>
        <p:spPr>
          <a:xfrm>
            <a:off x="6700520" y="4142105"/>
            <a:ext cx="422275" cy="238125"/>
          </a:xfrm>
          <a:custGeom>
            <a:avLst/>
            <a:gdLst>
              <a:gd name="sw" fmla="*/ 1 w 664"/>
              <a:gd name="sh" fmla="*/ 1 h 375"/>
              <a:gd name="mins" fmla="min sw sh"/>
              <a:gd name="dsw" fmla="+- 0 sw mins"/>
              <a:gd name="dsh" fmla="+- 0 sh mins"/>
              <a:gd name="p0x0" fmla="*/ 187 w 664"/>
              <a:gd name="p0y0" fmla="*/ 0 h 375"/>
              <a:gd name="p0x1" fmla="*/ 477 w 664"/>
              <a:gd name="p0y1" fmla="*/ 0 h 375"/>
              <a:gd name="p0x2" fmla="*/ 580 w 664"/>
              <a:gd name="p0y2" fmla="*/ 0 h 375"/>
              <a:gd name="p0x3" fmla="*/ 664 w 664"/>
              <a:gd name="p0y3" fmla="*/ 83 h 375"/>
              <a:gd name="p0x4" fmla="*/ 664 w 664"/>
              <a:gd name="p0y4" fmla="*/ 187 h 375"/>
              <a:gd name="p0x5" fmla="*/ 664 w 664"/>
              <a:gd name="p0y5" fmla="*/ 291 h 375"/>
              <a:gd name="p0x6" fmla="*/ 580 w 664"/>
              <a:gd name="p0y6" fmla="*/ 375 h 375"/>
              <a:gd name="p0x7" fmla="*/ 477 w 664"/>
              <a:gd name="p0y7" fmla="*/ 375 h 375"/>
              <a:gd name="p0x8" fmla="*/ 187 w 664"/>
              <a:gd name="p0y8" fmla="*/ 375 h 375"/>
              <a:gd name="p0x9" fmla="*/ 83 w 664"/>
              <a:gd name="p0y9" fmla="*/ 375 h 375"/>
              <a:gd name="p0x10" fmla="*/ 0 w 664"/>
              <a:gd name="p0y10" fmla="*/ 291 h 375"/>
              <a:gd name="p0x11" fmla="*/ 0 w 664"/>
              <a:gd name="p0y11" fmla="*/ 187 h 375"/>
              <a:gd name="p0x12" fmla="*/ 0 w 664"/>
              <a:gd name="p0y12" fmla="*/ 83 h 375"/>
              <a:gd name="p0x13" fmla="*/ 83 w 664"/>
              <a:gd name="p0y13" fmla="*/ 0 h 375"/>
              <a:gd name="p0x14" fmla="*/ 187 w 664"/>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文本框 49"/>
          <p:cNvSpPr txBox="1"/>
          <p:nvPr>
            <p:custDataLst>
              <p:tags r:id="rId53"/>
            </p:custDataLst>
          </p:nvPr>
        </p:nvSpPr>
        <p:spPr>
          <a:xfrm>
            <a:off x="6819900" y="4176694"/>
            <a:ext cx="336499"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L5</a:t>
            </a:r>
            <a:endParaRPr sz="1200">
              <a:solidFill>
                <a:srgbClr val="00568F"/>
              </a:solidFill>
              <a:cs typeface="+mn-lt"/>
            </a:endParaRPr>
          </a:p>
        </p:txBody>
      </p:sp>
      <p:sp>
        <p:nvSpPr>
          <p:cNvPr id="51" name="文本框 50"/>
          <p:cNvSpPr txBox="1"/>
          <p:nvPr>
            <p:custDataLst>
              <p:tags r:id="rId54"/>
            </p:custDataLst>
          </p:nvPr>
        </p:nvSpPr>
        <p:spPr>
          <a:xfrm>
            <a:off x="6353175" y="4491019"/>
            <a:ext cx="510540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应用层</a:t>
            </a:r>
            <a:endParaRPr sz="2100" b="1" spc="63">
              <a:solidFill>
                <a:srgbClr val="1A3E5C"/>
              </a:solidFill>
              <a:cs typeface="+mn-lt"/>
            </a:endParaRPr>
          </a:p>
        </p:txBody>
      </p:sp>
      <p:sp>
        <p:nvSpPr>
          <p:cNvPr id="52" name="矩形 51"/>
          <p:cNvSpPr/>
          <p:nvPr>
            <p:custDataLst>
              <p:tags r:id="rId55"/>
            </p:custDataLst>
          </p:nvPr>
        </p:nvSpPr>
        <p:spPr>
          <a:xfrm>
            <a:off x="6353175" y="4969510"/>
            <a:ext cx="510540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56"/>
            </p:custDataLst>
          </p:nvPr>
        </p:nvSpPr>
        <p:spPr>
          <a:xfrm>
            <a:off x="6353175" y="565848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文本框 53"/>
          <p:cNvSpPr txBox="1"/>
          <p:nvPr>
            <p:custDataLst>
              <p:tags r:id="rId57"/>
            </p:custDataLst>
          </p:nvPr>
        </p:nvSpPr>
        <p:spPr>
          <a:xfrm>
            <a:off x="6505575" y="5571182"/>
            <a:ext cx="2438552"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管理端、家属端、老人端</a:t>
            </a:r>
            <a:r>
              <a:rPr sz="1200" b="1">
                <a:solidFill>
                  <a:schemeClr val="tx2"/>
                </a:solidFill>
                <a:cs typeface="+mn-lt"/>
              </a:rPr>
              <a:t>三端协同</a:t>
            </a:r>
            <a:endParaRPr sz="1200" b="1">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感知层做无感采集的入口</a:t>
            </a:r>
            <a:endParaRPr sz="2700" b="1">
              <a:solidFill>
                <a:srgbClr val="1A3E5C"/>
              </a:solidFill>
              <a:latin typeface="+mj-lt"/>
              <a:ea typeface="+mj-ea"/>
              <a:cs typeface="+mj-lt"/>
            </a:endParaRPr>
          </a:p>
        </p:txBody>
      </p:sp>
      <p:pic>
        <p:nvPicPr>
          <p:cNvPr id="4" name="图片 3" descr="b38c7714-b4a8-11f1-98e3-da1dd67e375c"/>
          <p:cNvPicPr>
            <a:picLocks noChangeAspect="1"/>
          </p:cNvPicPr>
          <p:nvPr>
            <p:custDataLst>
              <p:tags r:id="rId2"/>
            </p:custDataLst>
          </p:nvPr>
        </p:nvPicPr>
        <p:blipFill>
          <a:blip r:embed="rId3"/>
          <a:srcRect t="12" b="35"/>
          <a:stretch>
            <a:fillRect/>
          </a:stretch>
        </p:blipFill>
        <p:spPr>
          <a:xfrm>
            <a:off x="571500" y="1058559"/>
            <a:ext cx="2695575" cy="5417806"/>
          </a:xfrm>
          <a:custGeom>
            <a:avLst/>
            <a:gdLst/>
            <a:ahLst/>
            <a:cxnLst>
              <a:cxn ang="3">
                <a:pos x="hc" y="t"/>
              </a:cxn>
              <a:cxn ang="cd2">
                <a:pos x="l" y="vc"/>
              </a:cxn>
              <a:cxn ang="cd4">
                <a:pos x="hc" y="b"/>
              </a:cxn>
              <a:cxn ang="0">
                <a:pos x="r" y="vc"/>
              </a:cxn>
            </a:cxnLst>
            <a:rect l="l" t="t" r="r" b="b"/>
            <a:pathLst>
              <a:path w="4245" h="8532">
                <a:moveTo>
                  <a:pt x="210" y="0"/>
                </a:moveTo>
                <a:lnTo>
                  <a:pt x="4035" y="0"/>
                </a:lnTo>
                <a:cubicBezTo>
                  <a:pt x="4151" y="0"/>
                  <a:pt x="4245" y="94"/>
                  <a:pt x="4245" y="210"/>
                </a:cubicBezTo>
                <a:lnTo>
                  <a:pt x="4245" y="8323"/>
                </a:lnTo>
                <a:cubicBezTo>
                  <a:pt x="4245" y="8432"/>
                  <a:pt x="4162" y="8522"/>
                  <a:pt x="4055" y="8532"/>
                </a:cubicBezTo>
                <a:lnTo>
                  <a:pt x="190" y="8532"/>
                </a:lnTo>
                <a:cubicBezTo>
                  <a:pt x="83" y="8522"/>
                  <a:pt x="0" y="8432"/>
                  <a:pt x="0" y="8323"/>
                </a:cubicBezTo>
                <a:lnTo>
                  <a:pt x="0" y="210"/>
                </a:lnTo>
                <a:cubicBezTo>
                  <a:pt x="0" y="94"/>
                  <a:pt x="94" y="0"/>
                  <a:pt x="210" y="0"/>
                </a:cubicBezTo>
                <a:close/>
              </a:path>
            </a:pathLst>
          </a:custGeom>
        </p:spPr>
      </p:pic>
      <p:sp>
        <p:nvSpPr>
          <p:cNvPr id="6" name="任意多边形 5"/>
          <p:cNvSpPr/>
          <p:nvPr>
            <p:custDataLst>
              <p:tags r:id="rId4"/>
            </p:custDataLst>
          </p:nvPr>
        </p:nvSpPr>
        <p:spPr>
          <a:xfrm>
            <a:off x="571500" y="5408930"/>
            <a:ext cx="2695575" cy="1068056"/>
          </a:xfrm>
          <a:custGeom>
            <a:avLst/>
            <a:gdLst/>
            <a:ahLst/>
            <a:cxnLst>
              <a:cxn ang="3">
                <a:pos x="hc" y="t"/>
              </a:cxn>
              <a:cxn ang="cd2">
                <a:pos x="l" y="vc"/>
              </a:cxn>
              <a:cxn ang="cd4">
                <a:pos x="hc" y="b"/>
              </a:cxn>
              <a:cxn ang="0">
                <a:pos x="r" y="vc"/>
              </a:cxn>
            </a:cxnLst>
            <a:rect l="l" t="t" r="r" b="b"/>
            <a:pathLst>
              <a:path w="4245" h="1682">
                <a:moveTo>
                  <a:pt x="4245" y="0"/>
                </a:moveTo>
                <a:lnTo>
                  <a:pt x="4245" y="1472"/>
                </a:lnTo>
                <a:cubicBezTo>
                  <a:pt x="4245" y="1588"/>
                  <a:pt x="4151" y="1682"/>
                  <a:pt x="4035" y="1682"/>
                </a:cubicBezTo>
                <a:lnTo>
                  <a:pt x="210" y="1682"/>
                </a:lnTo>
                <a:cubicBezTo>
                  <a:pt x="94" y="1682"/>
                  <a:pt x="0" y="1588"/>
                  <a:pt x="0" y="1472"/>
                </a:cubicBezTo>
                <a:lnTo>
                  <a:pt x="0" y="0"/>
                </a:lnTo>
                <a:close/>
              </a:path>
            </a:pathLst>
          </a:custGeom>
          <a:gradFill>
            <a:gsLst>
              <a:gs pos="0">
                <a:srgbClr val="000000">
                  <a:alpha val="0"/>
                </a:srgbClr>
              </a:gs>
              <a:gs pos="100000">
                <a:srgbClr val="000000">
                  <a:alpha val="74902"/>
                </a:srgbClr>
              </a:gs>
            </a:gsLst>
            <a:lin ang="54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7" name="文本框 6"/>
          <p:cNvSpPr txBox="1"/>
          <p:nvPr>
            <p:custDataLst>
              <p:tags r:id="rId5"/>
            </p:custDataLst>
          </p:nvPr>
        </p:nvSpPr>
        <p:spPr>
          <a:xfrm>
            <a:off x="762000" y="5588927"/>
            <a:ext cx="2314575" cy="174308"/>
          </a:xfrm>
          <a:prstGeom prst="rect">
            <a:avLst/>
          </a:prstGeom>
          <a:noFill/>
        </p:spPr>
        <p:txBody>
          <a:bodyPr wrap="square" lIns="0" tIns="0" rIns="0" bIns="0" rtlCol="0" anchor="t">
            <a:noAutofit/>
          </a:bodyPr>
          <a:p>
            <a:pPr algn="l">
              <a:lnSpc>
                <a:spcPct val="108000"/>
              </a:lnSpc>
            </a:pPr>
            <a:r>
              <a:rPr lang="zh-CN" altLang="en-US" sz="975" b="1">
                <a:solidFill>
                  <a:srgbClr val="FFFFFF"/>
                </a:solidFill>
                <a:cs typeface="+mn-lt"/>
              </a:rPr>
              <a:t>无感采集</a:t>
            </a:r>
            <a:r>
              <a:rPr lang="en-US" altLang="zh-CN" sz="975" b="1">
                <a:solidFill>
                  <a:srgbClr val="FFFFFF"/>
                </a:solidFill>
                <a:cs typeface="+mn-lt"/>
              </a:rPr>
              <a:t> · </a:t>
            </a:r>
            <a:r>
              <a:rPr lang="zh-CN" altLang="en-US" sz="975" b="1">
                <a:solidFill>
                  <a:srgbClr val="FFFFFF"/>
                </a:solidFill>
                <a:cs typeface="+mn-lt"/>
              </a:rPr>
              <a:t>无需佩戴</a:t>
            </a:r>
            <a:endParaRPr lang="zh-CN" altLang="en-US" sz="975" b="1">
              <a:solidFill>
                <a:srgbClr val="FFFFFF"/>
              </a:solidFill>
              <a:cs typeface="+mn-lt"/>
            </a:endParaRPr>
          </a:p>
        </p:txBody>
      </p:sp>
      <p:sp>
        <p:nvSpPr>
          <p:cNvPr id="8" name="文本框 7"/>
          <p:cNvSpPr txBox="1"/>
          <p:nvPr>
            <p:custDataLst>
              <p:tags r:id="rId6"/>
            </p:custDataLst>
          </p:nvPr>
        </p:nvSpPr>
        <p:spPr>
          <a:xfrm>
            <a:off x="762000" y="5787504"/>
            <a:ext cx="2314575" cy="504768"/>
          </a:xfrm>
          <a:prstGeom prst="rect">
            <a:avLst/>
          </a:prstGeom>
          <a:noFill/>
        </p:spPr>
        <p:txBody>
          <a:bodyPr wrap="square" lIns="0" tIns="0" rIns="0" bIns="0" rtlCol="0" anchor="t">
            <a:noAutofit/>
          </a:bodyPr>
          <a:p>
            <a:pPr algn="l">
              <a:lnSpc>
                <a:spcPct val="133000"/>
              </a:lnSpc>
            </a:pPr>
            <a:r>
              <a:rPr lang="zh-CN" altLang="en-US" sz="1200">
                <a:solidFill>
                  <a:srgbClr val="FFFFFF">
                    <a:alpha val="85098"/>
                  </a:srgbClr>
                </a:solidFill>
                <a:cs typeface="+mn-lt"/>
              </a:rPr>
              <a:t>毫米波雷达</a:t>
            </a:r>
            <a:r>
              <a:rPr lang="en-US" altLang="zh-CN" sz="1200">
                <a:solidFill>
                  <a:srgbClr val="FFFFFF">
                    <a:alpha val="85098"/>
                  </a:srgbClr>
                </a:solidFill>
                <a:cs typeface="+mn-lt"/>
              </a:rPr>
              <a:t> + </a:t>
            </a:r>
            <a:r>
              <a:rPr lang="zh-CN" altLang="en-US" sz="1200">
                <a:solidFill>
                  <a:srgbClr val="FFFFFF">
                    <a:alpha val="85098"/>
                  </a:srgbClr>
                </a:solidFill>
                <a:cs typeface="+mn-lt"/>
              </a:rPr>
              <a:t>智能床垫双源监测，画面无摄像头</a:t>
            </a:r>
            <a:endParaRPr lang="zh-CN" altLang="en-US" sz="1200">
              <a:solidFill>
                <a:srgbClr val="FFFFFF">
                  <a:alpha val="85098"/>
                </a:srgbClr>
              </a:solidFill>
              <a:cs typeface="+mn-lt"/>
            </a:endParaRPr>
          </a:p>
        </p:txBody>
      </p:sp>
      <p:sp>
        <p:nvSpPr>
          <p:cNvPr id="10" name="任意多边形 9"/>
          <p:cNvSpPr/>
          <p:nvPr>
            <p:custDataLst>
              <p:tags r:id="rId7"/>
            </p:custDataLst>
          </p:nvPr>
        </p:nvSpPr>
        <p:spPr>
          <a:xfrm>
            <a:off x="3538220" y="1063625"/>
            <a:ext cx="8077200" cy="1872615"/>
          </a:xfrm>
          <a:custGeom>
            <a:avLst/>
            <a:gdLst>
              <a:gd name="sw" fmla="*/ 1 w 12720"/>
              <a:gd name="sh" fmla="*/ 1 h 2949"/>
              <a:gd name="mins" fmla="min sw sh"/>
              <a:gd name="dsw" fmla="+- 0 sw mins"/>
              <a:gd name="dsh" fmla="+- 0 sh mins"/>
              <a:gd name="p0x0" fmla="*/ 210 w 12720"/>
              <a:gd name="p0y0" fmla="*/ 0 h 2949"/>
              <a:gd name="p0x1" fmla="*/ 12510 w 12720"/>
              <a:gd name="p0y1" fmla="*/ 0 h 2949"/>
              <a:gd name="p0x2" fmla="*/ 12625 w 12720"/>
              <a:gd name="p0y2" fmla="*/ 0 h 2949"/>
              <a:gd name="p0x3" fmla="*/ 12720 w 12720"/>
              <a:gd name="p0y3" fmla="*/ 94 h 2949"/>
              <a:gd name="p0x4" fmla="*/ 12720 w 12720"/>
              <a:gd name="p0y4" fmla="*/ 210 h 2949"/>
              <a:gd name="p0x5" fmla="*/ 12720 w 12720"/>
              <a:gd name="p0y5" fmla="*/ 2739 h 2949"/>
              <a:gd name="p0x6" fmla="*/ 12720 w 12720"/>
              <a:gd name="p0y6" fmla="*/ 2855 h 2949"/>
              <a:gd name="p0x7" fmla="*/ 12625 w 12720"/>
              <a:gd name="p0y7" fmla="*/ 2949 h 2949"/>
              <a:gd name="p0x8" fmla="*/ 12510 w 12720"/>
              <a:gd name="p0y8" fmla="*/ 2949 h 2949"/>
              <a:gd name="p0x9" fmla="*/ 210 w 12720"/>
              <a:gd name="p0y9" fmla="*/ 2949 h 2949"/>
              <a:gd name="p0x10" fmla="*/ 94 w 12720"/>
              <a:gd name="p0y10" fmla="*/ 2949 h 2949"/>
              <a:gd name="p0x11" fmla="*/ 0 w 12720"/>
              <a:gd name="p0y11" fmla="*/ 2855 h 2949"/>
              <a:gd name="p0x12" fmla="*/ 0 w 12720"/>
              <a:gd name="p0y12" fmla="*/ 2739 h 2949"/>
              <a:gd name="p0x13" fmla="*/ 0 w 12720"/>
              <a:gd name="p0y13" fmla="*/ 210 h 2949"/>
              <a:gd name="p0x14" fmla="*/ 0 w 12720"/>
              <a:gd name="p0y14" fmla="*/ 94 h 2949"/>
              <a:gd name="p0x15" fmla="*/ 94 w 12720"/>
              <a:gd name="p0y15" fmla="*/ 0 h 2949"/>
              <a:gd name="p0x16" fmla="*/ 210 w 12720"/>
              <a:gd name="p0y16" fmla="*/ 0 h 29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46" name="组合 45"/>
          <p:cNvGrpSpPr/>
          <p:nvPr/>
        </p:nvGrpSpPr>
        <p:grpSpPr>
          <a:xfrm>
            <a:off x="3695700" y="1182370"/>
            <a:ext cx="7762240" cy="358140"/>
            <a:chOff x="5820" y="1862"/>
            <a:chExt cx="12224" cy="564"/>
          </a:xfrm>
        </p:grpSpPr>
        <p:sp>
          <p:nvSpPr>
            <p:cNvPr id="11" name="任意多边形 10"/>
            <p:cNvSpPr/>
            <p:nvPr>
              <p:custDataLst>
                <p:tags r:id="rId8"/>
              </p:custDataLst>
            </p:nvPr>
          </p:nvSpPr>
          <p:spPr>
            <a:xfrm>
              <a:off x="5820" y="1862"/>
              <a:ext cx="12225" cy="564"/>
            </a:xfrm>
            <a:custGeom>
              <a:avLst/>
              <a:gdLst>
                <a:gd name="sw" fmla="*/ 1 w 12225"/>
                <a:gd name="sh" fmla="*/ 1 h 563"/>
                <a:gd name="mins" fmla="min sw sh"/>
                <a:gd name="dsw" fmla="+- 0 sw mins"/>
                <a:gd name="dsh" fmla="+- 0 sh mins"/>
                <a:gd name="p0x0" fmla="*/ 0 w 12225"/>
                <a:gd name="p0y0" fmla="*/ 0 h 563"/>
                <a:gd name="p0x1" fmla="*/ 12225 w 12225"/>
                <a:gd name="p0y1" fmla="*/ 0 h 563"/>
                <a:gd name="p0x2" fmla="*/ 12225 w 12225"/>
                <a:gd name="p0y2" fmla="*/ 563 h 563"/>
                <a:gd name="p0x3" fmla="*/ 0 w 12225"/>
                <a:gd name="p0y3" fmla="*/ 563 h 563"/>
                <a:gd name="p0x4" fmla="*/ 0 w 12225"/>
                <a:gd name="p0y4" fmla="*/ 0 h 56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任意多边形 11"/>
            <p:cNvSpPr/>
            <p:nvPr>
              <p:custDataLst>
                <p:tags r:id="rId9"/>
              </p:custDataLst>
            </p:nvPr>
          </p:nvSpPr>
          <p:spPr>
            <a:xfrm>
              <a:off x="5820" y="2411"/>
              <a:ext cx="12225" cy="15"/>
            </a:xfrm>
            <a:custGeom>
              <a:avLst/>
              <a:gdLst>
                <a:gd name="sw" fmla="*/ 1 w 12225"/>
                <a:gd name="sh" fmla="*/ 1 h 15"/>
                <a:gd name="mins" fmla="min sw sh"/>
                <a:gd name="dsw" fmla="+- 0 sw mins"/>
                <a:gd name="dsh" fmla="+- 0 sh mins"/>
                <a:gd name="p0x0" fmla="*/ 12225 w 12225"/>
                <a:gd name="p0y0" fmla="*/ 15 h 15"/>
                <a:gd name="p0x1" fmla="*/ 0 w 12225"/>
                <a:gd name="p0y1" fmla="*/ 15 h 15"/>
                <a:gd name="p0x2" fmla="*/ 0 w 12225"/>
                <a:gd name="p0y2" fmla="*/ 0 h 15"/>
                <a:gd name="p0x3" fmla="*/ 12225 w 12225"/>
                <a:gd name="p0y3" fmla="*/ 0 h 15"/>
                <a:gd name="p0x4" fmla="*/ 12225 w 12225"/>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4" name="任意多边形 13"/>
          <p:cNvSpPr/>
          <p:nvPr>
            <p:custDataLst>
              <p:tags r:id="rId10"/>
            </p:custDataLst>
          </p:nvPr>
        </p:nvSpPr>
        <p:spPr>
          <a:xfrm>
            <a:off x="3695700" y="118554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rcRect l="-2632" r="-2632"/>
          <a:stretch>
            <a:fillRect/>
          </a:stretch>
        </p:blipFill>
        <p:spPr>
          <a:xfrm>
            <a:off x="3733800" y="1242695"/>
            <a:ext cx="190500" cy="152400"/>
          </a:xfrm>
          <a:prstGeom prst="rect">
            <a:avLst/>
          </a:prstGeom>
        </p:spPr>
      </p:pic>
      <p:sp>
        <p:nvSpPr>
          <p:cNvPr id="16" name="文本框 15"/>
          <p:cNvSpPr txBox="1"/>
          <p:nvPr>
            <p:custDataLst>
              <p:tags r:id="rId14"/>
            </p:custDataLst>
          </p:nvPr>
        </p:nvSpPr>
        <p:spPr>
          <a:xfrm>
            <a:off x="4038600" y="1167717"/>
            <a:ext cx="1160335" cy="301942"/>
          </a:xfrm>
          <a:prstGeom prst="rect">
            <a:avLst/>
          </a:prstGeom>
          <a:noFill/>
        </p:spPr>
        <p:txBody>
          <a:bodyPr wrap="square" lIns="0" tIns="0" rIns="0" bIns="0" rtlCol="0" anchor="t">
            <a:noAutofit/>
          </a:bodyPr>
          <a:p>
            <a:pPr algn="l">
              <a:lnSpc>
                <a:spcPct val="108000"/>
              </a:lnSpc>
            </a:pPr>
            <a:r>
              <a:rPr lang="zh-CN" altLang="en-US" sz="1650" b="1" spc="49">
                <a:solidFill>
                  <a:srgbClr val="1A3E5C"/>
                </a:solidFill>
                <a:cs typeface="+mn-lt"/>
              </a:rPr>
              <a:t>病房</a:t>
            </a:r>
            <a:r>
              <a:rPr lang="en-US" altLang="zh-CN" sz="1650" b="1" spc="49">
                <a:solidFill>
                  <a:srgbClr val="1A3E5C"/>
                </a:solidFill>
                <a:cs typeface="+mn-lt"/>
              </a:rPr>
              <a:t>/</a:t>
            </a:r>
            <a:r>
              <a:rPr lang="zh-CN" altLang="en-US" sz="1650" b="1" spc="49">
                <a:solidFill>
                  <a:srgbClr val="1A3E5C"/>
                </a:solidFill>
                <a:cs typeface="+mn-lt"/>
              </a:rPr>
              <a:t>居室</a:t>
            </a:r>
            <a:endParaRPr lang="zh-CN" altLang="en-US" sz="1650" b="1" spc="49">
              <a:solidFill>
                <a:srgbClr val="1A3E5C"/>
              </a:solidFill>
              <a:cs typeface="+mn-lt"/>
            </a:endParaRPr>
          </a:p>
        </p:txBody>
      </p:sp>
      <p:sp>
        <p:nvSpPr>
          <p:cNvPr id="17" name="任意多边形 16"/>
          <p:cNvSpPr/>
          <p:nvPr>
            <p:custDataLst>
              <p:tags r:id="rId15"/>
            </p:custDataLst>
          </p:nvPr>
        </p:nvSpPr>
        <p:spPr>
          <a:xfrm>
            <a:off x="3700145" y="2008505"/>
            <a:ext cx="7753350" cy="417195"/>
          </a:xfrm>
          <a:custGeom>
            <a:avLst/>
            <a:gdLst>
              <a:gd name="sw" fmla="*/ 1 w 12210"/>
              <a:gd name="sh" fmla="*/ 1 h 656"/>
              <a:gd name="mins" fmla="min sw sh"/>
              <a:gd name="dsw" fmla="+- 0 sw mins"/>
              <a:gd name="dsh" fmla="+- 0 sh mins"/>
              <a:gd name="p0x0" fmla="*/ 120 w 12210"/>
              <a:gd name="p0y0" fmla="*/ 0 h 656"/>
              <a:gd name="p0x1" fmla="*/ 12090 w 12210"/>
              <a:gd name="p0y1" fmla="*/ 0 h 656"/>
              <a:gd name="p0x2" fmla="*/ 12156 w 12210"/>
              <a:gd name="p0y2" fmla="*/ 0 h 656"/>
              <a:gd name="p0x3" fmla="*/ 12210 w 12210"/>
              <a:gd name="p0y3" fmla="*/ 53 h 656"/>
              <a:gd name="p0x4" fmla="*/ 12210 w 12210"/>
              <a:gd name="p0y4" fmla="*/ 120 h 656"/>
              <a:gd name="p0x5" fmla="*/ 12210 w 12210"/>
              <a:gd name="p0y5" fmla="*/ 536 h 656"/>
              <a:gd name="p0x6" fmla="*/ 12210 w 12210"/>
              <a:gd name="p0y6" fmla="*/ 603 h 656"/>
              <a:gd name="p0x7" fmla="*/ 12156 w 12210"/>
              <a:gd name="p0y7" fmla="*/ 656 h 656"/>
              <a:gd name="p0x8" fmla="*/ 12090 w 12210"/>
              <a:gd name="p0y8" fmla="*/ 656 h 656"/>
              <a:gd name="p0x9" fmla="*/ 120 w 12210"/>
              <a:gd name="p0y9" fmla="*/ 656 h 656"/>
              <a:gd name="p0x10" fmla="*/ 53 w 12210"/>
              <a:gd name="p0y10" fmla="*/ 656 h 656"/>
              <a:gd name="p0x11" fmla="*/ 0 w 12210"/>
              <a:gd name="p0y11" fmla="*/ 603 h 656"/>
              <a:gd name="p0x12" fmla="*/ 0 w 12210"/>
              <a:gd name="p0y12" fmla="*/ 536 h 656"/>
              <a:gd name="p0x13" fmla="*/ 0 w 12210"/>
              <a:gd name="p0y13" fmla="*/ 120 h 656"/>
              <a:gd name="p0x14" fmla="*/ 0 w 12210"/>
              <a:gd name="p0y14" fmla="*/ 53 h 656"/>
              <a:gd name="p0x15" fmla="*/ 53 w 12210"/>
              <a:gd name="p0y15" fmla="*/ 0 h 656"/>
              <a:gd name="p0x16" fmla="*/ 120 w 12210"/>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16"/>
            </p:custDataLst>
          </p:nvPr>
        </p:nvSpPr>
        <p:spPr>
          <a:xfrm>
            <a:off x="3819525" y="2108200"/>
            <a:ext cx="1143000" cy="236220"/>
          </a:xfrm>
          <a:custGeom>
            <a:avLst/>
            <a:gdLst>
              <a:gd name="sw" fmla="*/ 1 w 1800"/>
              <a:gd name="sh" fmla="*/ 1 h 371"/>
              <a:gd name="mins" fmla="min sw sh"/>
              <a:gd name="dsw" fmla="+- 0 sw mins"/>
              <a:gd name="dsh" fmla="+- 0 sh mins"/>
              <a:gd name="p0x0" fmla="*/ 120 w 1800"/>
              <a:gd name="p0y0" fmla="*/ 0 h 371"/>
              <a:gd name="p0x1" fmla="*/ 1680 w 1800"/>
              <a:gd name="p0y1" fmla="*/ 0 h 371"/>
              <a:gd name="p0x2" fmla="*/ 1746 w 1800"/>
              <a:gd name="p0y2" fmla="*/ 0 h 371"/>
              <a:gd name="p0x3" fmla="*/ 1800 w 1800"/>
              <a:gd name="p0y3" fmla="*/ 53 h 371"/>
              <a:gd name="p0x4" fmla="*/ 1800 w 1800"/>
              <a:gd name="p0y4" fmla="*/ 120 h 371"/>
              <a:gd name="p0x5" fmla="*/ 1800 w 1800"/>
              <a:gd name="p0y5" fmla="*/ 251 h 371"/>
              <a:gd name="p0x6" fmla="*/ 1800 w 1800"/>
              <a:gd name="p0y6" fmla="*/ 318 h 371"/>
              <a:gd name="p0x7" fmla="*/ 1746 w 1800"/>
              <a:gd name="p0y7" fmla="*/ 371 h 371"/>
              <a:gd name="p0x8" fmla="*/ 1680 w 1800"/>
              <a:gd name="p0y8" fmla="*/ 371 h 371"/>
              <a:gd name="p0x9" fmla="*/ 120 w 1800"/>
              <a:gd name="p0y9" fmla="*/ 371 h 371"/>
              <a:gd name="p0x10" fmla="*/ 53 w 1800"/>
              <a:gd name="p0y10" fmla="*/ 371 h 371"/>
              <a:gd name="p0x11" fmla="*/ 0 w 1800"/>
              <a:gd name="p0y11" fmla="*/ 318 h 371"/>
              <a:gd name="p0x12" fmla="*/ 0 w 1800"/>
              <a:gd name="p0y12" fmla="*/ 251 h 371"/>
              <a:gd name="p0x13" fmla="*/ 0 w 1800"/>
              <a:gd name="p0y13" fmla="*/ 120 h 371"/>
              <a:gd name="p0x14" fmla="*/ 0 w 1800"/>
              <a:gd name="p0y14" fmla="*/ 53 h 371"/>
              <a:gd name="p0x15" fmla="*/ 53 w 1800"/>
              <a:gd name="p0y15" fmla="*/ 0 h 371"/>
              <a:gd name="p0x16" fmla="*/ 120 w 180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9" name="图片 18"/>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rcRect l="-2941" t="-3333" r="-2941" b="-3333"/>
          <a:stretch>
            <a:fillRect/>
          </a:stretch>
        </p:blipFill>
        <p:spPr>
          <a:xfrm>
            <a:off x="3905250" y="2132330"/>
            <a:ext cx="171450" cy="152400"/>
          </a:xfrm>
          <a:prstGeom prst="rect">
            <a:avLst/>
          </a:prstGeom>
        </p:spPr>
      </p:pic>
      <p:sp>
        <p:nvSpPr>
          <p:cNvPr id="20" name="文本框 19"/>
          <p:cNvSpPr txBox="1"/>
          <p:nvPr>
            <p:custDataLst>
              <p:tags r:id="rId20"/>
            </p:custDataLst>
          </p:nvPr>
        </p:nvSpPr>
        <p:spPr>
          <a:xfrm>
            <a:off x="4124325" y="2115417"/>
            <a:ext cx="9144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毫米波雷达</a:t>
            </a:r>
            <a:endParaRPr sz="1200" b="1">
              <a:solidFill>
                <a:schemeClr val="accent1">
                  <a:lumMod val="61640"/>
                </a:schemeClr>
              </a:solidFill>
              <a:cs typeface="+mn-lt"/>
            </a:endParaRPr>
          </a:p>
        </p:txBody>
      </p:sp>
      <p:sp>
        <p:nvSpPr>
          <p:cNvPr id="21" name="文本框 20"/>
          <p:cNvSpPr txBox="1"/>
          <p:nvPr>
            <p:custDataLst>
              <p:tags r:id="rId21"/>
            </p:custDataLst>
          </p:nvPr>
        </p:nvSpPr>
        <p:spPr>
          <a:xfrm>
            <a:off x="5038801" y="2078984"/>
            <a:ext cx="2848127"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墙面安装，无感采集</a:t>
            </a:r>
            <a:r>
              <a:rPr sz="975" b="1">
                <a:solidFill>
                  <a:schemeClr val="tx2"/>
                </a:solidFill>
                <a:cs typeface="+mn-lt"/>
              </a:rPr>
              <a:t>心率、呼吸、体动、在离床</a:t>
            </a:r>
            <a:endParaRPr sz="975" b="1">
              <a:solidFill>
                <a:schemeClr val="tx2"/>
              </a:solidFill>
              <a:cs typeface="+mn-lt"/>
            </a:endParaRPr>
          </a:p>
        </p:txBody>
      </p:sp>
      <p:sp>
        <p:nvSpPr>
          <p:cNvPr id="22" name="任意多边形 21"/>
          <p:cNvSpPr/>
          <p:nvPr>
            <p:custDataLst>
              <p:tags r:id="rId22"/>
            </p:custDataLst>
          </p:nvPr>
        </p:nvSpPr>
        <p:spPr>
          <a:xfrm>
            <a:off x="3538220" y="3060065"/>
            <a:ext cx="8077200" cy="1644015"/>
          </a:xfrm>
          <a:custGeom>
            <a:avLst/>
            <a:gdLst>
              <a:gd name="sw" fmla="*/ 1 w 12720"/>
              <a:gd name="sh" fmla="*/ 1 h 2589"/>
              <a:gd name="mins" fmla="min sw sh"/>
              <a:gd name="dsw" fmla="+- 0 sw mins"/>
              <a:gd name="dsh" fmla="+- 0 sh mins"/>
              <a:gd name="p0x0" fmla="*/ 210 w 12720"/>
              <a:gd name="p0y0" fmla="*/ 0 h 2589"/>
              <a:gd name="p0x1" fmla="*/ 12510 w 12720"/>
              <a:gd name="p0y1" fmla="*/ 0 h 2589"/>
              <a:gd name="p0x2" fmla="*/ 12625 w 12720"/>
              <a:gd name="p0y2" fmla="*/ 0 h 2589"/>
              <a:gd name="p0x3" fmla="*/ 12720 w 12720"/>
              <a:gd name="p0y3" fmla="*/ 94 h 2589"/>
              <a:gd name="p0x4" fmla="*/ 12720 w 12720"/>
              <a:gd name="p0y4" fmla="*/ 210 h 2589"/>
              <a:gd name="p0x5" fmla="*/ 12720 w 12720"/>
              <a:gd name="p0y5" fmla="*/ 2379 h 2589"/>
              <a:gd name="p0x6" fmla="*/ 12720 w 12720"/>
              <a:gd name="p0y6" fmla="*/ 2495 h 2589"/>
              <a:gd name="p0x7" fmla="*/ 12625 w 12720"/>
              <a:gd name="p0y7" fmla="*/ 2589 h 2589"/>
              <a:gd name="p0x8" fmla="*/ 12510 w 12720"/>
              <a:gd name="p0y8" fmla="*/ 2589 h 2589"/>
              <a:gd name="p0x9" fmla="*/ 210 w 12720"/>
              <a:gd name="p0y9" fmla="*/ 2589 h 2589"/>
              <a:gd name="p0x10" fmla="*/ 94 w 12720"/>
              <a:gd name="p0y10" fmla="*/ 2589 h 2589"/>
              <a:gd name="p0x11" fmla="*/ 0 w 12720"/>
              <a:gd name="p0y11" fmla="*/ 2495 h 2589"/>
              <a:gd name="p0x12" fmla="*/ 0 w 12720"/>
              <a:gd name="p0y12" fmla="*/ 2379 h 2589"/>
              <a:gd name="p0x13" fmla="*/ 0 w 12720"/>
              <a:gd name="p0y13" fmla="*/ 210 h 2589"/>
              <a:gd name="p0x14" fmla="*/ 0 w 12720"/>
              <a:gd name="p0y14" fmla="*/ 94 h 2589"/>
              <a:gd name="p0x15" fmla="*/ 94 w 12720"/>
              <a:gd name="p0y15" fmla="*/ 0 h 2589"/>
              <a:gd name="p0x16" fmla="*/ 210 w 12720"/>
              <a:gd name="p0y16" fmla="*/ 0 h 258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47" name="组合 46"/>
          <p:cNvGrpSpPr/>
          <p:nvPr/>
        </p:nvGrpSpPr>
        <p:grpSpPr>
          <a:xfrm>
            <a:off x="3543300" y="3064510"/>
            <a:ext cx="8067040" cy="584200"/>
            <a:chOff x="5580" y="4826"/>
            <a:chExt cx="12704" cy="920"/>
          </a:xfrm>
        </p:grpSpPr>
        <p:sp>
          <p:nvSpPr>
            <p:cNvPr id="23" name="任意多边形 22"/>
            <p:cNvSpPr/>
            <p:nvPr>
              <p:custDataLst>
                <p:tags r:id="rId23"/>
              </p:custDataLst>
            </p:nvPr>
          </p:nvSpPr>
          <p:spPr>
            <a:xfrm>
              <a:off x="5580" y="4826"/>
              <a:ext cx="12705" cy="921"/>
            </a:xfrm>
            <a:custGeom>
              <a:avLst/>
              <a:gdLst>
                <a:gd name="sw" fmla="*/ 1 w 12705"/>
                <a:gd name="sh" fmla="*/ 1 h 920"/>
                <a:gd name="mins" fmla="min sw sh"/>
                <a:gd name="dsw" fmla="+- 0 sw mins"/>
                <a:gd name="dsh" fmla="+- 0 sh mins"/>
                <a:gd name="p0x0" fmla="*/ 0 w 12705"/>
                <a:gd name="p0y0" fmla="*/ 0 h 920"/>
                <a:gd name="p0x1" fmla="*/ 12705 w 12705"/>
                <a:gd name="p0y1" fmla="*/ 0 h 920"/>
                <a:gd name="p0x2" fmla="*/ 12705 w 12705"/>
                <a:gd name="p0y2" fmla="*/ 920 h 920"/>
                <a:gd name="p0x3" fmla="*/ 0 w 12705"/>
                <a:gd name="p0y3" fmla="*/ 920 h 920"/>
                <a:gd name="p0x4" fmla="*/ 0 w 12705"/>
                <a:gd name="p0y4" fmla="*/ 0 h 920"/>
              </a:gdLst>
              <a:ahLst/>
              <a:cxnLst/>
              <a:pathLst>
                <a:path w="12705" h="921">
                  <a:moveTo>
                    <a:pt x="210" y="0"/>
                  </a:moveTo>
                  <a:lnTo>
                    <a:pt x="12495" y="0"/>
                  </a:lnTo>
                  <a:cubicBezTo>
                    <a:pt x="12611" y="0"/>
                    <a:pt x="12705" y="94"/>
                    <a:pt x="12705" y="210"/>
                  </a:cubicBezTo>
                  <a:lnTo>
                    <a:pt x="12705"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4" name="任意多边形 23"/>
            <p:cNvSpPr/>
            <p:nvPr>
              <p:custDataLst>
                <p:tags r:id="rId24"/>
              </p:custDataLst>
            </p:nvPr>
          </p:nvSpPr>
          <p:spPr>
            <a:xfrm>
              <a:off x="5580" y="5732"/>
              <a:ext cx="12705" cy="15"/>
            </a:xfrm>
            <a:custGeom>
              <a:avLst/>
              <a:gdLst>
                <a:gd name="sw" fmla="*/ 1 w 12705"/>
                <a:gd name="sh" fmla="*/ 1 h 15"/>
                <a:gd name="mins" fmla="min sw sh"/>
                <a:gd name="dsw" fmla="+- 0 sw mins"/>
                <a:gd name="dsh" fmla="+- 0 sh mins"/>
                <a:gd name="p0x0" fmla="*/ 12705 w 12705"/>
                <a:gd name="p0y0" fmla="*/ 15 h 15"/>
                <a:gd name="p0x1" fmla="*/ 0 w 12705"/>
                <a:gd name="p0y1" fmla="*/ 15 h 15"/>
                <a:gd name="p0x2" fmla="*/ 0 w 12705"/>
                <a:gd name="p0y2" fmla="*/ 0 h 15"/>
                <a:gd name="p0x3" fmla="*/ 12705 w 12705"/>
                <a:gd name="p0y3" fmla="*/ 0 h 15"/>
                <a:gd name="p0x4" fmla="*/ 12705 w 12705"/>
                <a:gd name="p0y4" fmla="*/ 15 h 15"/>
              </a:gdLst>
              <a:ahLst/>
              <a:cxnLst/>
              <a:pathLst>
                <a:path w="12705" h="15">
                  <a:moveTo>
                    <a:pt x="12705" y="0"/>
                  </a:moveTo>
                  <a:lnTo>
                    <a:pt x="12705" y="15"/>
                  </a:lnTo>
                  <a:lnTo>
                    <a:pt x="0" y="15"/>
                  </a:lnTo>
                  <a:lnTo>
                    <a:pt x="0" y="0"/>
                  </a:lnTo>
                  <a:lnTo>
                    <a:pt x="12705"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26" name="任意多边形 25"/>
          <p:cNvSpPr/>
          <p:nvPr>
            <p:custDataLst>
              <p:tags r:id="rId25"/>
            </p:custDataLst>
          </p:nvPr>
        </p:nvSpPr>
        <p:spPr>
          <a:xfrm>
            <a:off x="3695700" y="321881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7" name="图片 26"/>
          <p:cNvPicPr>
            <a:picLocks noChangeAspect="1"/>
          </p:cNvPicPr>
          <p:nvPr>
            <p:custDataLst>
              <p:tags r:id="rId26"/>
            </p:custDataLst>
          </p:nvPr>
        </p:nvPicPr>
        <p:blipFill>
          <a:blip r:embed="rId27">
            <a:extLst>
              <a:ext uri="{96DAC541-7B7A-43D3-8B79-37D633B846F1}">
                <asvg:svgBlip xmlns:asvg="http://schemas.microsoft.com/office/drawing/2016/SVG/main" r:embed="rId28"/>
              </a:ext>
            </a:extLst>
          </a:blip>
          <a:srcRect t="-3333" b="-3333"/>
          <a:stretch>
            <a:fillRect/>
          </a:stretch>
        </p:blipFill>
        <p:spPr>
          <a:xfrm>
            <a:off x="3752850" y="3275965"/>
            <a:ext cx="152400" cy="152400"/>
          </a:xfrm>
          <a:prstGeom prst="rect">
            <a:avLst/>
          </a:prstGeom>
        </p:spPr>
      </p:pic>
      <p:sp>
        <p:nvSpPr>
          <p:cNvPr id="29" name="文本框 28"/>
          <p:cNvSpPr txBox="1"/>
          <p:nvPr>
            <p:custDataLst>
              <p:tags r:id="rId29"/>
            </p:custDataLst>
          </p:nvPr>
        </p:nvSpPr>
        <p:spPr>
          <a:xfrm>
            <a:off x="4076700" y="3161319"/>
            <a:ext cx="73818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高风险区</a:t>
            </a:r>
            <a:endParaRPr sz="2100" b="1" spc="63">
              <a:solidFill>
                <a:srgbClr val="1A3E5C"/>
              </a:solidFill>
              <a:cs typeface="+mn-lt"/>
            </a:endParaRPr>
          </a:p>
        </p:txBody>
      </p:sp>
      <p:sp>
        <p:nvSpPr>
          <p:cNvPr id="30" name="任意多边形 29"/>
          <p:cNvSpPr/>
          <p:nvPr>
            <p:custDataLst>
              <p:tags r:id="rId30"/>
            </p:custDataLst>
          </p:nvPr>
        </p:nvSpPr>
        <p:spPr>
          <a:xfrm>
            <a:off x="3733800" y="395732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文本框 30"/>
          <p:cNvSpPr txBox="1"/>
          <p:nvPr>
            <p:custDataLst>
              <p:tags r:id="rId31"/>
            </p:custDataLst>
          </p:nvPr>
        </p:nvSpPr>
        <p:spPr>
          <a:xfrm>
            <a:off x="3924300" y="3862416"/>
            <a:ext cx="2327824" cy="260985"/>
          </a:xfrm>
          <a:prstGeom prst="rect">
            <a:avLst/>
          </a:prstGeom>
          <a:noFill/>
        </p:spPr>
        <p:txBody>
          <a:bodyPr wrap="square" lIns="0" tIns="0" rIns="0" bIns="0" rtlCol="0" anchor="t">
            <a:noAutofit/>
          </a:bodyPr>
          <a:p>
            <a:pPr algn="l">
              <a:lnSpc>
                <a:spcPct val="133000"/>
              </a:lnSpc>
            </a:pPr>
            <a:r>
              <a:rPr lang="zh-CN" altLang="en-US" sz="1200" b="1">
                <a:solidFill>
                  <a:schemeClr val="tx2"/>
                </a:solidFill>
                <a:cs typeface="+mn-lt"/>
              </a:rPr>
              <a:t>跌倒检测传感器</a:t>
            </a:r>
            <a:r>
              <a:rPr lang="en-US" altLang="zh-CN" sz="1200" b="1">
                <a:solidFill>
                  <a:schemeClr val="tx2"/>
                </a:solidFill>
                <a:cs typeface="+mn-lt"/>
              </a:rPr>
              <a:t> + </a:t>
            </a:r>
            <a:r>
              <a:rPr lang="zh-CN" altLang="en-US" sz="1200" b="1">
                <a:solidFill>
                  <a:schemeClr val="tx2"/>
                </a:solidFill>
                <a:cs typeface="+mn-lt"/>
              </a:rPr>
              <a:t>紧急呼叫按钮</a:t>
            </a:r>
            <a:endParaRPr lang="zh-CN" altLang="en-US" sz="1200" b="1">
              <a:solidFill>
                <a:schemeClr val="tx2"/>
              </a:solidFill>
              <a:cs typeface="+mn-lt"/>
            </a:endParaRPr>
          </a:p>
        </p:txBody>
      </p:sp>
      <p:sp>
        <p:nvSpPr>
          <p:cNvPr id="32" name="任意多边形 31"/>
          <p:cNvSpPr/>
          <p:nvPr>
            <p:custDataLst>
              <p:tags r:id="rId32"/>
            </p:custDataLst>
          </p:nvPr>
        </p:nvSpPr>
        <p:spPr>
          <a:xfrm>
            <a:off x="3733800" y="431546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33"/>
            </p:custDataLst>
          </p:nvPr>
        </p:nvSpPr>
        <p:spPr>
          <a:xfrm>
            <a:off x="3924300" y="4220499"/>
            <a:ext cx="2802284"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厨房</a:t>
            </a:r>
            <a:r>
              <a:rPr lang="en-US" altLang="zh-CN" sz="1200">
                <a:solidFill>
                  <a:srgbClr val="3D5A78"/>
                </a:solidFill>
                <a:cs typeface="+mn-lt"/>
              </a:rPr>
              <a:t>/</a:t>
            </a:r>
            <a:r>
              <a:rPr lang="zh-CN" altLang="en-US" sz="1200">
                <a:solidFill>
                  <a:srgbClr val="3D5A78"/>
                </a:solidFill>
                <a:cs typeface="+mn-lt"/>
              </a:rPr>
              <a:t>用水区接入</a:t>
            </a:r>
            <a:r>
              <a:rPr sz="1200" b="1">
                <a:solidFill>
                  <a:schemeClr val="tx2"/>
                </a:solidFill>
                <a:cs typeface="+mn-lt"/>
              </a:rPr>
              <a:t>烟雾、燃气、水浸探测</a:t>
            </a:r>
            <a:endParaRPr sz="1200" b="1">
              <a:solidFill>
                <a:schemeClr val="tx2"/>
              </a:solidFill>
              <a:cs typeface="+mn-lt"/>
            </a:endParaRPr>
          </a:p>
        </p:txBody>
      </p:sp>
      <p:sp>
        <p:nvSpPr>
          <p:cNvPr id="35" name="任意多边形 34"/>
          <p:cNvSpPr/>
          <p:nvPr>
            <p:custDataLst>
              <p:tags r:id="rId34"/>
            </p:custDataLst>
          </p:nvPr>
        </p:nvSpPr>
        <p:spPr>
          <a:xfrm>
            <a:off x="3538220" y="4827905"/>
            <a:ext cx="8077200" cy="1644015"/>
          </a:xfrm>
          <a:custGeom>
            <a:avLst/>
            <a:gdLst>
              <a:gd name="sw" fmla="*/ 1 w 12720"/>
              <a:gd name="sh" fmla="*/ 1 h 2589"/>
              <a:gd name="mins" fmla="min sw sh"/>
              <a:gd name="dsw" fmla="+- 0 sw mins"/>
              <a:gd name="dsh" fmla="+- 0 sh mins"/>
              <a:gd name="p0x0" fmla="*/ 210 w 12720"/>
              <a:gd name="p0y0" fmla="*/ 0 h 2589"/>
              <a:gd name="p0x1" fmla="*/ 12510 w 12720"/>
              <a:gd name="p0y1" fmla="*/ 0 h 2589"/>
              <a:gd name="p0x2" fmla="*/ 12625 w 12720"/>
              <a:gd name="p0y2" fmla="*/ 0 h 2589"/>
              <a:gd name="p0x3" fmla="*/ 12720 w 12720"/>
              <a:gd name="p0y3" fmla="*/ 94 h 2589"/>
              <a:gd name="p0x4" fmla="*/ 12720 w 12720"/>
              <a:gd name="p0y4" fmla="*/ 210 h 2589"/>
              <a:gd name="p0x5" fmla="*/ 12720 w 12720"/>
              <a:gd name="p0y5" fmla="*/ 2379 h 2589"/>
              <a:gd name="p0x6" fmla="*/ 12720 w 12720"/>
              <a:gd name="p0y6" fmla="*/ 2495 h 2589"/>
              <a:gd name="p0x7" fmla="*/ 12625 w 12720"/>
              <a:gd name="p0y7" fmla="*/ 2589 h 2589"/>
              <a:gd name="p0x8" fmla="*/ 12510 w 12720"/>
              <a:gd name="p0y8" fmla="*/ 2589 h 2589"/>
              <a:gd name="p0x9" fmla="*/ 210 w 12720"/>
              <a:gd name="p0y9" fmla="*/ 2589 h 2589"/>
              <a:gd name="p0x10" fmla="*/ 94 w 12720"/>
              <a:gd name="p0y10" fmla="*/ 2589 h 2589"/>
              <a:gd name="p0x11" fmla="*/ 0 w 12720"/>
              <a:gd name="p0y11" fmla="*/ 2495 h 2589"/>
              <a:gd name="p0x12" fmla="*/ 0 w 12720"/>
              <a:gd name="p0y12" fmla="*/ 2379 h 2589"/>
              <a:gd name="p0x13" fmla="*/ 0 w 12720"/>
              <a:gd name="p0y13" fmla="*/ 210 h 2589"/>
              <a:gd name="p0x14" fmla="*/ 0 w 12720"/>
              <a:gd name="p0y14" fmla="*/ 94 h 2589"/>
              <a:gd name="p0x15" fmla="*/ 94 w 12720"/>
              <a:gd name="p0y15" fmla="*/ 0 h 2589"/>
              <a:gd name="p0x16" fmla="*/ 210 w 12720"/>
              <a:gd name="p0y16" fmla="*/ 0 h 258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48" name="组合 47"/>
          <p:cNvGrpSpPr/>
          <p:nvPr/>
        </p:nvGrpSpPr>
        <p:grpSpPr>
          <a:xfrm>
            <a:off x="3543300" y="4832350"/>
            <a:ext cx="8067040" cy="584200"/>
            <a:chOff x="5580" y="7610"/>
            <a:chExt cx="12704" cy="920"/>
          </a:xfrm>
        </p:grpSpPr>
        <p:sp>
          <p:nvSpPr>
            <p:cNvPr id="36" name="任意多边形 35"/>
            <p:cNvSpPr/>
            <p:nvPr>
              <p:custDataLst>
                <p:tags r:id="rId35"/>
              </p:custDataLst>
            </p:nvPr>
          </p:nvSpPr>
          <p:spPr>
            <a:xfrm>
              <a:off x="5580" y="7610"/>
              <a:ext cx="12705" cy="921"/>
            </a:xfrm>
            <a:custGeom>
              <a:avLst/>
              <a:gdLst>
                <a:gd name="sw" fmla="*/ 1 w 12705"/>
                <a:gd name="sh" fmla="*/ 1 h 920"/>
                <a:gd name="mins" fmla="min sw sh"/>
                <a:gd name="dsw" fmla="+- 0 sw mins"/>
                <a:gd name="dsh" fmla="+- 0 sh mins"/>
                <a:gd name="p0x0" fmla="*/ 0 w 12705"/>
                <a:gd name="p0y0" fmla="*/ 0 h 920"/>
                <a:gd name="p0x1" fmla="*/ 12705 w 12705"/>
                <a:gd name="p0y1" fmla="*/ 0 h 920"/>
                <a:gd name="p0x2" fmla="*/ 12705 w 12705"/>
                <a:gd name="p0y2" fmla="*/ 920 h 920"/>
                <a:gd name="p0x3" fmla="*/ 0 w 12705"/>
                <a:gd name="p0y3" fmla="*/ 920 h 920"/>
                <a:gd name="p0x4" fmla="*/ 0 w 12705"/>
                <a:gd name="p0y4" fmla="*/ 0 h 920"/>
              </a:gdLst>
              <a:ahLst/>
              <a:cxnLst/>
              <a:pathLst>
                <a:path w="12705" h="921">
                  <a:moveTo>
                    <a:pt x="210" y="0"/>
                  </a:moveTo>
                  <a:lnTo>
                    <a:pt x="12495" y="0"/>
                  </a:lnTo>
                  <a:cubicBezTo>
                    <a:pt x="12611" y="0"/>
                    <a:pt x="12705" y="94"/>
                    <a:pt x="12705" y="210"/>
                  </a:cubicBezTo>
                  <a:lnTo>
                    <a:pt x="12705"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7" name="任意多边形 36"/>
            <p:cNvSpPr/>
            <p:nvPr>
              <p:custDataLst>
                <p:tags r:id="rId36"/>
              </p:custDataLst>
            </p:nvPr>
          </p:nvSpPr>
          <p:spPr>
            <a:xfrm>
              <a:off x="5580" y="8516"/>
              <a:ext cx="12705" cy="15"/>
            </a:xfrm>
            <a:custGeom>
              <a:avLst/>
              <a:gdLst>
                <a:gd name="sw" fmla="*/ 1 w 12705"/>
                <a:gd name="sh" fmla="*/ 1 h 15"/>
                <a:gd name="mins" fmla="min sw sh"/>
                <a:gd name="dsw" fmla="+- 0 sw mins"/>
                <a:gd name="dsh" fmla="+- 0 sh mins"/>
                <a:gd name="p0x0" fmla="*/ 12705 w 12705"/>
                <a:gd name="p0y0" fmla="*/ 15 h 15"/>
                <a:gd name="p0x1" fmla="*/ 0 w 12705"/>
                <a:gd name="p0y1" fmla="*/ 15 h 15"/>
                <a:gd name="p0x2" fmla="*/ 0 w 12705"/>
                <a:gd name="p0y2" fmla="*/ 0 h 15"/>
                <a:gd name="p0x3" fmla="*/ 12705 w 12705"/>
                <a:gd name="p0y3" fmla="*/ 0 h 15"/>
                <a:gd name="p0x4" fmla="*/ 12705 w 12705"/>
                <a:gd name="p0y4" fmla="*/ 15 h 15"/>
              </a:gdLst>
              <a:ahLst/>
              <a:cxnLst/>
              <a:pathLst>
                <a:path w="12705" h="15">
                  <a:moveTo>
                    <a:pt x="12705" y="0"/>
                  </a:moveTo>
                  <a:lnTo>
                    <a:pt x="12705" y="15"/>
                  </a:lnTo>
                  <a:lnTo>
                    <a:pt x="0" y="15"/>
                  </a:lnTo>
                  <a:lnTo>
                    <a:pt x="0" y="0"/>
                  </a:lnTo>
                  <a:lnTo>
                    <a:pt x="12705"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39" name="任意多边形 38"/>
          <p:cNvSpPr/>
          <p:nvPr>
            <p:custDataLst>
              <p:tags r:id="rId37"/>
            </p:custDataLst>
          </p:nvPr>
        </p:nvSpPr>
        <p:spPr>
          <a:xfrm>
            <a:off x="3695700" y="498665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0" name="图片 39"/>
          <p:cNvPicPr>
            <a:picLocks noChangeAspect="1"/>
          </p:cNvPicPr>
          <p:nvPr>
            <p:custDataLst>
              <p:tags r:id="rId38"/>
            </p:custDataLst>
          </p:nvPr>
        </p:nvPicPr>
        <p:blipFill>
          <a:blip r:embed="rId39">
            <a:extLst>
              <a:ext uri="{96DAC541-7B7A-43D3-8B79-37D633B846F1}">
                <asvg:svgBlip xmlns:asvg="http://schemas.microsoft.com/office/drawing/2016/SVG/main" r:embed="rId40"/>
              </a:ext>
            </a:extLst>
          </a:blip>
          <a:srcRect l="-3333" r="-3333"/>
          <a:stretch>
            <a:fillRect/>
          </a:stretch>
        </p:blipFill>
        <p:spPr>
          <a:xfrm>
            <a:off x="3752850" y="5043805"/>
            <a:ext cx="152400" cy="152400"/>
          </a:xfrm>
          <a:prstGeom prst="rect">
            <a:avLst/>
          </a:prstGeom>
        </p:spPr>
      </p:pic>
      <p:sp>
        <p:nvSpPr>
          <p:cNvPr id="42" name="文本框 41"/>
          <p:cNvSpPr txBox="1"/>
          <p:nvPr>
            <p:custDataLst>
              <p:tags r:id="rId41"/>
            </p:custDataLst>
          </p:nvPr>
        </p:nvSpPr>
        <p:spPr>
          <a:xfrm>
            <a:off x="4076700" y="4929169"/>
            <a:ext cx="73818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失智长者</a:t>
            </a:r>
            <a:endParaRPr sz="2100" b="1" spc="63">
              <a:solidFill>
                <a:srgbClr val="1A3E5C"/>
              </a:solidFill>
              <a:cs typeface="+mn-lt"/>
            </a:endParaRPr>
          </a:p>
        </p:txBody>
      </p:sp>
      <p:sp>
        <p:nvSpPr>
          <p:cNvPr id="43" name="任意多边形 42"/>
          <p:cNvSpPr/>
          <p:nvPr>
            <p:custDataLst>
              <p:tags r:id="rId42"/>
            </p:custDataLst>
          </p:nvPr>
        </p:nvSpPr>
        <p:spPr>
          <a:xfrm>
            <a:off x="3733800" y="590423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文本框 43"/>
          <p:cNvSpPr txBox="1"/>
          <p:nvPr>
            <p:custDataLst>
              <p:tags r:id="rId43"/>
            </p:custDataLst>
          </p:nvPr>
        </p:nvSpPr>
        <p:spPr>
          <a:xfrm>
            <a:off x="3924300" y="5809307"/>
            <a:ext cx="2240089" cy="260985"/>
          </a:xfrm>
          <a:prstGeom prst="rect">
            <a:avLst/>
          </a:prstGeom>
          <a:noFill/>
        </p:spPr>
        <p:txBody>
          <a:bodyPr wrap="square" lIns="0" tIns="0" rIns="0" bIns="0" rtlCol="0" anchor="t">
            <a:noAutofit/>
          </a:bodyPr>
          <a:p>
            <a:pPr algn="l">
              <a:lnSpc>
                <a:spcPct val="133000"/>
              </a:lnSpc>
            </a:pPr>
            <a:r>
              <a:rPr sz="1200" b="1">
                <a:solidFill>
                  <a:schemeClr val="tx2"/>
                </a:solidFill>
                <a:cs typeface="+mn-lt"/>
              </a:rPr>
              <a:t>智能手表实时定位</a:t>
            </a:r>
            <a:r>
              <a:rPr lang="en-US" sz="1200">
                <a:solidFill>
                  <a:srgbClr val="3D5A78"/>
                </a:solidFill>
                <a:cs typeface="+mn-lt"/>
              </a:rPr>
              <a:t> + </a:t>
            </a:r>
            <a:r>
              <a:rPr lang="zh-CN" altLang="en-US" sz="1200">
                <a:solidFill>
                  <a:srgbClr val="3D5A78"/>
                </a:solidFill>
                <a:cs typeface="+mn-lt"/>
              </a:rPr>
              <a:t>一键</a:t>
            </a:r>
            <a:r>
              <a:rPr lang="en-US" altLang="zh-CN" sz="1200">
                <a:solidFill>
                  <a:srgbClr val="3D5A78"/>
                </a:solidFill>
                <a:cs typeface="+mn-lt"/>
              </a:rPr>
              <a:t> </a:t>
            </a:r>
            <a:r>
              <a:rPr sz="1200" b="1">
                <a:solidFill>
                  <a:schemeClr val="tx2"/>
                </a:solidFill>
                <a:cs typeface="+mn-lt"/>
              </a:rPr>
              <a:t>SOS</a:t>
            </a:r>
            <a:endParaRPr sz="1200" b="1">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网络层与数据层筑稳底座</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网络层与数据层并列展开，断网可用与数据建模两个要点分段突出。</a:t>
            </a:r>
            <a:endParaRPr sz="1200">
              <a:solidFill>
                <a:srgbClr val="3D5A78"/>
              </a:solidFill>
              <a:cs typeface="+mn-lt"/>
            </a:endParaRPr>
          </a:p>
        </p:txBody>
      </p:sp>
      <p:grpSp>
        <p:nvGrpSpPr>
          <p:cNvPr id="47" name="组合 46"/>
          <p:cNvGrpSpPr/>
          <p:nvPr/>
        </p:nvGrpSpPr>
        <p:grpSpPr>
          <a:xfrm>
            <a:off x="6353175" y="1492885"/>
            <a:ext cx="5114290" cy="358140"/>
            <a:chOff x="10005" y="2351"/>
            <a:chExt cx="8054" cy="564"/>
          </a:xfrm>
        </p:grpSpPr>
        <p:sp>
          <p:nvSpPr>
            <p:cNvPr id="17" name="任意多边形 16"/>
            <p:cNvSpPr/>
            <p:nvPr>
              <p:custDataLst>
                <p:tags r:id="rId3"/>
              </p:custDataLst>
            </p:nvPr>
          </p:nvSpPr>
          <p:spPr>
            <a:xfrm>
              <a:off x="10005" y="2351"/>
              <a:ext cx="8055" cy="564"/>
            </a:xfrm>
            <a:custGeom>
              <a:avLst/>
              <a:gdLst>
                <a:gd name="sw" fmla="*/ 1 w 8055"/>
                <a:gd name="sh" fmla="*/ 1 h 563"/>
                <a:gd name="mins" fmla="min sw sh"/>
                <a:gd name="dsw" fmla="+- 0 sw mins"/>
                <a:gd name="dsh" fmla="+- 0 sh mins"/>
                <a:gd name="p0x0" fmla="*/ 0 w 8055"/>
                <a:gd name="p0y0" fmla="*/ 0 h 563"/>
                <a:gd name="p0x1" fmla="*/ 8055 w 8055"/>
                <a:gd name="p0y1" fmla="*/ 0 h 563"/>
                <a:gd name="p0x2" fmla="*/ 8055 w 8055"/>
                <a:gd name="p0y2" fmla="*/ 563 h 563"/>
                <a:gd name="p0x3" fmla="*/ 0 w 8055"/>
                <a:gd name="p0y3" fmla="*/ 563 h 563"/>
                <a:gd name="p0x4" fmla="*/ 0 w 8055"/>
                <a:gd name="p0y4" fmla="*/ 0 h 56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4"/>
              </p:custDataLst>
            </p:nvPr>
          </p:nvSpPr>
          <p:spPr>
            <a:xfrm>
              <a:off x="10005" y="2900"/>
              <a:ext cx="8055" cy="15"/>
            </a:xfrm>
            <a:custGeom>
              <a:avLst/>
              <a:gdLst>
                <a:gd name="sw" fmla="*/ 1 w 8055"/>
                <a:gd name="sh" fmla="*/ 1 h 15"/>
                <a:gd name="mins" fmla="min sw sh"/>
                <a:gd name="dsw" fmla="+- 0 sw mins"/>
                <a:gd name="dsh" fmla="+- 0 sh mins"/>
                <a:gd name="p0x0" fmla="*/ 8055 w 8055"/>
                <a:gd name="p0y0" fmla="*/ 15 h 15"/>
                <a:gd name="p0x1" fmla="*/ 0 w 8055"/>
                <a:gd name="p0y1" fmla="*/ 15 h 15"/>
                <a:gd name="p0x2" fmla="*/ 0 w 8055"/>
                <a:gd name="p0y2" fmla="*/ 0 h 15"/>
                <a:gd name="p0x3" fmla="*/ 8055 w 8055"/>
                <a:gd name="p0y3" fmla="*/ 0 h 15"/>
                <a:gd name="p0x4" fmla="*/ 8055 w 8055"/>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0" name="任意多边形 19"/>
          <p:cNvSpPr/>
          <p:nvPr>
            <p:custDataLst>
              <p:tags r:id="rId5"/>
            </p:custDataLst>
          </p:nvPr>
        </p:nvSpPr>
        <p:spPr>
          <a:xfrm>
            <a:off x="6353175" y="1496060"/>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1" name="图片 20" descr="a72e98e1-b4a8-11f1-8786-529a3728fcd8"/>
          <p:cNvPicPr/>
          <p:nvPr>
            <p:custDataLst>
              <p:tags r:id="rId6"/>
            </p:custDataLst>
          </p:nvPr>
        </p:nvPicPr>
        <p:blipFill>
          <a:blip r:embed="rId7">
            <a:extLst>
              <a:ext uri="{96DAC541-7B7A-43D3-8B79-37D633B846F1}">
                <asvg:svgBlip xmlns:asvg="http://schemas.microsoft.com/office/drawing/2016/SVG/main" r:embed="rId8"/>
              </a:ext>
            </a:extLst>
          </a:blip>
          <a:srcRect t="-121" b="121"/>
          <a:stretch>
            <a:fillRect/>
          </a:stretch>
        </p:blipFill>
        <p:spPr>
          <a:xfrm>
            <a:off x="6410325" y="1553210"/>
            <a:ext cx="152400" cy="152400"/>
          </a:xfrm>
          <a:prstGeom prst="rect">
            <a:avLst/>
          </a:prstGeom>
        </p:spPr>
      </p:pic>
      <p:sp>
        <p:nvSpPr>
          <p:cNvPr id="23" name="文本框 22"/>
          <p:cNvSpPr txBox="1"/>
          <p:nvPr>
            <p:custDataLst>
              <p:tags r:id="rId9"/>
            </p:custDataLst>
          </p:nvPr>
        </p:nvSpPr>
        <p:spPr>
          <a:xfrm>
            <a:off x="6696075" y="1478175"/>
            <a:ext cx="1072906"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断网可用</a:t>
            </a:r>
            <a:endParaRPr sz="1650" b="1" spc="49">
              <a:solidFill>
                <a:srgbClr val="1A3E5C"/>
              </a:solidFill>
              <a:cs typeface="+mn-lt"/>
            </a:endParaRPr>
          </a:p>
        </p:txBody>
      </p:sp>
      <p:sp>
        <p:nvSpPr>
          <p:cNvPr id="24" name="任意多边形 23"/>
          <p:cNvSpPr/>
          <p:nvPr>
            <p:custDataLst>
              <p:tags r:id="rId10"/>
            </p:custDataLst>
          </p:nvPr>
        </p:nvSpPr>
        <p:spPr>
          <a:xfrm>
            <a:off x="6357620" y="2008505"/>
            <a:ext cx="5105400" cy="758825"/>
          </a:xfrm>
          <a:custGeom>
            <a:avLst/>
            <a:gdLst>
              <a:gd name="sw" fmla="*/ 1 w 8040"/>
              <a:gd name="sh" fmla="*/ 1 h 1195"/>
              <a:gd name="mins" fmla="min sw sh"/>
              <a:gd name="dsw" fmla="+- 0 sw mins"/>
              <a:gd name="dsh" fmla="+- 0 sh mins"/>
              <a:gd name="p0x0" fmla="*/ 210 w 8040"/>
              <a:gd name="p0y0" fmla="*/ 0 h 1195"/>
              <a:gd name="p0x1" fmla="*/ 7830 w 8040"/>
              <a:gd name="p0y1" fmla="*/ 0 h 1195"/>
              <a:gd name="p0x2" fmla="*/ 7945 w 8040"/>
              <a:gd name="p0y2" fmla="*/ 0 h 1195"/>
              <a:gd name="p0x3" fmla="*/ 8040 w 8040"/>
              <a:gd name="p0y3" fmla="*/ 94 h 1195"/>
              <a:gd name="p0x4" fmla="*/ 8040 w 8040"/>
              <a:gd name="p0y4" fmla="*/ 210 h 1195"/>
              <a:gd name="p0x5" fmla="*/ 8040 w 8040"/>
              <a:gd name="p0y5" fmla="*/ 985 h 1195"/>
              <a:gd name="p0x6" fmla="*/ 8040 w 8040"/>
              <a:gd name="p0y6" fmla="*/ 1101 h 1195"/>
              <a:gd name="p0x7" fmla="*/ 7945 w 8040"/>
              <a:gd name="p0y7" fmla="*/ 1195 h 1195"/>
              <a:gd name="p0x8" fmla="*/ 7830 w 8040"/>
              <a:gd name="p0y8" fmla="*/ 1195 h 1195"/>
              <a:gd name="p0x9" fmla="*/ 210 w 8040"/>
              <a:gd name="p0y9" fmla="*/ 1195 h 1195"/>
              <a:gd name="p0x10" fmla="*/ 94 w 8040"/>
              <a:gd name="p0y10" fmla="*/ 1195 h 1195"/>
              <a:gd name="p0x11" fmla="*/ 0 w 8040"/>
              <a:gd name="p0y11" fmla="*/ 1101 h 1195"/>
              <a:gd name="p0x12" fmla="*/ 0 w 8040"/>
              <a:gd name="p0y12" fmla="*/ 985 h 1195"/>
              <a:gd name="p0x13" fmla="*/ 0 w 8040"/>
              <a:gd name="p0y13" fmla="*/ 210 h 1195"/>
              <a:gd name="p0x14" fmla="*/ 0 w 8040"/>
              <a:gd name="p0y14" fmla="*/ 94 h 1195"/>
              <a:gd name="p0x15" fmla="*/ 94 w 8040"/>
              <a:gd name="p0y15" fmla="*/ 0 h 1195"/>
              <a:gd name="p0x16" fmla="*/ 210 w 8040"/>
              <a:gd name="p0y16" fmla="*/ 0 h 119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11"/>
            </p:custDataLst>
          </p:nvPr>
        </p:nvSpPr>
        <p:spPr>
          <a:xfrm>
            <a:off x="6477000" y="2127723"/>
            <a:ext cx="4867275" cy="200025"/>
          </a:xfrm>
          <a:prstGeom prst="rect">
            <a:avLst/>
          </a:prstGeom>
          <a:noFill/>
        </p:spPr>
        <p:txBody>
          <a:bodyPr wrap="square" lIns="0" tIns="0" rIns="0" bIns="0" rtlCol="0" anchor="t">
            <a:noAutofit/>
          </a:bodyPr>
          <a:p>
            <a:pPr algn="l"/>
            <a:r>
              <a:rPr sz="1200" b="1">
                <a:solidFill>
                  <a:schemeClr val="accent1"/>
                </a:solidFill>
                <a:cs typeface="+mn-lt"/>
              </a:rPr>
              <a:t>关键</a:t>
            </a:r>
            <a:r>
              <a:rPr sz="450"/>
              <a:t> </a:t>
            </a:r>
            <a:r>
              <a:rPr sz="1200" b="1">
                <a:solidFill>
                  <a:srgbClr val="1A3E5C"/>
                </a:solidFill>
                <a:cs typeface="+mn-lt"/>
              </a:rPr>
              <a:t>本地边缘计算</a:t>
            </a:r>
            <a:endParaRPr sz="1200" b="1">
              <a:solidFill>
                <a:srgbClr val="1A3E5C"/>
              </a:solidFill>
              <a:cs typeface="+mn-lt"/>
            </a:endParaRPr>
          </a:p>
        </p:txBody>
      </p:sp>
      <p:sp>
        <p:nvSpPr>
          <p:cNvPr id="26" name="文本框 25"/>
          <p:cNvSpPr txBox="1"/>
          <p:nvPr>
            <p:custDataLst>
              <p:tags r:id="rId12"/>
            </p:custDataLst>
          </p:nvPr>
        </p:nvSpPr>
        <p:spPr>
          <a:xfrm>
            <a:off x="6477000" y="2319785"/>
            <a:ext cx="4867275" cy="459057"/>
          </a:xfrm>
          <a:prstGeom prst="rect">
            <a:avLst/>
          </a:prstGeom>
          <a:noFill/>
        </p:spPr>
        <p:txBody>
          <a:bodyPr wrap="square" lIns="0" tIns="0" rIns="0" bIns="0" rtlCol="0" anchor="t">
            <a:noAutofit/>
          </a:bodyPr>
          <a:p>
            <a:pPr algn="l">
              <a:lnSpc>
                <a:spcPct val="121000"/>
              </a:lnSpc>
            </a:pPr>
            <a:r>
              <a:rPr sz="1200">
                <a:solidFill>
                  <a:srgbClr val="5C748C"/>
                </a:solidFill>
                <a:cs typeface="+mn-lt"/>
              </a:rPr>
              <a:t>A</a:t>
            </a:r>
            <a:r>
              <a:rPr sz="450"/>
              <a:t> </a:t>
            </a:r>
            <a:r>
              <a:rPr lang="zh-CN" sz="1200">
                <a:solidFill>
                  <a:srgbClr val="3D5A78"/>
                </a:solidFill>
                <a:cs typeface="+mn-lt"/>
              </a:rPr>
              <a:t>核心安防功能</a:t>
            </a:r>
            <a:r>
              <a:rPr lang="en-US" altLang="zh-CN" sz="1200">
                <a:solidFill>
                  <a:srgbClr val="3D5A78"/>
                </a:solidFill>
                <a:cs typeface="+mn-lt"/>
              </a:rPr>
              <a:t>——</a:t>
            </a:r>
            <a:r>
              <a:rPr sz="1200" b="1">
                <a:solidFill>
                  <a:schemeClr val="accent1"/>
                </a:solidFill>
                <a:cs typeface="+mn-lt"/>
              </a:rPr>
              <a:t>燃气关阀、水浸告警、跌倒监测</a:t>
            </a:r>
            <a:r>
              <a:rPr lang="en-US" sz="1200">
                <a:solidFill>
                  <a:srgbClr val="3D5A78"/>
                </a:solidFill>
                <a:cs typeface="+mn-lt"/>
              </a:rPr>
              <a:t>——</a:t>
            </a:r>
            <a:r>
              <a:rPr lang="zh-CN" altLang="en-US" sz="1200">
                <a:solidFill>
                  <a:srgbClr val="3D5A78"/>
                </a:solidFill>
                <a:cs typeface="+mn-lt"/>
              </a:rPr>
              <a:t>一律在本地边缘计算节点完成计算与响应。</a:t>
            </a:r>
            <a:endParaRPr lang="zh-CN" altLang="en-US" sz="1200">
              <a:solidFill>
                <a:srgbClr val="3D5A78"/>
              </a:solidFill>
              <a:cs typeface="+mn-lt"/>
            </a:endParaRPr>
          </a:p>
        </p:txBody>
      </p:sp>
      <p:sp>
        <p:nvSpPr>
          <p:cNvPr id="27" name="任意多边形 26"/>
          <p:cNvSpPr/>
          <p:nvPr>
            <p:custDataLst>
              <p:tags r:id="rId13"/>
            </p:custDataLst>
          </p:nvPr>
        </p:nvSpPr>
        <p:spPr>
          <a:xfrm>
            <a:off x="6357620" y="2891155"/>
            <a:ext cx="5105400" cy="758825"/>
          </a:xfrm>
          <a:custGeom>
            <a:avLst/>
            <a:gdLst>
              <a:gd name="sw" fmla="*/ 1 w 8040"/>
              <a:gd name="sh" fmla="*/ 1 h 1195"/>
              <a:gd name="mins" fmla="min sw sh"/>
              <a:gd name="dsw" fmla="+- 0 sw mins"/>
              <a:gd name="dsh" fmla="+- 0 sh mins"/>
              <a:gd name="p0x0" fmla="*/ 210 w 8040"/>
              <a:gd name="p0y0" fmla="*/ 0 h 1195"/>
              <a:gd name="p0x1" fmla="*/ 7830 w 8040"/>
              <a:gd name="p0y1" fmla="*/ 0 h 1195"/>
              <a:gd name="p0x2" fmla="*/ 7945 w 8040"/>
              <a:gd name="p0y2" fmla="*/ 0 h 1195"/>
              <a:gd name="p0x3" fmla="*/ 8040 w 8040"/>
              <a:gd name="p0y3" fmla="*/ 94 h 1195"/>
              <a:gd name="p0x4" fmla="*/ 8040 w 8040"/>
              <a:gd name="p0y4" fmla="*/ 210 h 1195"/>
              <a:gd name="p0x5" fmla="*/ 8040 w 8040"/>
              <a:gd name="p0y5" fmla="*/ 985 h 1195"/>
              <a:gd name="p0x6" fmla="*/ 8040 w 8040"/>
              <a:gd name="p0y6" fmla="*/ 1101 h 1195"/>
              <a:gd name="p0x7" fmla="*/ 7945 w 8040"/>
              <a:gd name="p0y7" fmla="*/ 1195 h 1195"/>
              <a:gd name="p0x8" fmla="*/ 7830 w 8040"/>
              <a:gd name="p0y8" fmla="*/ 1195 h 1195"/>
              <a:gd name="p0x9" fmla="*/ 210 w 8040"/>
              <a:gd name="p0y9" fmla="*/ 1195 h 1195"/>
              <a:gd name="p0x10" fmla="*/ 94 w 8040"/>
              <a:gd name="p0y10" fmla="*/ 1195 h 1195"/>
              <a:gd name="p0x11" fmla="*/ 0 w 8040"/>
              <a:gd name="p0y11" fmla="*/ 1101 h 1195"/>
              <a:gd name="p0x12" fmla="*/ 0 w 8040"/>
              <a:gd name="p0y12" fmla="*/ 985 h 1195"/>
              <a:gd name="p0x13" fmla="*/ 0 w 8040"/>
              <a:gd name="p0y13" fmla="*/ 210 h 1195"/>
              <a:gd name="p0x14" fmla="*/ 0 w 8040"/>
              <a:gd name="p0y14" fmla="*/ 94 h 1195"/>
              <a:gd name="p0x15" fmla="*/ 94 w 8040"/>
              <a:gd name="p0y15" fmla="*/ 0 h 1195"/>
              <a:gd name="p0x16" fmla="*/ 210 w 8040"/>
              <a:gd name="p0y16" fmla="*/ 0 h 119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文本框 27"/>
          <p:cNvSpPr txBox="1"/>
          <p:nvPr>
            <p:custDataLst>
              <p:tags r:id="rId14"/>
            </p:custDataLst>
          </p:nvPr>
        </p:nvSpPr>
        <p:spPr>
          <a:xfrm>
            <a:off x="6477000" y="3031703"/>
            <a:ext cx="4867275" cy="200025"/>
          </a:xfrm>
          <a:prstGeom prst="rect">
            <a:avLst/>
          </a:prstGeom>
          <a:noFill/>
        </p:spPr>
        <p:txBody>
          <a:bodyPr wrap="square" lIns="0" tIns="0" rIns="0" bIns="0" rtlCol="0" anchor="t">
            <a:noAutofit/>
          </a:bodyPr>
          <a:p>
            <a:pPr algn="l"/>
            <a:r>
              <a:rPr sz="1200" b="1">
                <a:solidFill>
                  <a:schemeClr val="accent1"/>
                </a:solidFill>
                <a:cs typeface="+mn-lt"/>
              </a:rPr>
              <a:t>关键</a:t>
            </a:r>
            <a:r>
              <a:rPr sz="450"/>
              <a:t> </a:t>
            </a:r>
            <a:r>
              <a:rPr sz="1200" b="1">
                <a:solidFill>
                  <a:srgbClr val="1A3E5C"/>
                </a:solidFill>
                <a:cs typeface="+mn-lt"/>
              </a:rPr>
              <a:t>断网持续在线</a:t>
            </a:r>
            <a:endParaRPr sz="1200" b="1">
              <a:solidFill>
                <a:srgbClr val="1A3E5C"/>
              </a:solidFill>
              <a:cs typeface="+mn-lt"/>
            </a:endParaRPr>
          </a:p>
        </p:txBody>
      </p:sp>
      <p:sp>
        <p:nvSpPr>
          <p:cNvPr id="29" name="文本框 28"/>
          <p:cNvSpPr txBox="1"/>
          <p:nvPr>
            <p:custDataLst>
              <p:tags r:id="rId15"/>
            </p:custDataLst>
          </p:nvPr>
        </p:nvSpPr>
        <p:spPr>
          <a:xfrm>
            <a:off x="6477000" y="3279353"/>
            <a:ext cx="4867275" cy="238125"/>
          </a:xfrm>
          <a:prstGeom prst="rect">
            <a:avLst/>
          </a:prstGeom>
          <a:noFill/>
        </p:spPr>
        <p:txBody>
          <a:bodyPr wrap="square" lIns="0" tIns="0" rIns="0" bIns="0" rtlCol="0" anchor="t">
            <a:noAutofit/>
          </a:bodyPr>
          <a:p>
            <a:pPr algn="l">
              <a:lnSpc>
                <a:spcPct val="121000"/>
              </a:lnSpc>
            </a:pPr>
            <a:r>
              <a:rPr sz="1200">
                <a:solidFill>
                  <a:srgbClr val="5C748C"/>
                </a:solidFill>
                <a:cs typeface="+mn-lt"/>
              </a:rPr>
              <a:t>A</a:t>
            </a:r>
            <a:r>
              <a:rPr sz="450"/>
              <a:t> </a:t>
            </a:r>
            <a:r>
              <a:rPr sz="1200">
                <a:solidFill>
                  <a:srgbClr val="3D5A78"/>
                </a:solidFill>
                <a:cs typeface="+mn-lt"/>
              </a:rPr>
              <a:t>外部网络中断时</a:t>
            </a:r>
            <a:r>
              <a:rPr sz="1200" b="1">
                <a:solidFill>
                  <a:schemeClr val="accent1"/>
                </a:solidFill>
                <a:cs typeface="+mn-lt"/>
              </a:rPr>
              <a:t>紧急报警与生命监测依然在线</a:t>
            </a:r>
            <a:r>
              <a:rPr sz="1200">
                <a:solidFill>
                  <a:srgbClr val="3D5A78"/>
                </a:solidFill>
                <a:cs typeface="+mn-lt"/>
              </a:rPr>
              <a:t>。</a:t>
            </a:r>
            <a:endParaRPr sz="1200">
              <a:solidFill>
                <a:srgbClr val="3D5A78"/>
              </a:solidFill>
              <a:cs typeface="+mn-lt"/>
            </a:endParaRPr>
          </a:p>
        </p:txBody>
      </p:sp>
      <p:sp>
        <p:nvSpPr>
          <p:cNvPr id="5" name="任意多边形 4"/>
          <p:cNvSpPr/>
          <p:nvPr>
            <p:custDataLst>
              <p:tags r:id="rId16"/>
            </p:custDataLst>
          </p:nvPr>
        </p:nvSpPr>
        <p:spPr>
          <a:xfrm>
            <a:off x="575945" y="1345565"/>
            <a:ext cx="5429250" cy="2456815"/>
          </a:xfrm>
          <a:custGeom>
            <a:avLst/>
            <a:gdLst>
              <a:gd name="sw" fmla="*/ 1 w 8550"/>
              <a:gd name="sh" fmla="*/ 1 h 3869"/>
              <a:gd name="mins" fmla="min sw sh"/>
              <a:gd name="dsw" fmla="+- 0 sw mins"/>
              <a:gd name="dsh" fmla="+- 0 sh mins"/>
              <a:gd name="p0x0" fmla="*/ 210 w 8550"/>
              <a:gd name="p0y0" fmla="*/ 0 h 3869"/>
              <a:gd name="p0x1" fmla="*/ 8340 w 8550"/>
              <a:gd name="p0y1" fmla="*/ 0 h 3869"/>
              <a:gd name="p0x2" fmla="*/ 8455 w 8550"/>
              <a:gd name="p0y2" fmla="*/ 0 h 3869"/>
              <a:gd name="p0x3" fmla="*/ 8550 w 8550"/>
              <a:gd name="p0y3" fmla="*/ 94 h 3869"/>
              <a:gd name="p0x4" fmla="*/ 8550 w 8550"/>
              <a:gd name="p0y4" fmla="*/ 210 h 3869"/>
              <a:gd name="p0x5" fmla="*/ 8550 w 8550"/>
              <a:gd name="p0y5" fmla="*/ 3659 h 3869"/>
              <a:gd name="p0x6" fmla="*/ 8550 w 8550"/>
              <a:gd name="p0y6" fmla="*/ 3775 h 3869"/>
              <a:gd name="p0x7" fmla="*/ 8455 w 8550"/>
              <a:gd name="p0y7" fmla="*/ 3869 h 3869"/>
              <a:gd name="p0x8" fmla="*/ 8340 w 8550"/>
              <a:gd name="p0y8" fmla="*/ 3869 h 3869"/>
              <a:gd name="p0x9" fmla="*/ 210 w 8550"/>
              <a:gd name="p0y9" fmla="*/ 3869 h 3869"/>
              <a:gd name="p0x10" fmla="*/ 94 w 8550"/>
              <a:gd name="p0y10" fmla="*/ 3869 h 3869"/>
              <a:gd name="p0x11" fmla="*/ 0 w 8550"/>
              <a:gd name="p0y11" fmla="*/ 3775 h 3869"/>
              <a:gd name="p0x12" fmla="*/ 0 w 8550"/>
              <a:gd name="p0y12" fmla="*/ 3659 h 3869"/>
              <a:gd name="p0x13" fmla="*/ 0 w 8550"/>
              <a:gd name="p0y13" fmla="*/ 210 h 3869"/>
              <a:gd name="p0x14" fmla="*/ 0 w 8550"/>
              <a:gd name="p0y14" fmla="*/ 94 h 3869"/>
              <a:gd name="p0x15" fmla="*/ 94 w 8550"/>
              <a:gd name="p0y15" fmla="*/ 0 h 3869"/>
              <a:gd name="p0x16" fmla="*/ 210 w 8550"/>
              <a:gd name="p0y16" fmla="*/ 0 h 386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46" name="组合 45"/>
          <p:cNvGrpSpPr/>
          <p:nvPr/>
        </p:nvGrpSpPr>
        <p:grpSpPr>
          <a:xfrm>
            <a:off x="733425" y="1502410"/>
            <a:ext cx="5114290" cy="358140"/>
            <a:chOff x="1155" y="2366"/>
            <a:chExt cx="8054" cy="564"/>
          </a:xfrm>
        </p:grpSpPr>
        <p:sp>
          <p:nvSpPr>
            <p:cNvPr id="6" name="任意多边形 5"/>
            <p:cNvSpPr/>
            <p:nvPr>
              <p:custDataLst>
                <p:tags r:id="rId17"/>
              </p:custDataLst>
            </p:nvPr>
          </p:nvSpPr>
          <p:spPr>
            <a:xfrm>
              <a:off x="1155" y="2366"/>
              <a:ext cx="8055" cy="564"/>
            </a:xfrm>
            <a:custGeom>
              <a:avLst/>
              <a:gdLst>
                <a:gd name="sw" fmla="*/ 1 w 8055"/>
                <a:gd name="sh" fmla="*/ 1 h 563"/>
                <a:gd name="mins" fmla="min sw sh"/>
                <a:gd name="dsw" fmla="+- 0 sw mins"/>
                <a:gd name="dsh" fmla="+- 0 sh mins"/>
                <a:gd name="p0x0" fmla="*/ 0 w 8055"/>
                <a:gd name="p0y0" fmla="*/ 0 h 563"/>
                <a:gd name="p0x1" fmla="*/ 8055 w 8055"/>
                <a:gd name="p0y1" fmla="*/ 0 h 563"/>
                <a:gd name="p0x2" fmla="*/ 8055 w 8055"/>
                <a:gd name="p0y2" fmla="*/ 563 h 563"/>
                <a:gd name="p0x3" fmla="*/ 0 w 8055"/>
                <a:gd name="p0y3" fmla="*/ 563 h 563"/>
                <a:gd name="p0x4" fmla="*/ 0 w 8055"/>
                <a:gd name="p0y4" fmla="*/ 0 h 56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18"/>
              </p:custDataLst>
            </p:nvPr>
          </p:nvSpPr>
          <p:spPr>
            <a:xfrm>
              <a:off x="1155" y="2915"/>
              <a:ext cx="8055" cy="15"/>
            </a:xfrm>
            <a:custGeom>
              <a:avLst/>
              <a:gdLst>
                <a:gd name="sw" fmla="*/ 1 w 8055"/>
                <a:gd name="sh" fmla="*/ 1 h 15"/>
                <a:gd name="mins" fmla="min sw sh"/>
                <a:gd name="dsw" fmla="+- 0 sw mins"/>
                <a:gd name="dsh" fmla="+- 0 sh mins"/>
                <a:gd name="p0x0" fmla="*/ 8055 w 8055"/>
                <a:gd name="p0y0" fmla="*/ 15 h 15"/>
                <a:gd name="p0x1" fmla="*/ 0 w 8055"/>
                <a:gd name="p0y1" fmla="*/ 15 h 15"/>
                <a:gd name="p0x2" fmla="*/ 0 w 8055"/>
                <a:gd name="p0y2" fmla="*/ 0 h 15"/>
                <a:gd name="p0x3" fmla="*/ 8055 w 8055"/>
                <a:gd name="p0y3" fmla="*/ 0 h 15"/>
                <a:gd name="p0x4" fmla="*/ 8055 w 8055"/>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19"/>
            </p:custDataLst>
          </p:nvPr>
        </p:nvSpPr>
        <p:spPr>
          <a:xfrm>
            <a:off x="733425" y="150558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descr="a72e9858-b4a8-11f1-8786-529a3728fcd8"/>
          <p:cNvPicPr/>
          <p:nvPr>
            <p:custDataLst>
              <p:tags r:id="rId20"/>
            </p:custDataLst>
          </p:nvPr>
        </p:nvPicPr>
        <p:blipFill>
          <a:blip r:embed="rId21">
            <a:extLst>
              <a:ext uri="{96DAC541-7B7A-43D3-8B79-37D633B846F1}">
                <asvg:svgBlip xmlns:asvg="http://schemas.microsoft.com/office/drawing/2016/SVG/main" r:embed="rId22"/>
              </a:ext>
            </a:extLst>
          </a:blip>
          <a:srcRect t="-121" b="121"/>
          <a:stretch>
            <a:fillRect/>
          </a:stretch>
        </p:blipFill>
        <p:spPr>
          <a:xfrm>
            <a:off x="790575" y="1562735"/>
            <a:ext cx="152400" cy="152400"/>
          </a:xfrm>
          <a:prstGeom prst="rect">
            <a:avLst/>
          </a:prstGeom>
        </p:spPr>
      </p:pic>
      <p:sp>
        <p:nvSpPr>
          <p:cNvPr id="12" name="文本框 11"/>
          <p:cNvSpPr txBox="1"/>
          <p:nvPr>
            <p:custDataLst>
              <p:tags r:id="rId23"/>
            </p:custDataLst>
          </p:nvPr>
        </p:nvSpPr>
        <p:spPr>
          <a:xfrm>
            <a:off x="1076325" y="1487700"/>
            <a:ext cx="2799607"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网络层：传得稳、断得开网</a:t>
            </a:r>
            <a:endParaRPr sz="1650" b="1" spc="49">
              <a:solidFill>
                <a:srgbClr val="1A3E5C"/>
              </a:solidFill>
              <a:cs typeface="+mn-lt"/>
            </a:endParaRPr>
          </a:p>
        </p:txBody>
      </p:sp>
      <p:sp>
        <p:nvSpPr>
          <p:cNvPr id="13" name="任意多边形 12"/>
          <p:cNvSpPr/>
          <p:nvPr>
            <p:custDataLst>
              <p:tags r:id="rId24"/>
            </p:custDataLst>
          </p:nvPr>
        </p:nvSpPr>
        <p:spPr>
          <a:xfrm>
            <a:off x="737870" y="2440940"/>
            <a:ext cx="5105400" cy="700405"/>
          </a:xfrm>
          <a:custGeom>
            <a:avLst/>
            <a:gdLst>
              <a:gd name="sw" fmla="*/ 1 w 8040"/>
              <a:gd name="sh" fmla="*/ 1 h 1102"/>
              <a:gd name="mins" fmla="min sw sh"/>
              <a:gd name="dsw" fmla="+- 0 sw mins"/>
              <a:gd name="dsh" fmla="+- 0 sh mins"/>
              <a:gd name="p0x0" fmla="*/ 120 w 8040"/>
              <a:gd name="p0y0" fmla="*/ 0 h 1102"/>
              <a:gd name="p0x1" fmla="*/ 7920 w 8040"/>
              <a:gd name="p0y1" fmla="*/ 0 h 1102"/>
              <a:gd name="p0x2" fmla="*/ 7986 w 8040"/>
              <a:gd name="p0y2" fmla="*/ 0 h 1102"/>
              <a:gd name="p0x3" fmla="*/ 8040 w 8040"/>
              <a:gd name="p0y3" fmla="*/ 53 h 1102"/>
              <a:gd name="p0x4" fmla="*/ 8040 w 8040"/>
              <a:gd name="p0y4" fmla="*/ 120 h 1102"/>
              <a:gd name="p0x5" fmla="*/ 8040 w 8040"/>
              <a:gd name="p0y5" fmla="*/ 982 h 1102"/>
              <a:gd name="p0x6" fmla="*/ 8040 w 8040"/>
              <a:gd name="p0y6" fmla="*/ 1049 h 1102"/>
              <a:gd name="p0x7" fmla="*/ 7986 w 8040"/>
              <a:gd name="p0y7" fmla="*/ 1102 h 1102"/>
              <a:gd name="p0x8" fmla="*/ 7920 w 8040"/>
              <a:gd name="p0y8" fmla="*/ 1102 h 1102"/>
              <a:gd name="p0x9" fmla="*/ 120 w 8040"/>
              <a:gd name="p0y9" fmla="*/ 1102 h 1102"/>
              <a:gd name="p0x10" fmla="*/ 53 w 8040"/>
              <a:gd name="p0y10" fmla="*/ 1102 h 1102"/>
              <a:gd name="p0x11" fmla="*/ 0 w 8040"/>
              <a:gd name="p0y11" fmla="*/ 1049 h 1102"/>
              <a:gd name="p0x12" fmla="*/ 0 w 8040"/>
              <a:gd name="p0y12" fmla="*/ 982 h 1102"/>
              <a:gd name="p0x13" fmla="*/ 0 w 8040"/>
              <a:gd name="p0y13" fmla="*/ 120 h 1102"/>
              <a:gd name="p0x14" fmla="*/ 0 w 8040"/>
              <a:gd name="p0y14" fmla="*/ 53 h 1102"/>
              <a:gd name="p0x15" fmla="*/ 53 w 8040"/>
              <a:gd name="p0y15" fmla="*/ 0 h 1102"/>
              <a:gd name="p0x16" fmla="*/ 120 w 8040"/>
              <a:gd name="p0y16" fmla="*/ 0 h 110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任意多边形 13"/>
          <p:cNvSpPr/>
          <p:nvPr>
            <p:custDataLst>
              <p:tags r:id="rId25"/>
            </p:custDataLst>
          </p:nvPr>
        </p:nvSpPr>
        <p:spPr>
          <a:xfrm>
            <a:off x="857250" y="2540635"/>
            <a:ext cx="762000" cy="236220"/>
          </a:xfrm>
          <a:custGeom>
            <a:avLst/>
            <a:gdLst>
              <a:gd name="sw" fmla="*/ 1 w 1200"/>
              <a:gd name="sh" fmla="*/ 1 h 371"/>
              <a:gd name="mins" fmla="min sw sh"/>
              <a:gd name="dsw" fmla="+- 0 sw mins"/>
              <a:gd name="dsh" fmla="+- 0 sh mins"/>
              <a:gd name="p0x0" fmla="*/ 120 w 1200"/>
              <a:gd name="p0y0" fmla="*/ 0 h 371"/>
              <a:gd name="p0x1" fmla="*/ 1080 w 1200"/>
              <a:gd name="p0y1" fmla="*/ 0 h 371"/>
              <a:gd name="p0x2" fmla="*/ 1146 w 1200"/>
              <a:gd name="p0y2" fmla="*/ 0 h 371"/>
              <a:gd name="p0x3" fmla="*/ 1200 w 1200"/>
              <a:gd name="p0y3" fmla="*/ 53 h 371"/>
              <a:gd name="p0x4" fmla="*/ 1200 w 1200"/>
              <a:gd name="p0y4" fmla="*/ 120 h 371"/>
              <a:gd name="p0x5" fmla="*/ 1200 w 1200"/>
              <a:gd name="p0y5" fmla="*/ 251 h 371"/>
              <a:gd name="p0x6" fmla="*/ 1200 w 1200"/>
              <a:gd name="p0y6" fmla="*/ 318 h 371"/>
              <a:gd name="p0x7" fmla="*/ 1146 w 1200"/>
              <a:gd name="p0y7" fmla="*/ 371 h 371"/>
              <a:gd name="p0x8" fmla="*/ 1080 w 1200"/>
              <a:gd name="p0y8" fmla="*/ 371 h 371"/>
              <a:gd name="p0x9" fmla="*/ 120 w 1200"/>
              <a:gd name="p0y9" fmla="*/ 371 h 371"/>
              <a:gd name="p0x10" fmla="*/ 53 w 1200"/>
              <a:gd name="p0y10" fmla="*/ 371 h 371"/>
              <a:gd name="p0x11" fmla="*/ 0 w 1200"/>
              <a:gd name="p0y11" fmla="*/ 318 h 371"/>
              <a:gd name="p0x12" fmla="*/ 0 w 1200"/>
              <a:gd name="p0y12" fmla="*/ 251 h 371"/>
              <a:gd name="p0x13" fmla="*/ 0 w 1200"/>
              <a:gd name="p0y13" fmla="*/ 120 h 371"/>
              <a:gd name="p0x14" fmla="*/ 0 w 1200"/>
              <a:gd name="p0y14" fmla="*/ 53 h 371"/>
              <a:gd name="p0x15" fmla="*/ 53 w 1200"/>
              <a:gd name="p0y15" fmla="*/ 0 h 371"/>
              <a:gd name="p0x16" fmla="*/ 120 w 120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custDataLst>
              <p:tags r:id="rId26"/>
            </p:custDataLst>
          </p:nvPr>
        </p:nvSpPr>
        <p:spPr>
          <a:xfrm>
            <a:off x="933450" y="2547833"/>
            <a:ext cx="7620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有线主干</a:t>
            </a:r>
            <a:endParaRPr sz="1200" b="1">
              <a:solidFill>
                <a:schemeClr val="accent1">
                  <a:lumMod val="61640"/>
                </a:schemeClr>
              </a:solidFill>
              <a:cs typeface="+mn-lt"/>
            </a:endParaRPr>
          </a:p>
        </p:txBody>
      </p:sp>
      <p:sp>
        <p:nvSpPr>
          <p:cNvPr id="16" name="文本框 15"/>
          <p:cNvSpPr txBox="1"/>
          <p:nvPr>
            <p:custDataLst>
              <p:tags r:id="rId27"/>
            </p:custDataLst>
          </p:nvPr>
        </p:nvSpPr>
        <p:spPr>
          <a:xfrm>
            <a:off x="1695526" y="2511400"/>
            <a:ext cx="4028999" cy="551859"/>
          </a:xfrm>
          <a:prstGeom prst="rect">
            <a:avLst/>
          </a:prstGeom>
          <a:noFill/>
        </p:spPr>
        <p:txBody>
          <a:bodyPr wrap="square" lIns="0" tIns="0" rIns="0" bIns="0" rtlCol="0" anchor="t">
            <a:noAutofit/>
          </a:bodyPr>
          <a:p>
            <a:pPr algn="l">
              <a:lnSpc>
                <a:spcPct val="121000"/>
              </a:lnSpc>
            </a:pPr>
            <a:r>
              <a:rPr lang="zh-CN" altLang="en-US" sz="975">
                <a:solidFill>
                  <a:schemeClr val="tx2"/>
                </a:solidFill>
                <a:cs typeface="+mn-lt"/>
              </a:rPr>
              <a:t>光纤与以太网有线主干，叠加</a:t>
            </a:r>
            <a:r>
              <a:rPr lang="en-US" altLang="zh-CN" sz="975">
                <a:solidFill>
                  <a:schemeClr val="tx2"/>
                </a:solidFill>
                <a:cs typeface="+mn-lt"/>
              </a:rPr>
              <a:t>Wi-Fi</a:t>
            </a:r>
            <a:r>
              <a:rPr lang="zh-CN" altLang="en-US" sz="975">
                <a:solidFill>
                  <a:schemeClr val="tx2"/>
                </a:solidFill>
                <a:cs typeface="+mn-lt"/>
              </a:rPr>
              <a:t>、蓝牙、</a:t>
            </a:r>
            <a:r>
              <a:rPr lang="en-US" altLang="zh-CN" sz="975">
                <a:solidFill>
                  <a:schemeClr val="tx2"/>
                </a:solidFill>
                <a:cs typeface="+mn-lt"/>
              </a:rPr>
              <a:t>ZigBee</a:t>
            </a:r>
            <a:r>
              <a:rPr lang="zh-CN" altLang="en-US" sz="975">
                <a:solidFill>
                  <a:schemeClr val="tx2"/>
                </a:solidFill>
                <a:cs typeface="+mn-lt"/>
              </a:rPr>
              <a:t>、</a:t>
            </a:r>
            <a:r>
              <a:rPr lang="en-US" altLang="zh-CN" sz="975">
                <a:solidFill>
                  <a:schemeClr val="tx2"/>
                </a:solidFill>
                <a:cs typeface="+mn-lt"/>
              </a:rPr>
              <a:t>LoRa</a:t>
            </a:r>
            <a:r>
              <a:rPr lang="zh-CN" altLang="en-US" sz="975">
                <a:solidFill>
                  <a:schemeClr val="tx2"/>
                </a:solidFill>
                <a:cs typeface="+mn-lt"/>
              </a:rPr>
              <a:t>、</a:t>
            </a:r>
            <a:r>
              <a:rPr lang="en-US" altLang="zh-CN" sz="975">
                <a:solidFill>
                  <a:schemeClr val="tx2"/>
                </a:solidFill>
                <a:cs typeface="+mn-lt"/>
              </a:rPr>
              <a:t>NB-IoT</a:t>
            </a:r>
            <a:r>
              <a:rPr lang="zh-CN" altLang="en-US" sz="975">
                <a:solidFill>
                  <a:schemeClr val="tx2"/>
                </a:solidFill>
                <a:cs typeface="+mn-lt"/>
              </a:rPr>
              <a:t>及</a:t>
            </a:r>
            <a:r>
              <a:rPr lang="en-US" altLang="zh-CN" sz="975">
                <a:solidFill>
                  <a:schemeClr val="tx2"/>
                </a:solidFill>
                <a:cs typeface="+mn-lt"/>
              </a:rPr>
              <a:t>4G/5G</a:t>
            </a:r>
            <a:r>
              <a:rPr lang="zh-CN" altLang="en-US" sz="975">
                <a:solidFill>
                  <a:schemeClr val="tx2"/>
                </a:solidFill>
                <a:cs typeface="+mn-lt"/>
              </a:rPr>
              <a:t>多元无线接入，满足不同终端在低功耗、广覆盖与高速率上的差异需求。</a:t>
            </a:r>
            <a:endParaRPr lang="zh-CN" altLang="en-US" sz="975">
              <a:solidFill>
                <a:schemeClr val="tx2"/>
              </a:solidFill>
              <a:cs typeface="+mn-lt"/>
            </a:endParaRPr>
          </a:p>
        </p:txBody>
      </p:sp>
      <p:sp>
        <p:nvSpPr>
          <p:cNvPr id="30" name="任意多边形 29"/>
          <p:cNvSpPr/>
          <p:nvPr>
            <p:custDataLst>
              <p:tags r:id="rId28"/>
            </p:custDataLst>
          </p:nvPr>
        </p:nvSpPr>
        <p:spPr>
          <a:xfrm>
            <a:off x="575945" y="3926205"/>
            <a:ext cx="11039475" cy="2545715"/>
          </a:xfrm>
          <a:custGeom>
            <a:avLst/>
            <a:gdLst>
              <a:gd name="sw" fmla="*/ 1 w 17385"/>
              <a:gd name="sh" fmla="*/ 1 h 4009"/>
              <a:gd name="mins" fmla="min sw sh"/>
              <a:gd name="dsw" fmla="+- 0 sw mins"/>
              <a:gd name="dsh" fmla="+- 0 sh mins"/>
              <a:gd name="p0x0" fmla="*/ 210 w 17385"/>
              <a:gd name="p0y0" fmla="*/ 0 h 4009"/>
              <a:gd name="p0x1" fmla="*/ 17175 w 17385"/>
              <a:gd name="p0y1" fmla="*/ 0 h 4009"/>
              <a:gd name="p0x2" fmla="*/ 17290 w 17385"/>
              <a:gd name="p0y2" fmla="*/ 0 h 4009"/>
              <a:gd name="p0x3" fmla="*/ 17385 w 17385"/>
              <a:gd name="p0y3" fmla="*/ 94 h 4009"/>
              <a:gd name="p0x4" fmla="*/ 17385 w 17385"/>
              <a:gd name="p0y4" fmla="*/ 210 h 4009"/>
              <a:gd name="p0x5" fmla="*/ 17385 w 17385"/>
              <a:gd name="p0y5" fmla="*/ 3799 h 4009"/>
              <a:gd name="p0x6" fmla="*/ 17385 w 17385"/>
              <a:gd name="p0y6" fmla="*/ 3915 h 4009"/>
              <a:gd name="p0x7" fmla="*/ 17290 w 17385"/>
              <a:gd name="p0y7" fmla="*/ 4009 h 4009"/>
              <a:gd name="p0x8" fmla="*/ 17175 w 17385"/>
              <a:gd name="p0y8" fmla="*/ 4009 h 4009"/>
              <a:gd name="p0x9" fmla="*/ 210 w 17385"/>
              <a:gd name="p0y9" fmla="*/ 4009 h 4009"/>
              <a:gd name="p0x10" fmla="*/ 94 w 17385"/>
              <a:gd name="p0y10" fmla="*/ 4009 h 4009"/>
              <a:gd name="p0x11" fmla="*/ 0 w 17385"/>
              <a:gd name="p0y11" fmla="*/ 3915 h 4009"/>
              <a:gd name="p0x12" fmla="*/ 0 w 17385"/>
              <a:gd name="p0y12" fmla="*/ 3799 h 4009"/>
              <a:gd name="p0x13" fmla="*/ 0 w 17385"/>
              <a:gd name="p0y13" fmla="*/ 210 h 4009"/>
              <a:gd name="p0x14" fmla="*/ 0 w 17385"/>
              <a:gd name="p0y14" fmla="*/ 94 h 4009"/>
              <a:gd name="p0x15" fmla="*/ 94 w 17385"/>
              <a:gd name="p0y15" fmla="*/ 0 h 4009"/>
              <a:gd name="p0x16" fmla="*/ 210 w 17385"/>
              <a:gd name="p0y16" fmla="*/ 0 h 400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48" name="组合 47"/>
          <p:cNvGrpSpPr/>
          <p:nvPr/>
        </p:nvGrpSpPr>
        <p:grpSpPr>
          <a:xfrm>
            <a:off x="733425" y="4083050"/>
            <a:ext cx="10725150" cy="358140"/>
            <a:chOff x="1155" y="6430"/>
            <a:chExt cx="16890" cy="564"/>
          </a:xfrm>
        </p:grpSpPr>
        <p:sp>
          <p:nvSpPr>
            <p:cNvPr id="31" name="任意多边形 30"/>
            <p:cNvSpPr/>
            <p:nvPr>
              <p:custDataLst>
                <p:tags r:id="rId29"/>
              </p:custDataLst>
            </p:nvPr>
          </p:nvSpPr>
          <p:spPr>
            <a:xfrm>
              <a:off x="1155" y="6430"/>
              <a:ext cx="16890" cy="564"/>
            </a:xfrm>
            <a:custGeom>
              <a:avLst/>
              <a:gdLst>
                <a:gd name="sw" fmla="*/ 1 w 16890"/>
                <a:gd name="sh" fmla="*/ 1 h 563"/>
                <a:gd name="mins" fmla="min sw sh"/>
                <a:gd name="dsw" fmla="+- 0 sw mins"/>
                <a:gd name="dsh" fmla="+- 0 sh mins"/>
                <a:gd name="p0x0" fmla="*/ 0 w 16890"/>
                <a:gd name="p0y0" fmla="*/ 0 h 563"/>
                <a:gd name="p0x1" fmla="*/ 16890 w 16890"/>
                <a:gd name="p0y1" fmla="*/ 0 h 563"/>
                <a:gd name="p0x2" fmla="*/ 16890 w 16890"/>
                <a:gd name="p0y2" fmla="*/ 563 h 563"/>
                <a:gd name="p0x3" fmla="*/ 0 w 16890"/>
                <a:gd name="p0y3" fmla="*/ 563 h 563"/>
                <a:gd name="p0x4" fmla="*/ 0 w 16890"/>
                <a:gd name="p0y4" fmla="*/ 0 h 56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任意多边形 31"/>
            <p:cNvSpPr/>
            <p:nvPr>
              <p:custDataLst>
                <p:tags r:id="rId30"/>
              </p:custDataLst>
            </p:nvPr>
          </p:nvSpPr>
          <p:spPr>
            <a:xfrm>
              <a:off x="1155" y="6979"/>
              <a:ext cx="16890" cy="15"/>
            </a:xfrm>
            <a:custGeom>
              <a:avLst/>
              <a:gdLst>
                <a:gd name="sw" fmla="*/ 1 w 16890"/>
                <a:gd name="sh" fmla="*/ 1 h 15"/>
                <a:gd name="mins" fmla="min sw sh"/>
                <a:gd name="dsw" fmla="+- 0 sw mins"/>
                <a:gd name="dsh" fmla="+- 0 sh mins"/>
                <a:gd name="p0x0" fmla="*/ 16890 w 16890"/>
                <a:gd name="p0y0" fmla="*/ 15 h 15"/>
                <a:gd name="p0x1" fmla="*/ 0 w 16890"/>
                <a:gd name="p0y1" fmla="*/ 15 h 15"/>
                <a:gd name="p0x2" fmla="*/ 0 w 16890"/>
                <a:gd name="p0y2" fmla="*/ 0 h 15"/>
                <a:gd name="p0x3" fmla="*/ 16890 w 16890"/>
                <a:gd name="p0y3" fmla="*/ 0 h 15"/>
                <a:gd name="p0x4" fmla="*/ 16890 w 1689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4" name="任意多边形 33"/>
          <p:cNvSpPr/>
          <p:nvPr>
            <p:custDataLst>
              <p:tags r:id="rId31"/>
            </p:custDataLst>
          </p:nvPr>
        </p:nvSpPr>
        <p:spPr>
          <a:xfrm>
            <a:off x="733425" y="408622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5" name="图片 34" descr="a72e99e7-b4a8-11f1-8786-529a3728fcd8"/>
          <p:cNvPicPr/>
          <p:nvPr>
            <p:custDataLst>
              <p:tags r:id="rId32"/>
            </p:custDataLst>
          </p:nvPr>
        </p:nvPicPr>
        <p:blipFill>
          <a:blip r:embed="rId33">
            <a:extLst>
              <a:ext uri="{96DAC541-7B7A-43D3-8B79-37D633B846F1}">
                <asvg:svgBlip xmlns:asvg="http://schemas.microsoft.com/office/drawing/2016/SVG/main" r:embed="rId34"/>
              </a:ext>
            </a:extLst>
          </a:blip>
          <a:srcRect t="-150" b="150"/>
          <a:stretch>
            <a:fillRect/>
          </a:stretch>
        </p:blipFill>
        <p:spPr>
          <a:xfrm>
            <a:off x="790575" y="4143375"/>
            <a:ext cx="152400" cy="152400"/>
          </a:xfrm>
          <a:prstGeom prst="rect">
            <a:avLst/>
          </a:prstGeom>
        </p:spPr>
      </p:pic>
      <p:sp>
        <p:nvSpPr>
          <p:cNvPr id="37" name="文本框 36"/>
          <p:cNvSpPr txBox="1"/>
          <p:nvPr>
            <p:custDataLst>
              <p:tags r:id="rId35"/>
            </p:custDataLst>
          </p:nvPr>
        </p:nvSpPr>
        <p:spPr>
          <a:xfrm>
            <a:off x="1076325" y="4068385"/>
            <a:ext cx="2799607"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数据层：存储、处理与建模</a:t>
            </a:r>
            <a:endParaRPr sz="1650" b="1" spc="49">
              <a:solidFill>
                <a:srgbClr val="1A3E5C"/>
              </a:solidFill>
              <a:cs typeface="+mn-lt"/>
            </a:endParaRPr>
          </a:p>
        </p:txBody>
      </p:sp>
      <p:sp>
        <p:nvSpPr>
          <p:cNvPr id="38" name="任意多边形 37"/>
          <p:cNvSpPr/>
          <p:nvPr>
            <p:custDataLst>
              <p:tags r:id="rId36"/>
            </p:custDataLst>
          </p:nvPr>
        </p:nvSpPr>
        <p:spPr>
          <a:xfrm>
            <a:off x="737870" y="4811395"/>
            <a:ext cx="10715625" cy="417195"/>
          </a:xfrm>
          <a:custGeom>
            <a:avLst/>
            <a:gdLst>
              <a:gd name="sw" fmla="*/ 1 w 16875"/>
              <a:gd name="sh" fmla="*/ 1 h 656"/>
              <a:gd name="mins" fmla="min sw sh"/>
              <a:gd name="dsw" fmla="+- 0 sw mins"/>
              <a:gd name="dsh" fmla="+- 0 sh mins"/>
              <a:gd name="p0x0" fmla="*/ 120 w 16875"/>
              <a:gd name="p0y0" fmla="*/ 0 h 656"/>
              <a:gd name="p0x1" fmla="*/ 16755 w 16875"/>
              <a:gd name="p0y1" fmla="*/ 0 h 656"/>
              <a:gd name="p0x2" fmla="*/ 16821 w 16875"/>
              <a:gd name="p0y2" fmla="*/ 0 h 656"/>
              <a:gd name="p0x3" fmla="*/ 16875 w 16875"/>
              <a:gd name="p0y3" fmla="*/ 53 h 656"/>
              <a:gd name="p0x4" fmla="*/ 16875 w 16875"/>
              <a:gd name="p0y4" fmla="*/ 120 h 656"/>
              <a:gd name="p0x5" fmla="*/ 16875 w 16875"/>
              <a:gd name="p0y5" fmla="*/ 536 h 656"/>
              <a:gd name="p0x6" fmla="*/ 16875 w 16875"/>
              <a:gd name="p0y6" fmla="*/ 603 h 656"/>
              <a:gd name="p0x7" fmla="*/ 16821 w 16875"/>
              <a:gd name="p0y7" fmla="*/ 656 h 656"/>
              <a:gd name="p0x8" fmla="*/ 16755 w 16875"/>
              <a:gd name="p0y8" fmla="*/ 656 h 656"/>
              <a:gd name="p0x9" fmla="*/ 120 w 16875"/>
              <a:gd name="p0y9" fmla="*/ 656 h 656"/>
              <a:gd name="p0x10" fmla="*/ 53 w 16875"/>
              <a:gd name="p0y10" fmla="*/ 656 h 656"/>
              <a:gd name="p0x11" fmla="*/ 0 w 16875"/>
              <a:gd name="p0y11" fmla="*/ 603 h 656"/>
              <a:gd name="p0x12" fmla="*/ 0 w 16875"/>
              <a:gd name="p0y12" fmla="*/ 536 h 656"/>
              <a:gd name="p0x13" fmla="*/ 0 w 16875"/>
              <a:gd name="p0y13" fmla="*/ 120 h 656"/>
              <a:gd name="p0x14" fmla="*/ 0 w 16875"/>
              <a:gd name="p0y14" fmla="*/ 53 h 656"/>
              <a:gd name="p0x15" fmla="*/ 53 w 16875"/>
              <a:gd name="p0y15" fmla="*/ 0 h 656"/>
              <a:gd name="p0x16" fmla="*/ 120 w 16875"/>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任意多边形 38"/>
          <p:cNvSpPr/>
          <p:nvPr>
            <p:custDataLst>
              <p:tags r:id="rId37"/>
            </p:custDataLst>
          </p:nvPr>
        </p:nvSpPr>
        <p:spPr>
          <a:xfrm>
            <a:off x="857250" y="4911725"/>
            <a:ext cx="762000" cy="236220"/>
          </a:xfrm>
          <a:custGeom>
            <a:avLst/>
            <a:gdLst>
              <a:gd name="sw" fmla="*/ 1 w 1200"/>
              <a:gd name="sh" fmla="*/ 1 h 371"/>
              <a:gd name="mins" fmla="min sw sh"/>
              <a:gd name="dsw" fmla="+- 0 sw mins"/>
              <a:gd name="dsh" fmla="+- 0 sh mins"/>
              <a:gd name="p0x0" fmla="*/ 120 w 1200"/>
              <a:gd name="p0y0" fmla="*/ 0 h 371"/>
              <a:gd name="p0x1" fmla="*/ 1080 w 1200"/>
              <a:gd name="p0y1" fmla="*/ 0 h 371"/>
              <a:gd name="p0x2" fmla="*/ 1146 w 1200"/>
              <a:gd name="p0y2" fmla="*/ 0 h 371"/>
              <a:gd name="p0x3" fmla="*/ 1200 w 1200"/>
              <a:gd name="p0y3" fmla="*/ 53 h 371"/>
              <a:gd name="p0x4" fmla="*/ 1200 w 1200"/>
              <a:gd name="p0y4" fmla="*/ 120 h 371"/>
              <a:gd name="p0x5" fmla="*/ 1200 w 1200"/>
              <a:gd name="p0y5" fmla="*/ 251 h 371"/>
              <a:gd name="p0x6" fmla="*/ 1200 w 1200"/>
              <a:gd name="p0y6" fmla="*/ 318 h 371"/>
              <a:gd name="p0x7" fmla="*/ 1146 w 1200"/>
              <a:gd name="p0y7" fmla="*/ 371 h 371"/>
              <a:gd name="p0x8" fmla="*/ 1080 w 1200"/>
              <a:gd name="p0y8" fmla="*/ 371 h 371"/>
              <a:gd name="p0x9" fmla="*/ 120 w 1200"/>
              <a:gd name="p0y9" fmla="*/ 371 h 371"/>
              <a:gd name="p0x10" fmla="*/ 53 w 1200"/>
              <a:gd name="p0y10" fmla="*/ 371 h 371"/>
              <a:gd name="p0x11" fmla="*/ 0 w 1200"/>
              <a:gd name="p0y11" fmla="*/ 318 h 371"/>
              <a:gd name="p0x12" fmla="*/ 0 w 1200"/>
              <a:gd name="p0y12" fmla="*/ 251 h 371"/>
              <a:gd name="p0x13" fmla="*/ 0 w 1200"/>
              <a:gd name="p0y13" fmla="*/ 120 h 371"/>
              <a:gd name="p0x14" fmla="*/ 0 w 1200"/>
              <a:gd name="p0y14" fmla="*/ 53 h 371"/>
              <a:gd name="p0x15" fmla="*/ 53 w 1200"/>
              <a:gd name="p0y15" fmla="*/ 0 h 371"/>
              <a:gd name="p0x16" fmla="*/ 120 w 120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文本框 39"/>
          <p:cNvSpPr txBox="1"/>
          <p:nvPr>
            <p:custDataLst>
              <p:tags r:id="rId38"/>
            </p:custDataLst>
          </p:nvPr>
        </p:nvSpPr>
        <p:spPr>
          <a:xfrm>
            <a:off x="933450" y="4918520"/>
            <a:ext cx="7620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融合建模</a:t>
            </a:r>
            <a:endParaRPr sz="1200" b="1">
              <a:solidFill>
                <a:schemeClr val="accent1">
                  <a:lumMod val="61640"/>
                </a:schemeClr>
              </a:solidFill>
              <a:cs typeface="+mn-lt"/>
            </a:endParaRPr>
          </a:p>
        </p:txBody>
      </p:sp>
      <p:sp>
        <p:nvSpPr>
          <p:cNvPr id="41" name="文本框 40"/>
          <p:cNvSpPr txBox="1"/>
          <p:nvPr>
            <p:custDataLst>
              <p:tags r:id="rId39"/>
            </p:custDataLst>
          </p:nvPr>
        </p:nvSpPr>
        <p:spPr>
          <a:xfrm>
            <a:off x="1695526" y="4884229"/>
            <a:ext cx="7918628" cy="245745"/>
          </a:xfrm>
          <a:prstGeom prst="rect">
            <a:avLst/>
          </a:prstGeom>
          <a:noFill/>
        </p:spPr>
        <p:txBody>
          <a:bodyPr wrap="square" lIns="0" tIns="0" rIns="0" bIns="0" rtlCol="0" anchor="t">
            <a:noAutofit/>
          </a:bodyPr>
          <a:p>
            <a:pPr algn="l">
              <a:lnSpc>
                <a:spcPct val="125000"/>
              </a:lnSpc>
            </a:pPr>
            <a:r>
              <a:rPr sz="1200">
                <a:solidFill>
                  <a:schemeClr val="tx2"/>
                </a:solidFill>
                <a:cs typeface="+mn-lt"/>
              </a:rPr>
              <a:t>多源异构数据经清洗与融合形成统一视图，健康异常通过</a:t>
            </a:r>
            <a:r>
              <a:rPr lang="en-US" sz="1200" b="1">
                <a:solidFill>
                  <a:schemeClr val="tx2"/>
                </a:solidFill>
                <a:cs typeface="+mn-lt"/>
              </a:rPr>
              <a:t>AI</a:t>
            </a:r>
            <a:r>
              <a:rPr lang="zh-CN" altLang="en-US" sz="1200" b="1">
                <a:solidFill>
                  <a:schemeClr val="tx2"/>
                </a:solidFill>
                <a:cs typeface="+mn-lt"/>
              </a:rPr>
              <a:t>算法识别</a:t>
            </a:r>
            <a:r>
              <a:rPr sz="1200">
                <a:solidFill>
                  <a:schemeClr val="tx2"/>
                </a:solidFill>
                <a:cs typeface="+mn-lt"/>
              </a:rPr>
              <a:t>，结合长者个体历史基线动态调整预警阈值。</a:t>
            </a:r>
            <a:endParaRPr sz="1200">
              <a:solidFill>
                <a:schemeClr val="tx2"/>
              </a:solidFill>
              <a:cs typeface="+mn-lt"/>
            </a:endParaRPr>
          </a:p>
        </p:txBody>
      </p:sp>
      <p:sp>
        <p:nvSpPr>
          <p:cNvPr id="42" name="任意多边形 41"/>
          <p:cNvSpPr/>
          <p:nvPr>
            <p:custDataLst>
              <p:tags r:id="rId40"/>
            </p:custDataLst>
          </p:nvPr>
        </p:nvSpPr>
        <p:spPr>
          <a:xfrm>
            <a:off x="737870" y="5603875"/>
            <a:ext cx="10715625" cy="417195"/>
          </a:xfrm>
          <a:custGeom>
            <a:avLst/>
            <a:gdLst>
              <a:gd name="sw" fmla="*/ 1 w 16875"/>
              <a:gd name="sh" fmla="*/ 1 h 656"/>
              <a:gd name="mins" fmla="min sw sh"/>
              <a:gd name="dsw" fmla="+- 0 sw mins"/>
              <a:gd name="dsh" fmla="+- 0 sh mins"/>
              <a:gd name="p0x0" fmla="*/ 120 w 16875"/>
              <a:gd name="p0y0" fmla="*/ 0 h 656"/>
              <a:gd name="p0x1" fmla="*/ 16755 w 16875"/>
              <a:gd name="p0y1" fmla="*/ 0 h 656"/>
              <a:gd name="p0x2" fmla="*/ 16821 w 16875"/>
              <a:gd name="p0y2" fmla="*/ 0 h 656"/>
              <a:gd name="p0x3" fmla="*/ 16875 w 16875"/>
              <a:gd name="p0y3" fmla="*/ 53 h 656"/>
              <a:gd name="p0x4" fmla="*/ 16875 w 16875"/>
              <a:gd name="p0y4" fmla="*/ 120 h 656"/>
              <a:gd name="p0x5" fmla="*/ 16875 w 16875"/>
              <a:gd name="p0y5" fmla="*/ 536 h 656"/>
              <a:gd name="p0x6" fmla="*/ 16875 w 16875"/>
              <a:gd name="p0y6" fmla="*/ 603 h 656"/>
              <a:gd name="p0x7" fmla="*/ 16821 w 16875"/>
              <a:gd name="p0y7" fmla="*/ 656 h 656"/>
              <a:gd name="p0x8" fmla="*/ 16755 w 16875"/>
              <a:gd name="p0y8" fmla="*/ 656 h 656"/>
              <a:gd name="p0x9" fmla="*/ 120 w 16875"/>
              <a:gd name="p0y9" fmla="*/ 656 h 656"/>
              <a:gd name="p0x10" fmla="*/ 53 w 16875"/>
              <a:gd name="p0y10" fmla="*/ 656 h 656"/>
              <a:gd name="p0x11" fmla="*/ 0 w 16875"/>
              <a:gd name="p0y11" fmla="*/ 603 h 656"/>
              <a:gd name="p0x12" fmla="*/ 0 w 16875"/>
              <a:gd name="p0y12" fmla="*/ 536 h 656"/>
              <a:gd name="p0x13" fmla="*/ 0 w 16875"/>
              <a:gd name="p0y13" fmla="*/ 120 h 656"/>
              <a:gd name="p0x14" fmla="*/ 0 w 16875"/>
              <a:gd name="p0y14" fmla="*/ 53 h 656"/>
              <a:gd name="p0x15" fmla="*/ 53 w 16875"/>
              <a:gd name="p0y15" fmla="*/ 0 h 656"/>
              <a:gd name="p0x16" fmla="*/ 120 w 16875"/>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任意多边形 42"/>
          <p:cNvSpPr/>
          <p:nvPr>
            <p:custDataLst>
              <p:tags r:id="rId41"/>
            </p:custDataLst>
          </p:nvPr>
        </p:nvSpPr>
        <p:spPr>
          <a:xfrm>
            <a:off x="857250" y="5703570"/>
            <a:ext cx="762000" cy="236220"/>
          </a:xfrm>
          <a:custGeom>
            <a:avLst/>
            <a:gdLst>
              <a:gd name="sw" fmla="*/ 1 w 1200"/>
              <a:gd name="sh" fmla="*/ 1 h 371"/>
              <a:gd name="mins" fmla="min sw sh"/>
              <a:gd name="dsw" fmla="+- 0 sw mins"/>
              <a:gd name="dsh" fmla="+- 0 sh mins"/>
              <a:gd name="p0x0" fmla="*/ 120 w 1200"/>
              <a:gd name="p0y0" fmla="*/ 0 h 371"/>
              <a:gd name="p0x1" fmla="*/ 1080 w 1200"/>
              <a:gd name="p0y1" fmla="*/ 0 h 371"/>
              <a:gd name="p0x2" fmla="*/ 1146 w 1200"/>
              <a:gd name="p0y2" fmla="*/ 0 h 371"/>
              <a:gd name="p0x3" fmla="*/ 1200 w 1200"/>
              <a:gd name="p0y3" fmla="*/ 53 h 371"/>
              <a:gd name="p0x4" fmla="*/ 1200 w 1200"/>
              <a:gd name="p0y4" fmla="*/ 120 h 371"/>
              <a:gd name="p0x5" fmla="*/ 1200 w 1200"/>
              <a:gd name="p0y5" fmla="*/ 251 h 371"/>
              <a:gd name="p0x6" fmla="*/ 1200 w 1200"/>
              <a:gd name="p0y6" fmla="*/ 318 h 371"/>
              <a:gd name="p0x7" fmla="*/ 1146 w 1200"/>
              <a:gd name="p0y7" fmla="*/ 371 h 371"/>
              <a:gd name="p0x8" fmla="*/ 1080 w 1200"/>
              <a:gd name="p0y8" fmla="*/ 371 h 371"/>
              <a:gd name="p0x9" fmla="*/ 120 w 1200"/>
              <a:gd name="p0y9" fmla="*/ 371 h 371"/>
              <a:gd name="p0x10" fmla="*/ 53 w 1200"/>
              <a:gd name="p0y10" fmla="*/ 371 h 371"/>
              <a:gd name="p0x11" fmla="*/ 0 w 1200"/>
              <a:gd name="p0y11" fmla="*/ 318 h 371"/>
              <a:gd name="p0x12" fmla="*/ 0 w 1200"/>
              <a:gd name="p0y12" fmla="*/ 251 h 371"/>
              <a:gd name="p0x13" fmla="*/ 0 w 1200"/>
              <a:gd name="p0y13" fmla="*/ 120 h 371"/>
              <a:gd name="p0x14" fmla="*/ 0 w 1200"/>
              <a:gd name="p0y14" fmla="*/ 53 h 371"/>
              <a:gd name="p0x15" fmla="*/ 53 w 1200"/>
              <a:gd name="p0y15" fmla="*/ 0 h 371"/>
              <a:gd name="p0x16" fmla="*/ 120 w 120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4" name="文本框 43"/>
          <p:cNvSpPr txBox="1"/>
          <p:nvPr>
            <p:custDataLst>
              <p:tags r:id="rId42"/>
            </p:custDataLst>
          </p:nvPr>
        </p:nvSpPr>
        <p:spPr>
          <a:xfrm>
            <a:off x="933450" y="5710590"/>
            <a:ext cx="7620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风险转向</a:t>
            </a:r>
            <a:endParaRPr sz="1200" b="1">
              <a:solidFill>
                <a:schemeClr val="accent1">
                  <a:lumMod val="61640"/>
                </a:schemeClr>
              </a:solidFill>
              <a:cs typeface="+mn-lt"/>
            </a:endParaRPr>
          </a:p>
        </p:txBody>
      </p:sp>
      <p:sp>
        <p:nvSpPr>
          <p:cNvPr id="45" name="文本框 44"/>
          <p:cNvSpPr txBox="1"/>
          <p:nvPr>
            <p:custDataLst>
              <p:tags r:id="rId43"/>
            </p:custDataLst>
          </p:nvPr>
        </p:nvSpPr>
        <p:spPr>
          <a:xfrm>
            <a:off x="1695526" y="5676300"/>
            <a:ext cx="5429326" cy="245745"/>
          </a:xfrm>
          <a:prstGeom prst="rect">
            <a:avLst/>
          </a:prstGeom>
          <a:noFill/>
        </p:spPr>
        <p:txBody>
          <a:bodyPr wrap="square" lIns="0" tIns="0" rIns="0" bIns="0" rtlCol="0" anchor="t">
            <a:noAutofit/>
          </a:bodyPr>
          <a:p>
            <a:pPr algn="l">
              <a:lnSpc>
                <a:spcPct val="125000"/>
              </a:lnSpc>
            </a:pPr>
            <a:r>
              <a:rPr sz="1200">
                <a:solidFill>
                  <a:schemeClr val="tx2"/>
                </a:solidFill>
                <a:cs typeface="+mn-lt"/>
              </a:rPr>
              <a:t>实现从</a:t>
            </a:r>
            <a:r>
              <a:rPr lang="en-US" sz="1200" b="1">
                <a:solidFill>
                  <a:schemeClr val="tx2"/>
                </a:solidFill>
                <a:cs typeface="+mn-lt"/>
              </a:rPr>
              <a:t>"</a:t>
            </a:r>
            <a:r>
              <a:rPr lang="zh-CN" altLang="en-US" sz="1200" b="1">
                <a:solidFill>
                  <a:schemeClr val="tx2"/>
                </a:solidFill>
                <a:cs typeface="+mn-lt"/>
              </a:rPr>
              <a:t>事后响应</a:t>
            </a:r>
            <a:r>
              <a:rPr lang="en-US" altLang="zh-CN" sz="1200" b="1">
                <a:solidFill>
                  <a:schemeClr val="tx2"/>
                </a:solidFill>
                <a:cs typeface="+mn-lt"/>
              </a:rPr>
              <a:t>"</a:t>
            </a:r>
            <a:r>
              <a:rPr lang="zh-CN" altLang="en-US" sz="1200" b="1">
                <a:solidFill>
                  <a:schemeClr val="tx2"/>
                </a:solidFill>
                <a:cs typeface="+mn-lt"/>
              </a:rPr>
              <a:t>向</a:t>
            </a:r>
            <a:r>
              <a:rPr lang="en-US" altLang="zh-CN" sz="1200" b="1">
                <a:solidFill>
                  <a:schemeClr val="tx2"/>
                </a:solidFill>
                <a:cs typeface="+mn-lt"/>
              </a:rPr>
              <a:t>"</a:t>
            </a:r>
            <a:r>
              <a:rPr lang="zh-CN" altLang="en-US" sz="1200" b="1">
                <a:solidFill>
                  <a:schemeClr val="tx2"/>
                </a:solidFill>
                <a:cs typeface="+mn-lt"/>
              </a:rPr>
              <a:t>风险前置</a:t>
            </a:r>
            <a:r>
              <a:rPr lang="en-US" altLang="zh-CN" sz="1200" b="1">
                <a:solidFill>
                  <a:schemeClr val="tx2"/>
                </a:solidFill>
                <a:cs typeface="+mn-lt"/>
              </a:rPr>
              <a:t>"</a:t>
            </a:r>
            <a:r>
              <a:rPr lang="zh-CN" altLang="en-US" sz="1200" b="1">
                <a:solidFill>
                  <a:schemeClr val="tx2"/>
                </a:solidFill>
                <a:cs typeface="+mn-lt"/>
              </a:rPr>
              <a:t>的转向</a:t>
            </a:r>
            <a:r>
              <a:rPr sz="1200">
                <a:solidFill>
                  <a:schemeClr val="tx2"/>
                </a:solidFill>
                <a:cs typeface="+mn-lt"/>
              </a:rPr>
              <a:t>，保证数据更新与预警触达的时效性。</a:t>
            </a:r>
            <a:endParaRPr sz="1200">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lang="zh-CN" altLang="en-US" sz="2700" b="1">
                <a:solidFill>
                  <a:srgbClr val="1A3E5C"/>
                </a:solidFill>
                <a:latin typeface="+mj-lt"/>
                <a:ea typeface="+mj-ea"/>
                <a:cs typeface="+mj-lt"/>
              </a:rPr>
              <a:t>平台层以</a:t>
            </a:r>
            <a:r>
              <a:rPr lang="en-US" altLang="zh-CN" sz="2700" b="1">
                <a:solidFill>
                  <a:srgbClr val="1A3E5C"/>
                </a:solidFill>
                <a:latin typeface="+mj-lt"/>
                <a:ea typeface="+mj-ea"/>
                <a:cs typeface="+mj-lt"/>
              </a:rPr>
              <a:t>"1+N"</a:t>
            </a:r>
            <a:r>
              <a:rPr lang="zh-CN" altLang="en-US" sz="2700" b="1">
                <a:solidFill>
                  <a:srgbClr val="1A3E5C"/>
                </a:solidFill>
                <a:latin typeface="+mj-lt"/>
                <a:ea typeface="+mj-ea"/>
                <a:cs typeface="+mj-lt"/>
              </a:rPr>
              <a:t>整合服务</a:t>
            </a:r>
            <a:endParaRPr lang="zh-CN" altLang="en-US" sz="2700" b="1">
              <a:solidFill>
                <a:srgbClr val="1A3E5C"/>
              </a:solidFill>
              <a:latin typeface="+mj-lt"/>
              <a:ea typeface="+mj-ea"/>
              <a:cs typeface="+mj-lt"/>
            </a:endParaRPr>
          </a:p>
        </p:txBody>
      </p:sp>
      <p:sp>
        <p:nvSpPr>
          <p:cNvPr id="4" name="任意多边形 3"/>
          <p:cNvSpPr/>
          <p:nvPr>
            <p:custDataLst>
              <p:tags r:id="rId2"/>
            </p:custDataLst>
          </p:nvPr>
        </p:nvSpPr>
        <p:spPr>
          <a:xfrm>
            <a:off x="571500" y="1028065"/>
            <a:ext cx="11049000" cy="433705"/>
          </a:xfrm>
          <a:custGeom>
            <a:avLst/>
            <a:gdLst>
              <a:gd name="sw" fmla="*/ 1 w 17400"/>
              <a:gd name="sh" fmla="*/ 1 h 682"/>
              <a:gd name="mins" fmla="min sw sh"/>
              <a:gd name="dsw" fmla="+- 0 sw mins"/>
              <a:gd name="dsh" fmla="+- 0 sh mins"/>
              <a:gd name="p0x0" fmla="*/ 210 w 17400"/>
              <a:gd name="p0y0" fmla="*/ 0 h 682"/>
              <a:gd name="p0x1" fmla="*/ 17190 w 17400"/>
              <a:gd name="p0y1" fmla="*/ 0 h 682"/>
              <a:gd name="p0x2" fmla="*/ 17305 w 17400"/>
              <a:gd name="p0y2" fmla="*/ 0 h 682"/>
              <a:gd name="p0x3" fmla="*/ 17400 w 17400"/>
              <a:gd name="p0y3" fmla="*/ 94 h 682"/>
              <a:gd name="p0x4" fmla="*/ 17400 w 17400"/>
              <a:gd name="p0y4" fmla="*/ 210 h 682"/>
              <a:gd name="p0x5" fmla="*/ 17400 w 17400"/>
              <a:gd name="p0y5" fmla="*/ 472 h 682"/>
              <a:gd name="p0x6" fmla="*/ 17400 w 17400"/>
              <a:gd name="p0y6" fmla="*/ 588 h 682"/>
              <a:gd name="p0x7" fmla="*/ 17305 w 17400"/>
              <a:gd name="p0y7" fmla="*/ 682 h 682"/>
              <a:gd name="p0x8" fmla="*/ 17190 w 17400"/>
              <a:gd name="p0y8" fmla="*/ 682 h 682"/>
              <a:gd name="p0x9" fmla="*/ 210 w 17400"/>
              <a:gd name="p0y9" fmla="*/ 682 h 682"/>
              <a:gd name="p0x10" fmla="*/ 94 w 17400"/>
              <a:gd name="p0y10" fmla="*/ 682 h 682"/>
              <a:gd name="p0x11" fmla="*/ 0 w 17400"/>
              <a:gd name="p0y11" fmla="*/ 588 h 682"/>
              <a:gd name="p0x12" fmla="*/ 0 w 17400"/>
              <a:gd name="p0y12" fmla="*/ 472 h 682"/>
              <a:gd name="p0x13" fmla="*/ 0 w 17400"/>
              <a:gd name="p0y13" fmla="*/ 210 h 682"/>
              <a:gd name="p0x14" fmla="*/ 0 w 17400"/>
              <a:gd name="p0y14" fmla="*/ 94 h 682"/>
              <a:gd name="p0x15" fmla="*/ 94 w 17400"/>
              <a:gd name="p0y15" fmla="*/ 0 h 682"/>
              <a:gd name="p0x16" fmla="*/ 210 w 17400"/>
              <a:gd name="p0y16" fmla="*/ 0 h 68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 name="图片 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rcRect l="-2381" t="-12593" r="-2381" b="-12593"/>
          <a:stretch>
            <a:fillRect/>
          </a:stretch>
        </p:blipFill>
        <p:spPr>
          <a:xfrm>
            <a:off x="2960370" y="1123315"/>
            <a:ext cx="209550" cy="214630"/>
          </a:xfrm>
          <a:prstGeom prst="rect">
            <a:avLst/>
          </a:prstGeom>
        </p:spPr>
      </p:pic>
      <p:sp>
        <p:nvSpPr>
          <p:cNvPr id="6" name="文本框 5"/>
          <p:cNvSpPr txBox="1"/>
          <p:nvPr>
            <p:custDataLst>
              <p:tags r:id="rId6"/>
            </p:custDataLst>
          </p:nvPr>
        </p:nvSpPr>
        <p:spPr>
          <a:xfrm>
            <a:off x="3158280" y="1127979"/>
            <a:ext cx="6251600" cy="230505"/>
          </a:xfrm>
          <a:prstGeom prst="rect">
            <a:avLst/>
          </a:prstGeom>
          <a:noFill/>
        </p:spPr>
        <p:txBody>
          <a:bodyPr wrap="square" lIns="0" tIns="0" rIns="0" bIns="0" rtlCol="0" anchor="t">
            <a:noAutofit/>
          </a:bodyPr>
          <a:p>
            <a:pPr algn="ctr">
              <a:lnSpc>
                <a:spcPct val="117000"/>
              </a:lnSpc>
            </a:pPr>
            <a:r>
              <a:rPr sz="1200">
                <a:solidFill>
                  <a:schemeClr val="tx2"/>
                </a:solidFill>
                <a:cs typeface="+mn-lt"/>
              </a:rPr>
              <a:t>平台层落地为“</a:t>
            </a:r>
            <a:r>
              <a:rPr sz="1200" b="1">
                <a:solidFill>
                  <a:schemeClr val="accent1"/>
                </a:solidFill>
                <a:cs typeface="+mn-lt"/>
              </a:rPr>
              <a:t>1+N</a:t>
            </a:r>
            <a:r>
              <a:rPr sz="1200">
                <a:solidFill>
                  <a:schemeClr val="tx2"/>
                </a:solidFill>
                <a:cs typeface="+mn-lt"/>
              </a:rPr>
              <a:t>”体系，以一条数据主线串起各模块，让管理动作</a:t>
            </a:r>
            <a:r>
              <a:rPr sz="1200" b="1">
                <a:solidFill>
                  <a:schemeClr val="accent1"/>
                </a:solidFill>
                <a:cs typeface="+mn-lt"/>
              </a:rPr>
              <a:t>可追踪、可量化</a:t>
            </a:r>
            <a:r>
              <a:rPr sz="1200">
                <a:solidFill>
                  <a:schemeClr val="tx2"/>
                </a:solidFill>
                <a:cs typeface="+mn-lt"/>
              </a:rPr>
              <a:t>。</a:t>
            </a:r>
            <a:endParaRPr sz="1200">
              <a:solidFill>
                <a:schemeClr val="tx2"/>
              </a:solidFill>
              <a:cs typeface="+mn-lt"/>
            </a:endParaRPr>
          </a:p>
        </p:txBody>
      </p:sp>
      <p:sp>
        <p:nvSpPr>
          <p:cNvPr id="114" name="任意多边形 113"/>
          <p:cNvSpPr/>
          <p:nvPr>
            <p:custDataLst>
              <p:tags r:id="rId7"/>
            </p:custDataLst>
          </p:nvPr>
        </p:nvSpPr>
        <p:spPr>
          <a:xfrm>
            <a:off x="571500" y="6104890"/>
            <a:ext cx="11049000" cy="372110"/>
          </a:xfrm>
          <a:custGeom>
            <a:avLst/>
            <a:gdLst>
              <a:gd name="sw" fmla="*/ 1 w 17400"/>
              <a:gd name="sh" fmla="*/ 1 h 585"/>
              <a:gd name="mins" fmla="min sw sh"/>
              <a:gd name="dsw" fmla="+- 0 sw mins"/>
              <a:gd name="dsh" fmla="+- 0 sh mins"/>
              <a:gd name="p0x0" fmla="*/ 210 w 17400"/>
              <a:gd name="p0y0" fmla="*/ 0 h 585"/>
              <a:gd name="p0x1" fmla="*/ 17190 w 17400"/>
              <a:gd name="p0y1" fmla="*/ 0 h 585"/>
              <a:gd name="p0x2" fmla="*/ 17305 w 17400"/>
              <a:gd name="p0y2" fmla="*/ 0 h 585"/>
              <a:gd name="p0x3" fmla="*/ 17400 w 17400"/>
              <a:gd name="p0y3" fmla="*/ 94 h 585"/>
              <a:gd name="p0x4" fmla="*/ 17400 w 17400"/>
              <a:gd name="p0y4" fmla="*/ 210 h 585"/>
              <a:gd name="p0x5" fmla="*/ 17400 w 17400"/>
              <a:gd name="p0y5" fmla="*/ 375 h 585"/>
              <a:gd name="p0x6" fmla="*/ 17400 w 17400"/>
              <a:gd name="p0y6" fmla="*/ 491 h 585"/>
              <a:gd name="p0x7" fmla="*/ 17305 w 17400"/>
              <a:gd name="p0y7" fmla="*/ 585 h 585"/>
              <a:gd name="p0x8" fmla="*/ 17190 w 17400"/>
              <a:gd name="p0y8" fmla="*/ 585 h 585"/>
              <a:gd name="p0x9" fmla="*/ 210 w 17400"/>
              <a:gd name="p0y9" fmla="*/ 585 h 585"/>
              <a:gd name="p0x10" fmla="*/ 94 w 17400"/>
              <a:gd name="p0y10" fmla="*/ 585 h 585"/>
              <a:gd name="p0x11" fmla="*/ 0 w 17400"/>
              <a:gd name="p0y11" fmla="*/ 491 h 585"/>
              <a:gd name="p0x12" fmla="*/ 0 w 17400"/>
              <a:gd name="p0y12" fmla="*/ 375 h 585"/>
              <a:gd name="p0x13" fmla="*/ 0 w 17400"/>
              <a:gd name="p0y13" fmla="*/ 210 h 585"/>
              <a:gd name="p0x14" fmla="*/ 0 w 17400"/>
              <a:gd name="p0y14" fmla="*/ 94 h 585"/>
              <a:gd name="p0x15" fmla="*/ 94 w 17400"/>
              <a:gd name="p0y15" fmla="*/ 0 h 585"/>
              <a:gd name="p0x16" fmla="*/ 210 w 17400"/>
              <a:gd name="p0y16" fmla="*/ 0 h 58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15" name="图片 114"/>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rcRect l="-2083" t="-12593" r="-2083" b="-12593"/>
          <a:stretch>
            <a:fillRect/>
          </a:stretch>
        </p:blipFill>
        <p:spPr>
          <a:xfrm>
            <a:off x="4243070" y="6169025"/>
            <a:ext cx="238125" cy="214630"/>
          </a:xfrm>
          <a:prstGeom prst="rect">
            <a:avLst/>
          </a:prstGeom>
        </p:spPr>
      </p:pic>
      <p:sp>
        <p:nvSpPr>
          <p:cNvPr id="116" name="文本框 115"/>
          <p:cNvSpPr txBox="1"/>
          <p:nvPr>
            <p:custDataLst>
              <p:tags r:id="rId11"/>
            </p:custDataLst>
          </p:nvPr>
        </p:nvSpPr>
        <p:spPr>
          <a:xfrm>
            <a:off x="4455100" y="6173848"/>
            <a:ext cx="3657971" cy="230506"/>
          </a:xfrm>
          <a:prstGeom prst="rect">
            <a:avLst/>
          </a:prstGeom>
          <a:noFill/>
        </p:spPr>
        <p:txBody>
          <a:bodyPr wrap="square" lIns="0" tIns="0" rIns="0" bIns="0" rtlCol="0" anchor="t">
            <a:noAutofit/>
          </a:bodyPr>
          <a:p>
            <a:pPr algn="ctr">
              <a:lnSpc>
                <a:spcPct val="117000"/>
              </a:lnSpc>
            </a:pPr>
            <a:r>
              <a:rPr sz="1200">
                <a:solidFill>
                  <a:srgbClr val="1A3E5C"/>
                </a:solidFill>
                <a:cs typeface="+mn-lt"/>
              </a:rPr>
              <a:t>平台层</a:t>
            </a:r>
            <a:r>
              <a:rPr sz="1200" b="1">
                <a:solidFill>
                  <a:srgbClr val="005999"/>
                </a:solidFill>
                <a:cs typeface="+mn-lt"/>
              </a:rPr>
              <a:t>不做功能堆砌</a:t>
            </a:r>
            <a:r>
              <a:rPr sz="1200">
                <a:solidFill>
                  <a:srgbClr val="1A3E5C"/>
                </a:solidFill>
                <a:cs typeface="+mn-lt"/>
              </a:rPr>
              <a:t>，而是以</a:t>
            </a:r>
            <a:r>
              <a:rPr sz="1200" b="1">
                <a:solidFill>
                  <a:srgbClr val="005999"/>
                </a:solidFill>
                <a:cs typeface="+mn-lt"/>
              </a:rPr>
              <a:t>数据主线串起协同</a:t>
            </a:r>
            <a:r>
              <a:rPr sz="1200">
                <a:solidFill>
                  <a:srgbClr val="1A3E5C"/>
                </a:solidFill>
                <a:cs typeface="+mn-lt"/>
              </a:rPr>
              <a:t>。</a:t>
            </a:r>
            <a:endParaRPr sz="1200">
              <a:solidFill>
                <a:srgbClr val="1A3E5C"/>
              </a:solidFill>
              <a:cs typeface="+mn-lt"/>
            </a:endParaRPr>
          </a:p>
        </p:txBody>
      </p:sp>
      <p:sp>
        <p:nvSpPr>
          <p:cNvPr id="7" name="任意多边形 6"/>
          <p:cNvSpPr/>
          <p:nvPr>
            <p:custDataLst>
              <p:tags r:id="rId12"/>
            </p:custDataLst>
          </p:nvPr>
        </p:nvSpPr>
        <p:spPr>
          <a:xfrm>
            <a:off x="575945" y="1664335"/>
            <a:ext cx="4139565" cy="4206875"/>
          </a:xfrm>
          <a:custGeom>
            <a:avLst/>
            <a:gdLst>
              <a:gd name="sw" fmla="*/ 1 w 6519"/>
              <a:gd name="sh" fmla="*/ 1 h 6625"/>
              <a:gd name="mins" fmla="min sw sh"/>
              <a:gd name="dsw" fmla="+- 0 sw mins"/>
              <a:gd name="dsh" fmla="+- 0 sh mins"/>
              <a:gd name="p0x0" fmla="*/ 300 w 6519"/>
              <a:gd name="p0y0" fmla="*/ 0 h 6625"/>
              <a:gd name="p0x1" fmla="*/ 6219 w 6519"/>
              <a:gd name="p0y1" fmla="*/ 0 h 6625"/>
              <a:gd name="p0x2" fmla="*/ 6384 w 6519"/>
              <a:gd name="p0y2" fmla="*/ 0 h 6625"/>
              <a:gd name="p0x3" fmla="*/ 6519 w 6519"/>
              <a:gd name="p0y3" fmla="*/ 134 h 6625"/>
              <a:gd name="p0x4" fmla="*/ 6519 w 6519"/>
              <a:gd name="p0y4" fmla="*/ 300 h 6625"/>
              <a:gd name="p0x5" fmla="*/ 6519 w 6519"/>
              <a:gd name="p0y5" fmla="*/ 6325 h 6625"/>
              <a:gd name="p0x6" fmla="*/ 6519 w 6519"/>
              <a:gd name="p0y6" fmla="*/ 6491 h 6625"/>
              <a:gd name="p0x7" fmla="*/ 6384 w 6519"/>
              <a:gd name="p0y7" fmla="*/ 6625 h 6625"/>
              <a:gd name="p0x8" fmla="*/ 6219 w 6519"/>
              <a:gd name="p0y8" fmla="*/ 6625 h 6625"/>
              <a:gd name="p0x9" fmla="*/ 300 w 6519"/>
              <a:gd name="p0y9" fmla="*/ 6625 h 6625"/>
              <a:gd name="p0x10" fmla="*/ 134 w 6519"/>
              <a:gd name="p0y10" fmla="*/ 6625 h 6625"/>
              <a:gd name="p0x11" fmla="*/ 0 w 6519"/>
              <a:gd name="p0y11" fmla="*/ 6491 h 6625"/>
              <a:gd name="p0x12" fmla="*/ 0 w 6519"/>
              <a:gd name="p0y12" fmla="*/ 6325 h 6625"/>
              <a:gd name="p0x13" fmla="*/ 0 w 6519"/>
              <a:gd name="p0y13" fmla="*/ 300 h 6625"/>
              <a:gd name="p0x14" fmla="*/ 0 w 6519"/>
              <a:gd name="p0y14" fmla="*/ 134 h 6625"/>
              <a:gd name="p0x15" fmla="*/ 134 w 6519"/>
              <a:gd name="p0y15" fmla="*/ 0 h 6625"/>
              <a:gd name="p0x16" fmla="*/ 300 w 6519"/>
              <a:gd name="p0y16" fmla="*/ 0 h 66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任意多边形 7"/>
          <p:cNvSpPr/>
          <p:nvPr>
            <p:custDataLst>
              <p:tags r:id="rId13"/>
            </p:custDataLst>
          </p:nvPr>
        </p:nvSpPr>
        <p:spPr>
          <a:xfrm>
            <a:off x="695325" y="178625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 name="图片 8"/>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rcRect l="-5556" r="-5556"/>
          <a:stretch>
            <a:fillRect/>
          </a:stretch>
        </p:blipFill>
        <p:spPr>
          <a:xfrm>
            <a:off x="748665" y="1843405"/>
            <a:ext cx="158750" cy="152400"/>
          </a:xfrm>
          <a:prstGeom prst="rect">
            <a:avLst/>
          </a:prstGeom>
        </p:spPr>
      </p:pic>
      <p:sp>
        <p:nvSpPr>
          <p:cNvPr id="11" name="文本框 10"/>
          <p:cNvSpPr txBox="1"/>
          <p:nvPr>
            <p:custDataLst>
              <p:tags r:id="rId17"/>
            </p:custDataLst>
          </p:nvPr>
        </p:nvSpPr>
        <p:spPr>
          <a:xfrm>
            <a:off x="1038225" y="1768392"/>
            <a:ext cx="3558702" cy="301942"/>
          </a:xfrm>
          <a:prstGeom prst="rect">
            <a:avLst/>
          </a:prstGeom>
          <a:noFill/>
        </p:spPr>
        <p:txBody>
          <a:bodyPr wrap="square" lIns="0" tIns="0" rIns="0" bIns="0" rtlCol="0" anchor="ctr">
            <a:noAutofit/>
          </a:bodyPr>
          <a:p>
            <a:pPr algn="l">
              <a:lnSpc>
                <a:spcPct val="108000"/>
              </a:lnSpc>
            </a:pPr>
            <a:r>
              <a:rPr sz="1650" b="1" spc="49">
                <a:solidFill>
                  <a:srgbClr val="1A3E5C"/>
                </a:solidFill>
                <a:cs typeface="+mn-lt"/>
              </a:rPr>
              <a:t>综合管理平台</a:t>
            </a:r>
            <a:endParaRPr sz="1650" b="1" spc="49">
              <a:solidFill>
                <a:srgbClr val="1A3E5C"/>
              </a:solidFill>
              <a:cs typeface="+mn-lt"/>
            </a:endParaRPr>
          </a:p>
        </p:txBody>
      </p:sp>
      <p:sp>
        <p:nvSpPr>
          <p:cNvPr id="12" name="文本框 11"/>
          <p:cNvSpPr txBox="1"/>
          <p:nvPr>
            <p:custDataLst>
              <p:tags r:id="rId18"/>
            </p:custDataLst>
          </p:nvPr>
        </p:nvSpPr>
        <p:spPr>
          <a:xfrm>
            <a:off x="695325" y="2064087"/>
            <a:ext cx="3901602" cy="174308"/>
          </a:xfrm>
          <a:prstGeom prst="rect">
            <a:avLst/>
          </a:prstGeom>
          <a:noFill/>
        </p:spPr>
        <p:txBody>
          <a:bodyPr wrap="square" lIns="0" tIns="0" rIns="0" bIns="0" rtlCol="0" anchor="t">
            <a:noAutofit/>
          </a:bodyPr>
          <a:p>
            <a:pPr algn="l">
              <a:lnSpc>
                <a:spcPct val="108000"/>
              </a:lnSpc>
            </a:pPr>
            <a:r>
              <a:rPr lang="zh-CN" altLang="en-US" sz="975">
                <a:solidFill>
                  <a:srgbClr val="5C748C"/>
                </a:solidFill>
                <a:cs typeface="+mn-lt"/>
              </a:rPr>
              <a:t>系统“智慧大脑”</a:t>
            </a:r>
            <a:r>
              <a:rPr lang="en-US" altLang="zh-CN" sz="975">
                <a:solidFill>
                  <a:srgbClr val="5C748C"/>
                </a:solidFill>
                <a:cs typeface="+mn-lt"/>
              </a:rPr>
              <a:t> · </a:t>
            </a:r>
            <a:r>
              <a:rPr lang="zh-CN" altLang="en-US" sz="975">
                <a:solidFill>
                  <a:srgbClr val="5C748C"/>
                </a:solidFill>
                <a:cs typeface="+mn-lt"/>
              </a:rPr>
              <a:t>四类核心职能</a:t>
            </a:r>
            <a:endParaRPr lang="zh-CN" altLang="en-US" sz="975">
              <a:solidFill>
                <a:srgbClr val="5C748C"/>
              </a:solidFill>
              <a:cs typeface="+mn-lt"/>
            </a:endParaRPr>
          </a:p>
        </p:txBody>
      </p:sp>
      <p:sp>
        <p:nvSpPr>
          <p:cNvPr id="13" name="矩形 12"/>
          <p:cNvSpPr/>
          <p:nvPr>
            <p:custDataLst>
              <p:tags r:id="rId19"/>
            </p:custDataLst>
          </p:nvPr>
        </p:nvSpPr>
        <p:spPr>
          <a:xfrm>
            <a:off x="695325" y="2312035"/>
            <a:ext cx="390144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17" name="组合 116"/>
          <p:cNvGrpSpPr/>
          <p:nvPr/>
        </p:nvGrpSpPr>
        <p:grpSpPr>
          <a:xfrm>
            <a:off x="695325" y="2622550"/>
            <a:ext cx="3901440" cy="325120"/>
            <a:chOff x="1095" y="4130"/>
            <a:chExt cx="6144" cy="512"/>
          </a:xfrm>
        </p:grpSpPr>
        <p:sp>
          <p:nvSpPr>
            <p:cNvPr id="14" name="任意多边形 13"/>
            <p:cNvSpPr/>
            <p:nvPr>
              <p:custDataLst>
                <p:tags r:id="rId20"/>
              </p:custDataLst>
            </p:nvPr>
          </p:nvSpPr>
          <p:spPr>
            <a:xfrm>
              <a:off x="1095" y="4130"/>
              <a:ext cx="6144" cy="513"/>
            </a:xfrm>
            <a:custGeom>
              <a:avLst/>
              <a:gdLst>
                <a:gd name="sw" fmla="*/ 1 w 6144"/>
                <a:gd name="sh" fmla="*/ 1 h 512"/>
                <a:gd name="mins" fmla="min sw sh"/>
                <a:gd name="dsw" fmla="+- 0 sw mins"/>
                <a:gd name="dsh" fmla="+- 0 sh mins"/>
                <a:gd name="p0x0" fmla="*/ 120 w 6144"/>
                <a:gd name="p0y0" fmla="*/ 0 h 512"/>
                <a:gd name="p0x1" fmla="*/ 6024 w 6144"/>
                <a:gd name="p0y1" fmla="*/ 0 h 512"/>
                <a:gd name="p0x2" fmla="*/ 6090 w 6144"/>
                <a:gd name="p0y2" fmla="*/ 0 h 512"/>
                <a:gd name="p0x3" fmla="*/ 6144 w 6144"/>
                <a:gd name="p0y3" fmla="*/ 53 h 512"/>
                <a:gd name="p0x4" fmla="*/ 6144 w 6144"/>
                <a:gd name="p0y4" fmla="*/ 120 h 512"/>
                <a:gd name="p0x5" fmla="*/ 6144 w 6144"/>
                <a:gd name="p0y5" fmla="*/ 392 h 512"/>
                <a:gd name="p0x6" fmla="*/ 6144 w 6144"/>
                <a:gd name="p0y6" fmla="*/ 459 h 512"/>
                <a:gd name="p0x7" fmla="*/ 6090 w 6144"/>
                <a:gd name="p0y7" fmla="*/ 512 h 512"/>
                <a:gd name="p0x8" fmla="*/ 6024 w 6144"/>
                <a:gd name="p0y8" fmla="*/ 512 h 512"/>
                <a:gd name="p0x9" fmla="*/ 120 w 6144"/>
                <a:gd name="p0y9" fmla="*/ 512 h 512"/>
                <a:gd name="p0x10" fmla="*/ 53 w 6144"/>
                <a:gd name="p0y10" fmla="*/ 512 h 512"/>
                <a:gd name="p0x11" fmla="*/ 0 w 6144"/>
                <a:gd name="p0y11" fmla="*/ 459 h 512"/>
                <a:gd name="p0x12" fmla="*/ 0 w 6144"/>
                <a:gd name="p0y12" fmla="*/ 392 h 512"/>
                <a:gd name="p0x13" fmla="*/ 0 w 6144"/>
                <a:gd name="p0y13" fmla="*/ 120 h 512"/>
                <a:gd name="p0x14" fmla="*/ 0 w 6144"/>
                <a:gd name="p0y14" fmla="*/ 53 h 512"/>
                <a:gd name="p0x15" fmla="*/ 53 w 6144"/>
                <a:gd name="p0y15" fmla="*/ 0 h 512"/>
                <a:gd name="p0x16" fmla="*/ 120 w 6144"/>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任意多边形 14"/>
            <p:cNvSpPr/>
            <p:nvPr>
              <p:custDataLst>
                <p:tags r:id="rId21"/>
              </p:custDataLst>
            </p:nvPr>
          </p:nvSpPr>
          <p:spPr>
            <a:xfrm>
              <a:off x="1095" y="4130"/>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7" name="文本框 16"/>
          <p:cNvSpPr txBox="1"/>
          <p:nvPr>
            <p:custDataLst>
              <p:tags r:id="rId22"/>
            </p:custDataLst>
          </p:nvPr>
        </p:nvSpPr>
        <p:spPr>
          <a:xfrm>
            <a:off x="800100" y="2698928"/>
            <a:ext cx="619201" cy="161925"/>
          </a:xfrm>
          <a:prstGeom prst="rect">
            <a:avLst/>
          </a:prstGeom>
          <a:noFill/>
        </p:spPr>
        <p:txBody>
          <a:bodyPr wrap="square" lIns="0" tIns="0" rIns="0" bIns="0" rtlCol="0" anchor="t">
            <a:noAutofit/>
          </a:bodyPr>
          <a:p>
            <a:pPr algn="l"/>
            <a:r>
              <a:rPr sz="975" b="1">
                <a:solidFill>
                  <a:schemeClr val="tx2"/>
                </a:solidFill>
                <a:cs typeface="+mn-lt"/>
              </a:rPr>
              <a:t>用户管理</a:t>
            </a:r>
            <a:endParaRPr sz="975" b="1">
              <a:solidFill>
                <a:schemeClr val="tx2"/>
              </a:solidFill>
              <a:cs typeface="+mn-lt"/>
            </a:endParaRPr>
          </a:p>
        </p:txBody>
      </p:sp>
      <p:sp>
        <p:nvSpPr>
          <p:cNvPr id="18" name="文本框 17"/>
          <p:cNvSpPr txBox="1"/>
          <p:nvPr>
            <p:custDataLst>
              <p:tags r:id="rId23"/>
            </p:custDataLst>
          </p:nvPr>
        </p:nvSpPr>
        <p:spPr>
          <a:xfrm>
            <a:off x="1485900" y="2691308"/>
            <a:ext cx="866851" cy="186690"/>
          </a:xfrm>
          <a:prstGeom prst="rect">
            <a:avLst/>
          </a:prstGeom>
          <a:noFill/>
        </p:spPr>
        <p:txBody>
          <a:bodyPr wrap="square" lIns="0" tIns="0" rIns="0" bIns="0" rtlCol="0" anchor="t">
            <a:noAutofit/>
          </a:bodyPr>
          <a:p>
            <a:pPr algn="l">
              <a:lnSpc>
                <a:spcPct val="117000"/>
              </a:lnSpc>
            </a:pPr>
            <a:r>
              <a:rPr sz="975">
                <a:solidFill>
                  <a:srgbClr val="3D5A78"/>
                </a:solidFill>
                <a:cs typeface="+mn-lt"/>
              </a:rPr>
              <a:t>统一账户权限</a:t>
            </a:r>
            <a:endParaRPr sz="975">
              <a:solidFill>
                <a:srgbClr val="3D5A78"/>
              </a:solidFill>
              <a:cs typeface="+mn-lt"/>
            </a:endParaRPr>
          </a:p>
        </p:txBody>
      </p:sp>
      <p:grpSp>
        <p:nvGrpSpPr>
          <p:cNvPr id="118" name="组合 117"/>
          <p:cNvGrpSpPr/>
          <p:nvPr/>
        </p:nvGrpSpPr>
        <p:grpSpPr>
          <a:xfrm>
            <a:off x="695325" y="3249295"/>
            <a:ext cx="3901440" cy="325120"/>
            <a:chOff x="1095" y="5117"/>
            <a:chExt cx="6144" cy="512"/>
          </a:xfrm>
        </p:grpSpPr>
        <p:sp>
          <p:nvSpPr>
            <p:cNvPr id="19" name="任意多边形 18"/>
            <p:cNvSpPr/>
            <p:nvPr>
              <p:custDataLst>
                <p:tags r:id="rId24"/>
              </p:custDataLst>
            </p:nvPr>
          </p:nvSpPr>
          <p:spPr>
            <a:xfrm>
              <a:off x="1095" y="5117"/>
              <a:ext cx="6144" cy="513"/>
            </a:xfrm>
            <a:custGeom>
              <a:avLst/>
              <a:gdLst>
                <a:gd name="sw" fmla="*/ 1 w 6144"/>
                <a:gd name="sh" fmla="*/ 1 h 512"/>
                <a:gd name="mins" fmla="min sw sh"/>
                <a:gd name="dsw" fmla="+- 0 sw mins"/>
                <a:gd name="dsh" fmla="+- 0 sh mins"/>
                <a:gd name="p0x0" fmla="*/ 120 w 6144"/>
                <a:gd name="p0y0" fmla="*/ 0 h 512"/>
                <a:gd name="p0x1" fmla="*/ 6024 w 6144"/>
                <a:gd name="p0y1" fmla="*/ 0 h 512"/>
                <a:gd name="p0x2" fmla="*/ 6090 w 6144"/>
                <a:gd name="p0y2" fmla="*/ 0 h 512"/>
                <a:gd name="p0x3" fmla="*/ 6144 w 6144"/>
                <a:gd name="p0y3" fmla="*/ 53 h 512"/>
                <a:gd name="p0x4" fmla="*/ 6144 w 6144"/>
                <a:gd name="p0y4" fmla="*/ 120 h 512"/>
                <a:gd name="p0x5" fmla="*/ 6144 w 6144"/>
                <a:gd name="p0y5" fmla="*/ 392 h 512"/>
                <a:gd name="p0x6" fmla="*/ 6144 w 6144"/>
                <a:gd name="p0y6" fmla="*/ 459 h 512"/>
                <a:gd name="p0x7" fmla="*/ 6090 w 6144"/>
                <a:gd name="p0y7" fmla="*/ 512 h 512"/>
                <a:gd name="p0x8" fmla="*/ 6024 w 6144"/>
                <a:gd name="p0y8" fmla="*/ 512 h 512"/>
                <a:gd name="p0x9" fmla="*/ 120 w 6144"/>
                <a:gd name="p0y9" fmla="*/ 512 h 512"/>
                <a:gd name="p0x10" fmla="*/ 53 w 6144"/>
                <a:gd name="p0y10" fmla="*/ 512 h 512"/>
                <a:gd name="p0x11" fmla="*/ 0 w 6144"/>
                <a:gd name="p0y11" fmla="*/ 459 h 512"/>
                <a:gd name="p0x12" fmla="*/ 0 w 6144"/>
                <a:gd name="p0y12" fmla="*/ 392 h 512"/>
                <a:gd name="p0x13" fmla="*/ 0 w 6144"/>
                <a:gd name="p0y13" fmla="*/ 120 h 512"/>
                <a:gd name="p0x14" fmla="*/ 0 w 6144"/>
                <a:gd name="p0y14" fmla="*/ 53 h 512"/>
                <a:gd name="p0x15" fmla="*/ 53 w 6144"/>
                <a:gd name="p0y15" fmla="*/ 0 h 512"/>
                <a:gd name="p0x16" fmla="*/ 120 w 6144"/>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custDataLst>
                <p:tags r:id="rId25"/>
              </p:custDataLst>
            </p:nvPr>
          </p:nvSpPr>
          <p:spPr>
            <a:xfrm>
              <a:off x="1095" y="5117"/>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2" name="文本框 21"/>
          <p:cNvSpPr txBox="1"/>
          <p:nvPr>
            <p:custDataLst>
              <p:tags r:id="rId26"/>
            </p:custDataLst>
          </p:nvPr>
        </p:nvSpPr>
        <p:spPr>
          <a:xfrm>
            <a:off x="800100" y="3325635"/>
            <a:ext cx="619201" cy="161925"/>
          </a:xfrm>
          <a:prstGeom prst="rect">
            <a:avLst/>
          </a:prstGeom>
          <a:noFill/>
        </p:spPr>
        <p:txBody>
          <a:bodyPr wrap="square" lIns="0" tIns="0" rIns="0" bIns="0" rtlCol="0" anchor="t">
            <a:noAutofit/>
          </a:bodyPr>
          <a:p>
            <a:pPr algn="l"/>
            <a:r>
              <a:rPr sz="975" b="1">
                <a:solidFill>
                  <a:schemeClr val="tx2"/>
                </a:solidFill>
                <a:cs typeface="+mn-lt"/>
              </a:rPr>
              <a:t>资源调度</a:t>
            </a:r>
            <a:endParaRPr sz="975" b="1">
              <a:solidFill>
                <a:schemeClr val="tx2"/>
              </a:solidFill>
              <a:cs typeface="+mn-lt"/>
            </a:endParaRPr>
          </a:p>
        </p:txBody>
      </p:sp>
      <p:sp>
        <p:nvSpPr>
          <p:cNvPr id="23" name="文本框 22"/>
          <p:cNvSpPr txBox="1"/>
          <p:nvPr>
            <p:custDataLst>
              <p:tags r:id="rId27"/>
            </p:custDataLst>
          </p:nvPr>
        </p:nvSpPr>
        <p:spPr>
          <a:xfrm>
            <a:off x="1485900" y="3318015"/>
            <a:ext cx="1114501" cy="186690"/>
          </a:xfrm>
          <a:prstGeom prst="rect">
            <a:avLst/>
          </a:prstGeom>
          <a:noFill/>
        </p:spPr>
        <p:txBody>
          <a:bodyPr wrap="square" lIns="0" tIns="0" rIns="0" bIns="0" rtlCol="0" anchor="t">
            <a:noAutofit/>
          </a:bodyPr>
          <a:p>
            <a:pPr algn="l">
              <a:lnSpc>
                <a:spcPct val="117000"/>
              </a:lnSpc>
            </a:pPr>
            <a:r>
              <a:rPr sz="975">
                <a:solidFill>
                  <a:srgbClr val="3D5A78"/>
                </a:solidFill>
                <a:cs typeface="+mn-lt"/>
              </a:rPr>
              <a:t>智能分配人力床位</a:t>
            </a:r>
            <a:endParaRPr sz="975">
              <a:solidFill>
                <a:srgbClr val="3D5A78"/>
              </a:solidFill>
              <a:cs typeface="+mn-lt"/>
            </a:endParaRPr>
          </a:p>
        </p:txBody>
      </p:sp>
      <p:grpSp>
        <p:nvGrpSpPr>
          <p:cNvPr id="119" name="组合 118"/>
          <p:cNvGrpSpPr/>
          <p:nvPr/>
        </p:nvGrpSpPr>
        <p:grpSpPr>
          <a:xfrm>
            <a:off x="695325" y="3876040"/>
            <a:ext cx="3901440" cy="325120"/>
            <a:chOff x="1095" y="6104"/>
            <a:chExt cx="6144" cy="512"/>
          </a:xfrm>
        </p:grpSpPr>
        <p:sp>
          <p:nvSpPr>
            <p:cNvPr id="24" name="任意多边形 23"/>
            <p:cNvSpPr/>
            <p:nvPr>
              <p:custDataLst>
                <p:tags r:id="rId28"/>
              </p:custDataLst>
            </p:nvPr>
          </p:nvSpPr>
          <p:spPr>
            <a:xfrm>
              <a:off x="1095" y="6104"/>
              <a:ext cx="6144" cy="513"/>
            </a:xfrm>
            <a:custGeom>
              <a:avLst/>
              <a:gdLst>
                <a:gd name="sw" fmla="*/ 1 w 6144"/>
                <a:gd name="sh" fmla="*/ 1 h 512"/>
                <a:gd name="mins" fmla="min sw sh"/>
                <a:gd name="dsw" fmla="+- 0 sw mins"/>
                <a:gd name="dsh" fmla="+- 0 sh mins"/>
                <a:gd name="p0x0" fmla="*/ 120 w 6144"/>
                <a:gd name="p0y0" fmla="*/ 0 h 512"/>
                <a:gd name="p0x1" fmla="*/ 6024 w 6144"/>
                <a:gd name="p0y1" fmla="*/ 0 h 512"/>
                <a:gd name="p0x2" fmla="*/ 6090 w 6144"/>
                <a:gd name="p0y2" fmla="*/ 0 h 512"/>
                <a:gd name="p0x3" fmla="*/ 6144 w 6144"/>
                <a:gd name="p0y3" fmla="*/ 53 h 512"/>
                <a:gd name="p0x4" fmla="*/ 6144 w 6144"/>
                <a:gd name="p0y4" fmla="*/ 120 h 512"/>
                <a:gd name="p0x5" fmla="*/ 6144 w 6144"/>
                <a:gd name="p0y5" fmla="*/ 392 h 512"/>
                <a:gd name="p0x6" fmla="*/ 6144 w 6144"/>
                <a:gd name="p0y6" fmla="*/ 459 h 512"/>
                <a:gd name="p0x7" fmla="*/ 6090 w 6144"/>
                <a:gd name="p0y7" fmla="*/ 512 h 512"/>
                <a:gd name="p0x8" fmla="*/ 6024 w 6144"/>
                <a:gd name="p0y8" fmla="*/ 512 h 512"/>
                <a:gd name="p0x9" fmla="*/ 120 w 6144"/>
                <a:gd name="p0y9" fmla="*/ 512 h 512"/>
                <a:gd name="p0x10" fmla="*/ 53 w 6144"/>
                <a:gd name="p0y10" fmla="*/ 512 h 512"/>
                <a:gd name="p0x11" fmla="*/ 0 w 6144"/>
                <a:gd name="p0y11" fmla="*/ 459 h 512"/>
                <a:gd name="p0x12" fmla="*/ 0 w 6144"/>
                <a:gd name="p0y12" fmla="*/ 392 h 512"/>
                <a:gd name="p0x13" fmla="*/ 0 w 6144"/>
                <a:gd name="p0y13" fmla="*/ 120 h 512"/>
                <a:gd name="p0x14" fmla="*/ 0 w 6144"/>
                <a:gd name="p0y14" fmla="*/ 53 h 512"/>
                <a:gd name="p0x15" fmla="*/ 53 w 6144"/>
                <a:gd name="p0y15" fmla="*/ 0 h 512"/>
                <a:gd name="p0x16" fmla="*/ 120 w 6144"/>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9"/>
              </p:custDataLst>
            </p:nvPr>
          </p:nvSpPr>
          <p:spPr>
            <a:xfrm>
              <a:off x="1095" y="6104"/>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7" name="文本框 26"/>
          <p:cNvSpPr txBox="1"/>
          <p:nvPr>
            <p:custDataLst>
              <p:tags r:id="rId30"/>
            </p:custDataLst>
          </p:nvPr>
        </p:nvSpPr>
        <p:spPr>
          <a:xfrm>
            <a:off x="800100" y="3952351"/>
            <a:ext cx="619201" cy="161925"/>
          </a:xfrm>
          <a:prstGeom prst="rect">
            <a:avLst/>
          </a:prstGeom>
          <a:noFill/>
        </p:spPr>
        <p:txBody>
          <a:bodyPr wrap="square" lIns="0" tIns="0" rIns="0" bIns="0" rtlCol="0" anchor="t">
            <a:noAutofit/>
          </a:bodyPr>
          <a:p>
            <a:pPr algn="l"/>
            <a:r>
              <a:rPr sz="975" b="1">
                <a:solidFill>
                  <a:schemeClr val="tx2"/>
                </a:solidFill>
                <a:cs typeface="+mn-lt"/>
              </a:rPr>
              <a:t>数据监控</a:t>
            </a:r>
            <a:endParaRPr sz="975" b="1">
              <a:solidFill>
                <a:schemeClr val="tx2"/>
              </a:solidFill>
              <a:cs typeface="+mn-lt"/>
            </a:endParaRPr>
          </a:p>
        </p:txBody>
      </p:sp>
      <p:sp>
        <p:nvSpPr>
          <p:cNvPr id="28" name="文本框 27"/>
          <p:cNvSpPr txBox="1"/>
          <p:nvPr>
            <p:custDataLst>
              <p:tags r:id="rId31"/>
            </p:custDataLst>
          </p:nvPr>
        </p:nvSpPr>
        <p:spPr>
          <a:xfrm>
            <a:off x="1485900" y="3944731"/>
            <a:ext cx="1114501" cy="186690"/>
          </a:xfrm>
          <a:prstGeom prst="rect">
            <a:avLst/>
          </a:prstGeom>
          <a:noFill/>
        </p:spPr>
        <p:txBody>
          <a:bodyPr wrap="square" lIns="0" tIns="0" rIns="0" bIns="0" rtlCol="0" anchor="t">
            <a:noAutofit/>
          </a:bodyPr>
          <a:p>
            <a:pPr algn="l">
              <a:lnSpc>
                <a:spcPct val="117000"/>
              </a:lnSpc>
            </a:pPr>
            <a:r>
              <a:rPr sz="975">
                <a:solidFill>
                  <a:srgbClr val="3D5A78"/>
                </a:solidFill>
                <a:cs typeface="+mn-lt"/>
              </a:rPr>
              <a:t>实时追踪运行状态</a:t>
            </a:r>
            <a:endParaRPr sz="975">
              <a:solidFill>
                <a:srgbClr val="3D5A78"/>
              </a:solidFill>
              <a:cs typeface="+mn-lt"/>
            </a:endParaRPr>
          </a:p>
        </p:txBody>
      </p:sp>
      <p:grpSp>
        <p:nvGrpSpPr>
          <p:cNvPr id="120" name="组合 119"/>
          <p:cNvGrpSpPr/>
          <p:nvPr/>
        </p:nvGrpSpPr>
        <p:grpSpPr>
          <a:xfrm>
            <a:off x="695325" y="4502785"/>
            <a:ext cx="3901440" cy="325120"/>
            <a:chOff x="1095" y="7091"/>
            <a:chExt cx="6144" cy="512"/>
          </a:xfrm>
        </p:grpSpPr>
        <p:sp>
          <p:nvSpPr>
            <p:cNvPr id="29" name="任意多边形 28"/>
            <p:cNvSpPr/>
            <p:nvPr>
              <p:custDataLst>
                <p:tags r:id="rId32"/>
              </p:custDataLst>
            </p:nvPr>
          </p:nvSpPr>
          <p:spPr>
            <a:xfrm>
              <a:off x="1095" y="7091"/>
              <a:ext cx="6144" cy="513"/>
            </a:xfrm>
            <a:custGeom>
              <a:avLst/>
              <a:gdLst>
                <a:gd name="sw" fmla="*/ 1 w 6144"/>
                <a:gd name="sh" fmla="*/ 1 h 512"/>
                <a:gd name="mins" fmla="min sw sh"/>
                <a:gd name="dsw" fmla="+- 0 sw mins"/>
                <a:gd name="dsh" fmla="+- 0 sh mins"/>
                <a:gd name="p0x0" fmla="*/ 120 w 6144"/>
                <a:gd name="p0y0" fmla="*/ 0 h 512"/>
                <a:gd name="p0x1" fmla="*/ 6024 w 6144"/>
                <a:gd name="p0y1" fmla="*/ 0 h 512"/>
                <a:gd name="p0x2" fmla="*/ 6090 w 6144"/>
                <a:gd name="p0y2" fmla="*/ 0 h 512"/>
                <a:gd name="p0x3" fmla="*/ 6144 w 6144"/>
                <a:gd name="p0y3" fmla="*/ 53 h 512"/>
                <a:gd name="p0x4" fmla="*/ 6144 w 6144"/>
                <a:gd name="p0y4" fmla="*/ 120 h 512"/>
                <a:gd name="p0x5" fmla="*/ 6144 w 6144"/>
                <a:gd name="p0y5" fmla="*/ 392 h 512"/>
                <a:gd name="p0x6" fmla="*/ 6144 w 6144"/>
                <a:gd name="p0y6" fmla="*/ 459 h 512"/>
                <a:gd name="p0x7" fmla="*/ 6090 w 6144"/>
                <a:gd name="p0y7" fmla="*/ 512 h 512"/>
                <a:gd name="p0x8" fmla="*/ 6024 w 6144"/>
                <a:gd name="p0y8" fmla="*/ 512 h 512"/>
                <a:gd name="p0x9" fmla="*/ 120 w 6144"/>
                <a:gd name="p0y9" fmla="*/ 512 h 512"/>
                <a:gd name="p0x10" fmla="*/ 53 w 6144"/>
                <a:gd name="p0y10" fmla="*/ 512 h 512"/>
                <a:gd name="p0x11" fmla="*/ 0 w 6144"/>
                <a:gd name="p0y11" fmla="*/ 459 h 512"/>
                <a:gd name="p0x12" fmla="*/ 0 w 6144"/>
                <a:gd name="p0y12" fmla="*/ 392 h 512"/>
                <a:gd name="p0x13" fmla="*/ 0 w 6144"/>
                <a:gd name="p0y13" fmla="*/ 120 h 512"/>
                <a:gd name="p0x14" fmla="*/ 0 w 6144"/>
                <a:gd name="p0y14" fmla="*/ 53 h 512"/>
                <a:gd name="p0x15" fmla="*/ 53 w 6144"/>
                <a:gd name="p0y15" fmla="*/ 0 h 512"/>
                <a:gd name="p0x16" fmla="*/ 120 w 6144"/>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33"/>
              </p:custDataLst>
            </p:nvPr>
          </p:nvSpPr>
          <p:spPr>
            <a:xfrm>
              <a:off x="1095" y="7091"/>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2" name="文本框 31"/>
          <p:cNvSpPr txBox="1"/>
          <p:nvPr>
            <p:custDataLst>
              <p:tags r:id="rId34"/>
            </p:custDataLst>
          </p:nvPr>
        </p:nvSpPr>
        <p:spPr>
          <a:xfrm>
            <a:off x="800100" y="4579067"/>
            <a:ext cx="619201" cy="161925"/>
          </a:xfrm>
          <a:prstGeom prst="rect">
            <a:avLst/>
          </a:prstGeom>
          <a:noFill/>
        </p:spPr>
        <p:txBody>
          <a:bodyPr wrap="square" lIns="0" tIns="0" rIns="0" bIns="0" rtlCol="0" anchor="t">
            <a:noAutofit/>
          </a:bodyPr>
          <a:p>
            <a:pPr algn="l"/>
            <a:r>
              <a:rPr sz="975" b="1">
                <a:solidFill>
                  <a:schemeClr val="tx2"/>
                </a:solidFill>
                <a:cs typeface="+mn-lt"/>
              </a:rPr>
              <a:t>统计分析</a:t>
            </a:r>
            <a:endParaRPr sz="975" b="1">
              <a:solidFill>
                <a:schemeClr val="tx2"/>
              </a:solidFill>
              <a:cs typeface="+mn-lt"/>
            </a:endParaRPr>
          </a:p>
        </p:txBody>
      </p:sp>
      <p:sp>
        <p:nvSpPr>
          <p:cNvPr id="33" name="文本框 32"/>
          <p:cNvSpPr txBox="1"/>
          <p:nvPr>
            <p:custDataLst>
              <p:tags r:id="rId35"/>
            </p:custDataLst>
          </p:nvPr>
        </p:nvSpPr>
        <p:spPr>
          <a:xfrm>
            <a:off x="1485900" y="4571448"/>
            <a:ext cx="866851" cy="186690"/>
          </a:xfrm>
          <a:prstGeom prst="rect">
            <a:avLst/>
          </a:prstGeom>
          <a:noFill/>
        </p:spPr>
        <p:txBody>
          <a:bodyPr wrap="square" lIns="0" tIns="0" rIns="0" bIns="0" rtlCol="0" anchor="t">
            <a:noAutofit/>
          </a:bodyPr>
          <a:p>
            <a:pPr algn="l">
              <a:lnSpc>
                <a:spcPct val="117000"/>
              </a:lnSpc>
            </a:pPr>
            <a:r>
              <a:rPr sz="975">
                <a:solidFill>
                  <a:srgbClr val="3D5A78"/>
                </a:solidFill>
                <a:cs typeface="+mn-lt"/>
              </a:rPr>
              <a:t>辅助决策支持</a:t>
            </a:r>
            <a:endParaRPr sz="975">
              <a:solidFill>
                <a:srgbClr val="3D5A78"/>
              </a:solidFill>
              <a:cs typeface="+mn-lt"/>
            </a:endParaRPr>
          </a:p>
        </p:txBody>
      </p:sp>
      <p:sp>
        <p:nvSpPr>
          <p:cNvPr id="34" name="矩形 33"/>
          <p:cNvSpPr/>
          <p:nvPr>
            <p:custDataLst>
              <p:tags r:id="rId36"/>
            </p:custDataLst>
          </p:nvPr>
        </p:nvSpPr>
        <p:spPr>
          <a:xfrm>
            <a:off x="695325" y="5129530"/>
            <a:ext cx="390144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21" name="组合 120"/>
          <p:cNvGrpSpPr/>
          <p:nvPr/>
        </p:nvGrpSpPr>
        <p:grpSpPr>
          <a:xfrm>
            <a:off x="695325" y="5215255"/>
            <a:ext cx="3901440" cy="248920"/>
            <a:chOff x="1095" y="8213"/>
            <a:chExt cx="6144" cy="392"/>
          </a:xfrm>
        </p:grpSpPr>
        <p:sp>
          <p:nvSpPr>
            <p:cNvPr id="35" name="任意多边形 34"/>
            <p:cNvSpPr/>
            <p:nvPr>
              <p:custDataLst>
                <p:tags r:id="rId37"/>
              </p:custDataLst>
            </p:nvPr>
          </p:nvSpPr>
          <p:spPr>
            <a:xfrm>
              <a:off x="1095" y="8213"/>
              <a:ext cx="6144" cy="393"/>
            </a:xfrm>
            <a:custGeom>
              <a:avLst/>
              <a:gdLst>
                <a:gd name="sw" fmla="*/ 1 w 6144"/>
                <a:gd name="sh" fmla="*/ 1 h 392"/>
                <a:gd name="mins" fmla="min sw sh"/>
                <a:gd name="dsw" fmla="+- 0 sw mins"/>
                <a:gd name="dsh" fmla="+- 0 sh mins"/>
                <a:gd name="p0x0" fmla="*/ 120 w 6144"/>
                <a:gd name="p0y0" fmla="*/ 0 h 392"/>
                <a:gd name="p0x1" fmla="*/ 6024 w 6144"/>
                <a:gd name="p0y1" fmla="*/ 0 h 392"/>
                <a:gd name="p0x2" fmla="*/ 6090 w 6144"/>
                <a:gd name="p0y2" fmla="*/ 0 h 392"/>
                <a:gd name="p0x3" fmla="*/ 6144 w 6144"/>
                <a:gd name="p0y3" fmla="*/ 53 h 392"/>
                <a:gd name="p0x4" fmla="*/ 6144 w 6144"/>
                <a:gd name="p0y4" fmla="*/ 120 h 392"/>
                <a:gd name="p0x5" fmla="*/ 6144 w 6144"/>
                <a:gd name="p0y5" fmla="*/ 272 h 392"/>
                <a:gd name="p0x6" fmla="*/ 6144 w 6144"/>
                <a:gd name="p0y6" fmla="*/ 339 h 392"/>
                <a:gd name="p0x7" fmla="*/ 6090 w 6144"/>
                <a:gd name="p0y7" fmla="*/ 392 h 392"/>
                <a:gd name="p0x8" fmla="*/ 6024 w 6144"/>
                <a:gd name="p0y8" fmla="*/ 392 h 392"/>
                <a:gd name="p0x9" fmla="*/ 120 w 6144"/>
                <a:gd name="p0y9" fmla="*/ 392 h 392"/>
                <a:gd name="p0x10" fmla="*/ 53 w 6144"/>
                <a:gd name="p0y10" fmla="*/ 392 h 392"/>
                <a:gd name="p0x11" fmla="*/ 0 w 6144"/>
                <a:gd name="p0y11" fmla="*/ 339 h 392"/>
                <a:gd name="p0x12" fmla="*/ 0 w 6144"/>
                <a:gd name="p0y12" fmla="*/ 272 h 392"/>
                <a:gd name="p0x13" fmla="*/ 0 w 6144"/>
                <a:gd name="p0y13" fmla="*/ 120 h 392"/>
                <a:gd name="p0x14" fmla="*/ 0 w 6144"/>
                <a:gd name="p0y14" fmla="*/ 53 h 392"/>
                <a:gd name="p0x15" fmla="*/ 53 w 6144"/>
                <a:gd name="p0y15" fmla="*/ 0 h 392"/>
                <a:gd name="p0x16" fmla="*/ 120 w 6144"/>
                <a:gd name="p0y16" fmla="*/ 0 h 3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任意多边形 35"/>
            <p:cNvSpPr/>
            <p:nvPr>
              <p:custDataLst>
                <p:tags r:id="rId38"/>
              </p:custDataLst>
            </p:nvPr>
          </p:nvSpPr>
          <p:spPr>
            <a:xfrm>
              <a:off x="1095" y="8213"/>
              <a:ext cx="120" cy="393"/>
            </a:xfrm>
            <a:custGeom>
              <a:avLst/>
              <a:gdLst>
                <a:gd name="sw" fmla="*/ 1 w 120"/>
                <a:gd name="sh" fmla="*/ 1 h 392"/>
                <a:gd name="mins" fmla="min sw sh"/>
                <a:gd name="dsw" fmla="+- 0 sw mins"/>
                <a:gd name="dsh" fmla="+- 0 sh mins"/>
                <a:gd name="p0x0" fmla="*/ 0 w 120"/>
                <a:gd name="p0y0" fmla="*/ 272 h 392"/>
                <a:gd name="p0x1" fmla="*/ 0 w 120"/>
                <a:gd name="p0y1" fmla="*/ 120 h 392"/>
                <a:gd name="p0x2" fmla="*/ 0 w 120"/>
                <a:gd name="p0y2" fmla="*/ 53 h 392"/>
                <a:gd name="p0x3" fmla="*/ 53 w 120"/>
                <a:gd name="p0y3" fmla="*/ 0 h 392"/>
                <a:gd name="p0x4" fmla="*/ 120 w 120"/>
                <a:gd name="p0y4" fmla="*/ 0 h 392"/>
                <a:gd name="p0x5" fmla="*/ 78 w 120"/>
                <a:gd name="p0y5" fmla="*/ 0 h 392"/>
                <a:gd name="p0x6" fmla="*/ 45 w 120"/>
                <a:gd name="p0y6" fmla="*/ 53 h 392"/>
                <a:gd name="p0x7" fmla="*/ 45 w 120"/>
                <a:gd name="p0y7" fmla="*/ 120 h 392"/>
                <a:gd name="p0x8" fmla="*/ 45 w 120"/>
                <a:gd name="p0y8" fmla="*/ 272 h 392"/>
                <a:gd name="p0x9" fmla="*/ 45 w 120"/>
                <a:gd name="p0y9" fmla="*/ 339 h 392"/>
                <a:gd name="p0x10" fmla="*/ 78 w 120"/>
                <a:gd name="p0y10" fmla="*/ 392 h 392"/>
                <a:gd name="p0x11" fmla="*/ 120 w 120"/>
                <a:gd name="p0y11" fmla="*/ 392 h 392"/>
                <a:gd name="p0x12" fmla="*/ 53 w 120"/>
                <a:gd name="p0y12" fmla="*/ 392 h 392"/>
                <a:gd name="p0x13" fmla="*/ 0 w 120"/>
                <a:gd name="p0y13" fmla="*/ 339 h 392"/>
                <a:gd name="p0x14" fmla="*/ 0 w 120"/>
                <a:gd name="p0y14" fmla="*/ 272 h 39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8" name="文本框 37"/>
          <p:cNvSpPr txBox="1"/>
          <p:nvPr>
            <p:custDataLst>
              <p:tags r:id="rId39"/>
            </p:custDataLst>
          </p:nvPr>
        </p:nvSpPr>
        <p:spPr>
          <a:xfrm>
            <a:off x="800100" y="5253561"/>
            <a:ext cx="619201" cy="161925"/>
          </a:xfrm>
          <a:prstGeom prst="rect">
            <a:avLst/>
          </a:prstGeom>
          <a:noFill/>
        </p:spPr>
        <p:txBody>
          <a:bodyPr wrap="square" lIns="0" tIns="0" rIns="0" bIns="0" rtlCol="0" anchor="t">
            <a:noAutofit/>
          </a:bodyPr>
          <a:p>
            <a:pPr algn="l"/>
            <a:r>
              <a:rPr sz="975" b="1">
                <a:solidFill>
                  <a:schemeClr val="tx2"/>
                </a:solidFill>
                <a:cs typeface="+mn-lt"/>
              </a:rPr>
              <a:t>向上对接</a:t>
            </a:r>
            <a:endParaRPr sz="975" b="1">
              <a:solidFill>
                <a:schemeClr val="tx2"/>
              </a:solidFill>
              <a:cs typeface="+mn-lt"/>
            </a:endParaRPr>
          </a:p>
        </p:txBody>
      </p:sp>
      <p:sp>
        <p:nvSpPr>
          <p:cNvPr id="39" name="文本框 38"/>
          <p:cNvSpPr txBox="1"/>
          <p:nvPr>
            <p:custDataLst>
              <p:tags r:id="rId40"/>
            </p:custDataLst>
          </p:nvPr>
        </p:nvSpPr>
        <p:spPr>
          <a:xfrm>
            <a:off x="1371676" y="5245941"/>
            <a:ext cx="2352751" cy="186690"/>
          </a:xfrm>
          <a:prstGeom prst="rect">
            <a:avLst/>
          </a:prstGeom>
          <a:noFill/>
        </p:spPr>
        <p:txBody>
          <a:bodyPr wrap="square" lIns="0" tIns="0" rIns="0" bIns="0" rtlCol="0" anchor="t">
            <a:noAutofit/>
          </a:bodyPr>
          <a:p>
            <a:pPr algn="l">
              <a:lnSpc>
                <a:spcPct val="117000"/>
              </a:lnSpc>
            </a:pPr>
            <a:r>
              <a:rPr sz="975">
                <a:solidFill>
                  <a:srgbClr val="3D5A78"/>
                </a:solidFill>
                <a:cs typeface="+mn-lt"/>
              </a:rPr>
              <a:t>医院电子病历、医保结算、民政数据平台</a:t>
            </a:r>
            <a:endParaRPr sz="975">
              <a:solidFill>
                <a:srgbClr val="3D5A78"/>
              </a:solidFill>
              <a:cs typeface="+mn-lt"/>
            </a:endParaRPr>
          </a:p>
        </p:txBody>
      </p:sp>
      <p:grpSp>
        <p:nvGrpSpPr>
          <p:cNvPr id="122" name="组合 121"/>
          <p:cNvGrpSpPr/>
          <p:nvPr/>
        </p:nvGrpSpPr>
        <p:grpSpPr>
          <a:xfrm>
            <a:off x="695325" y="5502910"/>
            <a:ext cx="3901440" cy="248920"/>
            <a:chOff x="1095" y="8666"/>
            <a:chExt cx="6144" cy="392"/>
          </a:xfrm>
        </p:grpSpPr>
        <p:sp>
          <p:nvSpPr>
            <p:cNvPr id="40" name="任意多边形 39"/>
            <p:cNvSpPr/>
            <p:nvPr>
              <p:custDataLst>
                <p:tags r:id="rId41"/>
              </p:custDataLst>
            </p:nvPr>
          </p:nvSpPr>
          <p:spPr>
            <a:xfrm>
              <a:off x="1095" y="8666"/>
              <a:ext cx="6144" cy="393"/>
            </a:xfrm>
            <a:custGeom>
              <a:avLst/>
              <a:gdLst>
                <a:gd name="sw" fmla="*/ 1 w 6144"/>
                <a:gd name="sh" fmla="*/ 1 h 392"/>
                <a:gd name="mins" fmla="min sw sh"/>
                <a:gd name="dsw" fmla="+- 0 sw mins"/>
                <a:gd name="dsh" fmla="+- 0 sh mins"/>
                <a:gd name="p0x0" fmla="*/ 120 w 6144"/>
                <a:gd name="p0y0" fmla="*/ 0 h 392"/>
                <a:gd name="p0x1" fmla="*/ 6024 w 6144"/>
                <a:gd name="p0y1" fmla="*/ 0 h 392"/>
                <a:gd name="p0x2" fmla="*/ 6090 w 6144"/>
                <a:gd name="p0y2" fmla="*/ 0 h 392"/>
                <a:gd name="p0x3" fmla="*/ 6144 w 6144"/>
                <a:gd name="p0y3" fmla="*/ 53 h 392"/>
                <a:gd name="p0x4" fmla="*/ 6144 w 6144"/>
                <a:gd name="p0y4" fmla="*/ 120 h 392"/>
                <a:gd name="p0x5" fmla="*/ 6144 w 6144"/>
                <a:gd name="p0y5" fmla="*/ 272 h 392"/>
                <a:gd name="p0x6" fmla="*/ 6144 w 6144"/>
                <a:gd name="p0y6" fmla="*/ 339 h 392"/>
                <a:gd name="p0x7" fmla="*/ 6090 w 6144"/>
                <a:gd name="p0y7" fmla="*/ 392 h 392"/>
                <a:gd name="p0x8" fmla="*/ 6024 w 6144"/>
                <a:gd name="p0y8" fmla="*/ 392 h 392"/>
                <a:gd name="p0x9" fmla="*/ 120 w 6144"/>
                <a:gd name="p0y9" fmla="*/ 392 h 392"/>
                <a:gd name="p0x10" fmla="*/ 53 w 6144"/>
                <a:gd name="p0y10" fmla="*/ 392 h 392"/>
                <a:gd name="p0x11" fmla="*/ 0 w 6144"/>
                <a:gd name="p0y11" fmla="*/ 339 h 392"/>
                <a:gd name="p0x12" fmla="*/ 0 w 6144"/>
                <a:gd name="p0y12" fmla="*/ 272 h 392"/>
                <a:gd name="p0x13" fmla="*/ 0 w 6144"/>
                <a:gd name="p0y13" fmla="*/ 120 h 392"/>
                <a:gd name="p0x14" fmla="*/ 0 w 6144"/>
                <a:gd name="p0y14" fmla="*/ 53 h 392"/>
                <a:gd name="p0x15" fmla="*/ 53 w 6144"/>
                <a:gd name="p0y15" fmla="*/ 0 h 392"/>
                <a:gd name="p0x16" fmla="*/ 120 w 6144"/>
                <a:gd name="p0y16" fmla="*/ 0 h 3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任意多边形 40"/>
            <p:cNvSpPr/>
            <p:nvPr>
              <p:custDataLst>
                <p:tags r:id="rId42"/>
              </p:custDataLst>
            </p:nvPr>
          </p:nvSpPr>
          <p:spPr>
            <a:xfrm>
              <a:off x="1095" y="8666"/>
              <a:ext cx="120" cy="393"/>
            </a:xfrm>
            <a:custGeom>
              <a:avLst/>
              <a:gdLst>
                <a:gd name="sw" fmla="*/ 1 w 120"/>
                <a:gd name="sh" fmla="*/ 1 h 392"/>
                <a:gd name="mins" fmla="min sw sh"/>
                <a:gd name="dsw" fmla="+- 0 sw mins"/>
                <a:gd name="dsh" fmla="+- 0 sh mins"/>
                <a:gd name="p0x0" fmla="*/ 0 w 120"/>
                <a:gd name="p0y0" fmla="*/ 272 h 392"/>
                <a:gd name="p0x1" fmla="*/ 0 w 120"/>
                <a:gd name="p0y1" fmla="*/ 120 h 392"/>
                <a:gd name="p0x2" fmla="*/ 0 w 120"/>
                <a:gd name="p0y2" fmla="*/ 53 h 392"/>
                <a:gd name="p0x3" fmla="*/ 53 w 120"/>
                <a:gd name="p0y3" fmla="*/ 0 h 392"/>
                <a:gd name="p0x4" fmla="*/ 120 w 120"/>
                <a:gd name="p0y4" fmla="*/ 0 h 392"/>
                <a:gd name="p0x5" fmla="*/ 78 w 120"/>
                <a:gd name="p0y5" fmla="*/ 0 h 392"/>
                <a:gd name="p0x6" fmla="*/ 45 w 120"/>
                <a:gd name="p0y6" fmla="*/ 53 h 392"/>
                <a:gd name="p0x7" fmla="*/ 45 w 120"/>
                <a:gd name="p0y7" fmla="*/ 120 h 392"/>
                <a:gd name="p0x8" fmla="*/ 45 w 120"/>
                <a:gd name="p0y8" fmla="*/ 272 h 392"/>
                <a:gd name="p0x9" fmla="*/ 45 w 120"/>
                <a:gd name="p0y9" fmla="*/ 339 h 392"/>
                <a:gd name="p0x10" fmla="*/ 78 w 120"/>
                <a:gd name="p0y10" fmla="*/ 392 h 392"/>
                <a:gd name="p0x11" fmla="*/ 120 w 120"/>
                <a:gd name="p0y11" fmla="*/ 392 h 392"/>
                <a:gd name="p0x12" fmla="*/ 53 w 120"/>
                <a:gd name="p0y12" fmla="*/ 392 h 392"/>
                <a:gd name="p0x13" fmla="*/ 0 w 120"/>
                <a:gd name="p0y13" fmla="*/ 339 h 392"/>
                <a:gd name="p0x14" fmla="*/ 0 w 120"/>
                <a:gd name="p0y14" fmla="*/ 272 h 39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3" name="文本框 42"/>
          <p:cNvSpPr txBox="1"/>
          <p:nvPr>
            <p:custDataLst>
              <p:tags r:id="rId43"/>
            </p:custDataLst>
          </p:nvPr>
        </p:nvSpPr>
        <p:spPr>
          <a:xfrm>
            <a:off x="800100" y="5541169"/>
            <a:ext cx="619201" cy="161925"/>
          </a:xfrm>
          <a:prstGeom prst="rect">
            <a:avLst/>
          </a:prstGeom>
          <a:noFill/>
        </p:spPr>
        <p:txBody>
          <a:bodyPr wrap="square" lIns="0" tIns="0" rIns="0" bIns="0" rtlCol="0" anchor="t">
            <a:noAutofit/>
          </a:bodyPr>
          <a:p>
            <a:pPr algn="l"/>
            <a:r>
              <a:rPr sz="975" b="1">
                <a:solidFill>
                  <a:schemeClr val="tx2"/>
                </a:solidFill>
                <a:cs typeface="+mn-lt"/>
              </a:rPr>
              <a:t>向下联动</a:t>
            </a:r>
            <a:endParaRPr sz="975" b="1">
              <a:solidFill>
                <a:schemeClr val="tx2"/>
              </a:solidFill>
              <a:cs typeface="+mn-lt"/>
            </a:endParaRPr>
          </a:p>
        </p:txBody>
      </p:sp>
      <p:sp>
        <p:nvSpPr>
          <p:cNvPr id="44" name="文本框 43"/>
          <p:cNvSpPr txBox="1"/>
          <p:nvPr>
            <p:custDataLst>
              <p:tags r:id="rId44"/>
            </p:custDataLst>
          </p:nvPr>
        </p:nvSpPr>
        <p:spPr>
          <a:xfrm>
            <a:off x="1371676" y="5533549"/>
            <a:ext cx="1981276" cy="186690"/>
          </a:xfrm>
          <a:prstGeom prst="rect">
            <a:avLst/>
          </a:prstGeom>
          <a:noFill/>
        </p:spPr>
        <p:txBody>
          <a:bodyPr wrap="square" lIns="0" tIns="0" rIns="0" bIns="0" rtlCol="0" anchor="t">
            <a:noAutofit/>
          </a:bodyPr>
          <a:p>
            <a:pPr algn="l">
              <a:lnSpc>
                <a:spcPct val="117000"/>
              </a:lnSpc>
            </a:pPr>
            <a:r>
              <a:rPr sz="975">
                <a:solidFill>
                  <a:srgbClr val="3D5A78"/>
                </a:solidFill>
                <a:cs typeface="+mn-lt"/>
              </a:rPr>
              <a:t>护理站与设备终端，消除信息孤岛</a:t>
            </a:r>
            <a:endParaRPr sz="975">
              <a:solidFill>
                <a:srgbClr val="3D5A78"/>
              </a:solidFill>
              <a:cs typeface="+mn-lt"/>
            </a:endParaRPr>
          </a:p>
        </p:txBody>
      </p:sp>
      <p:sp>
        <p:nvSpPr>
          <p:cNvPr id="46" name="任意多边形 45"/>
          <p:cNvSpPr/>
          <p:nvPr>
            <p:custDataLst>
              <p:tags r:id="rId45"/>
            </p:custDataLst>
          </p:nvPr>
        </p:nvSpPr>
        <p:spPr>
          <a:xfrm>
            <a:off x="4839335" y="1664335"/>
            <a:ext cx="3326130" cy="2041525"/>
          </a:xfrm>
          <a:custGeom>
            <a:avLst/>
            <a:gdLst>
              <a:gd name="sw" fmla="*/ 1 w 5237"/>
              <a:gd name="sh" fmla="*/ 1 h 3215"/>
              <a:gd name="mins" fmla="min sw sh"/>
              <a:gd name="dsw" fmla="+- 0 sw mins"/>
              <a:gd name="dsh" fmla="+- 0 sh mins"/>
              <a:gd name="p0x0" fmla="*/ 300 w 5237"/>
              <a:gd name="p0y0" fmla="*/ 0 h 3215"/>
              <a:gd name="p0x1" fmla="*/ 4937 w 5237"/>
              <a:gd name="p0y1" fmla="*/ 0 h 3215"/>
              <a:gd name="p0x2" fmla="*/ 5103 w 5237"/>
              <a:gd name="p0y2" fmla="*/ 0 h 3215"/>
              <a:gd name="p0x3" fmla="*/ 5237 w 5237"/>
              <a:gd name="p0y3" fmla="*/ 134 h 3215"/>
              <a:gd name="p0x4" fmla="*/ 5237 w 5237"/>
              <a:gd name="p0y4" fmla="*/ 300 h 3215"/>
              <a:gd name="p0x5" fmla="*/ 5237 w 5237"/>
              <a:gd name="p0y5" fmla="*/ 2915 h 3215"/>
              <a:gd name="p0x6" fmla="*/ 5237 w 5237"/>
              <a:gd name="p0y6" fmla="*/ 3080 h 3215"/>
              <a:gd name="p0x7" fmla="*/ 5103 w 5237"/>
              <a:gd name="p0y7" fmla="*/ 3215 h 3215"/>
              <a:gd name="p0x8" fmla="*/ 4937 w 5237"/>
              <a:gd name="p0y8" fmla="*/ 3215 h 3215"/>
              <a:gd name="p0x9" fmla="*/ 300 w 5237"/>
              <a:gd name="p0y9" fmla="*/ 3215 h 3215"/>
              <a:gd name="p0x10" fmla="*/ 134 w 5237"/>
              <a:gd name="p0y10" fmla="*/ 3215 h 3215"/>
              <a:gd name="p0x11" fmla="*/ 0 w 5237"/>
              <a:gd name="p0y11" fmla="*/ 3080 h 3215"/>
              <a:gd name="p0x12" fmla="*/ 0 w 5237"/>
              <a:gd name="p0y12" fmla="*/ 2915 h 3215"/>
              <a:gd name="p0x13" fmla="*/ 0 w 5237"/>
              <a:gd name="p0y13" fmla="*/ 300 h 3215"/>
              <a:gd name="p0x14" fmla="*/ 0 w 5237"/>
              <a:gd name="p0y14" fmla="*/ 134 h 3215"/>
              <a:gd name="p0x15" fmla="*/ 134 w 5237"/>
              <a:gd name="p0y15" fmla="*/ 0 h 3215"/>
              <a:gd name="p0x16" fmla="*/ 300 w 5237"/>
              <a:gd name="p0y16" fmla="*/ 0 h 321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6"/>
            </p:custDataLst>
          </p:nvPr>
        </p:nvSpPr>
        <p:spPr>
          <a:xfrm>
            <a:off x="4958715" y="178625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8" name="图片 47"/>
          <p:cNvPicPr>
            <a:picLocks noChangeAspect="1"/>
          </p:cNvPicPr>
          <p:nvPr>
            <p:custDataLst>
              <p:tags r:id="rId47"/>
            </p:custDataLst>
          </p:nvPr>
        </p:nvPicPr>
        <p:blipFill>
          <a:blip r:embed="rId48">
            <a:extLst>
              <a:ext uri="{96DAC541-7B7A-43D3-8B79-37D633B846F1}">
                <asvg:svgBlip xmlns:asvg="http://schemas.microsoft.com/office/drawing/2016/SVG/main" r:embed="rId49"/>
              </a:ext>
            </a:extLst>
          </a:blip>
          <a:srcRect l="-2083" t="-7143" r="-2083" b="-7143"/>
          <a:stretch>
            <a:fillRect/>
          </a:stretch>
        </p:blipFill>
        <p:spPr>
          <a:xfrm>
            <a:off x="5012690" y="1843405"/>
            <a:ext cx="158750" cy="152400"/>
          </a:xfrm>
          <a:prstGeom prst="rect">
            <a:avLst/>
          </a:prstGeom>
        </p:spPr>
      </p:pic>
      <p:sp>
        <p:nvSpPr>
          <p:cNvPr id="50" name="文本框 49"/>
          <p:cNvSpPr txBox="1"/>
          <p:nvPr>
            <p:custDataLst>
              <p:tags r:id="rId50"/>
            </p:custDataLst>
          </p:nvPr>
        </p:nvSpPr>
        <p:spPr>
          <a:xfrm>
            <a:off x="5301777" y="1768392"/>
            <a:ext cx="2744991" cy="301942"/>
          </a:xfrm>
          <a:prstGeom prst="rect">
            <a:avLst/>
          </a:prstGeom>
          <a:noFill/>
        </p:spPr>
        <p:txBody>
          <a:bodyPr wrap="square" lIns="0" tIns="0" rIns="0" bIns="0" rtlCol="0" anchor="ctr">
            <a:noAutofit/>
          </a:bodyPr>
          <a:p>
            <a:pPr algn="l">
              <a:lnSpc>
                <a:spcPct val="108000"/>
              </a:lnSpc>
            </a:pPr>
            <a:r>
              <a:rPr sz="1650" b="1" spc="49">
                <a:solidFill>
                  <a:srgbClr val="1A3E5C"/>
                </a:solidFill>
                <a:cs typeface="+mn-lt"/>
              </a:rPr>
              <a:t>健康管理</a:t>
            </a:r>
            <a:endParaRPr sz="1650" b="1" spc="49">
              <a:solidFill>
                <a:srgbClr val="1A3E5C"/>
              </a:solidFill>
              <a:cs typeface="+mn-lt"/>
            </a:endParaRPr>
          </a:p>
        </p:txBody>
      </p:sp>
      <p:sp>
        <p:nvSpPr>
          <p:cNvPr id="51" name="矩形 50"/>
          <p:cNvSpPr/>
          <p:nvPr>
            <p:custDataLst>
              <p:tags r:id="rId51"/>
            </p:custDataLst>
          </p:nvPr>
        </p:nvSpPr>
        <p:spPr>
          <a:xfrm>
            <a:off x="4958715" y="2131695"/>
            <a:ext cx="3088005"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23" name="组合 122"/>
          <p:cNvGrpSpPr/>
          <p:nvPr/>
        </p:nvGrpSpPr>
        <p:grpSpPr>
          <a:xfrm>
            <a:off x="4958715" y="2431415"/>
            <a:ext cx="3087370" cy="325120"/>
            <a:chOff x="7809" y="3829"/>
            <a:chExt cx="4862" cy="512"/>
          </a:xfrm>
        </p:grpSpPr>
        <p:sp>
          <p:nvSpPr>
            <p:cNvPr id="52" name="任意多边形 51"/>
            <p:cNvSpPr/>
            <p:nvPr>
              <p:custDataLst>
                <p:tags r:id="rId52"/>
              </p:custDataLst>
            </p:nvPr>
          </p:nvSpPr>
          <p:spPr>
            <a:xfrm>
              <a:off x="7809" y="3829"/>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53"/>
              </p:custDataLst>
            </p:nvPr>
          </p:nvSpPr>
          <p:spPr>
            <a:xfrm>
              <a:off x="7809" y="3829"/>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5" name="文本框 54"/>
          <p:cNvSpPr txBox="1"/>
          <p:nvPr>
            <p:custDataLst>
              <p:tags r:id="rId54"/>
            </p:custDataLst>
          </p:nvPr>
        </p:nvSpPr>
        <p:spPr>
          <a:xfrm>
            <a:off x="5063652" y="2507980"/>
            <a:ext cx="619201" cy="161925"/>
          </a:xfrm>
          <a:prstGeom prst="rect">
            <a:avLst/>
          </a:prstGeom>
          <a:noFill/>
        </p:spPr>
        <p:txBody>
          <a:bodyPr wrap="square" lIns="0" tIns="0" rIns="0" bIns="0" rtlCol="0" anchor="t">
            <a:noAutofit/>
          </a:bodyPr>
          <a:p>
            <a:pPr algn="l"/>
            <a:r>
              <a:rPr sz="975" b="1">
                <a:solidFill>
                  <a:schemeClr val="tx2"/>
                </a:solidFill>
                <a:cs typeface="+mn-lt"/>
              </a:rPr>
              <a:t>设备对接</a:t>
            </a:r>
            <a:endParaRPr sz="975" b="1">
              <a:solidFill>
                <a:schemeClr val="tx2"/>
              </a:solidFill>
              <a:cs typeface="+mn-lt"/>
            </a:endParaRPr>
          </a:p>
        </p:txBody>
      </p:sp>
      <p:sp>
        <p:nvSpPr>
          <p:cNvPr id="56" name="文本框 55"/>
          <p:cNvSpPr txBox="1"/>
          <p:nvPr>
            <p:custDataLst>
              <p:tags r:id="rId55"/>
            </p:custDataLst>
          </p:nvPr>
        </p:nvSpPr>
        <p:spPr>
          <a:xfrm>
            <a:off x="5635228" y="2500360"/>
            <a:ext cx="2114255" cy="186690"/>
          </a:xfrm>
          <a:prstGeom prst="rect">
            <a:avLst/>
          </a:prstGeom>
          <a:noFill/>
        </p:spPr>
        <p:txBody>
          <a:bodyPr wrap="square" lIns="0" tIns="0" rIns="0" bIns="0" rtlCol="0" anchor="t">
            <a:noAutofit/>
          </a:bodyPr>
          <a:p>
            <a:pPr algn="l">
              <a:lnSpc>
                <a:spcPct val="117000"/>
              </a:lnSpc>
            </a:pPr>
            <a:r>
              <a:rPr lang="zh-CN" altLang="en-US" sz="975">
                <a:solidFill>
                  <a:srgbClr val="3D5A78"/>
                </a:solidFill>
                <a:cs typeface="+mn-lt"/>
              </a:rPr>
              <a:t>智能血压计</a:t>
            </a:r>
            <a:r>
              <a:rPr lang="en-US" altLang="zh-CN" sz="975">
                <a:solidFill>
                  <a:srgbClr val="3D5A78"/>
                </a:solidFill>
                <a:cs typeface="+mn-lt"/>
              </a:rPr>
              <a:t> / </a:t>
            </a:r>
            <a:r>
              <a:rPr lang="zh-CN" altLang="en-US" sz="975">
                <a:solidFill>
                  <a:srgbClr val="3D5A78"/>
                </a:solidFill>
                <a:cs typeface="+mn-lt"/>
              </a:rPr>
              <a:t>血糖仪</a:t>
            </a:r>
            <a:r>
              <a:rPr lang="en-US" altLang="zh-CN" sz="975">
                <a:solidFill>
                  <a:srgbClr val="3D5A78"/>
                </a:solidFill>
                <a:cs typeface="+mn-lt"/>
              </a:rPr>
              <a:t> / </a:t>
            </a:r>
            <a:r>
              <a:rPr lang="zh-CN" altLang="en-US" sz="975">
                <a:solidFill>
                  <a:srgbClr val="3D5A78"/>
                </a:solidFill>
                <a:cs typeface="+mn-lt"/>
              </a:rPr>
              <a:t>睡眠监测床垫</a:t>
            </a:r>
            <a:endParaRPr lang="zh-CN" altLang="en-US" sz="975">
              <a:solidFill>
                <a:srgbClr val="3D5A78"/>
              </a:solidFill>
              <a:cs typeface="+mn-lt"/>
            </a:endParaRPr>
          </a:p>
        </p:txBody>
      </p:sp>
      <p:grpSp>
        <p:nvGrpSpPr>
          <p:cNvPr id="124" name="组合 123"/>
          <p:cNvGrpSpPr/>
          <p:nvPr/>
        </p:nvGrpSpPr>
        <p:grpSpPr>
          <a:xfrm>
            <a:off x="4958715" y="3047365"/>
            <a:ext cx="3087370" cy="325120"/>
            <a:chOff x="7809" y="4799"/>
            <a:chExt cx="4862" cy="512"/>
          </a:xfrm>
        </p:grpSpPr>
        <p:sp>
          <p:nvSpPr>
            <p:cNvPr id="57" name="任意多边形 56"/>
            <p:cNvSpPr/>
            <p:nvPr>
              <p:custDataLst>
                <p:tags r:id="rId56"/>
              </p:custDataLst>
            </p:nvPr>
          </p:nvSpPr>
          <p:spPr>
            <a:xfrm>
              <a:off x="7809" y="4799"/>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8" name="任意多边形 57"/>
            <p:cNvSpPr/>
            <p:nvPr>
              <p:custDataLst>
                <p:tags r:id="rId57"/>
              </p:custDataLst>
            </p:nvPr>
          </p:nvSpPr>
          <p:spPr>
            <a:xfrm>
              <a:off x="7809" y="4799"/>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0" name="文本框 59"/>
          <p:cNvSpPr txBox="1"/>
          <p:nvPr>
            <p:custDataLst>
              <p:tags r:id="rId58"/>
            </p:custDataLst>
          </p:nvPr>
        </p:nvSpPr>
        <p:spPr>
          <a:xfrm>
            <a:off x="5063652" y="3123762"/>
            <a:ext cx="619201" cy="161925"/>
          </a:xfrm>
          <a:prstGeom prst="rect">
            <a:avLst/>
          </a:prstGeom>
          <a:noFill/>
        </p:spPr>
        <p:txBody>
          <a:bodyPr wrap="square" lIns="0" tIns="0" rIns="0" bIns="0" rtlCol="0" anchor="t">
            <a:noAutofit/>
          </a:bodyPr>
          <a:p>
            <a:pPr algn="l"/>
            <a:r>
              <a:rPr sz="975" b="1">
                <a:solidFill>
                  <a:schemeClr val="tx2"/>
                </a:solidFill>
                <a:cs typeface="+mn-lt"/>
              </a:rPr>
              <a:t>服务能力</a:t>
            </a:r>
            <a:endParaRPr sz="975" b="1">
              <a:solidFill>
                <a:schemeClr val="tx2"/>
              </a:solidFill>
              <a:cs typeface="+mn-lt"/>
            </a:endParaRPr>
          </a:p>
        </p:txBody>
      </p:sp>
      <p:sp>
        <p:nvSpPr>
          <p:cNvPr id="61" name="文本框 60"/>
          <p:cNvSpPr txBox="1"/>
          <p:nvPr>
            <p:custDataLst>
              <p:tags r:id="rId59"/>
            </p:custDataLst>
          </p:nvPr>
        </p:nvSpPr>
        <p:spPr>
          <a:xfrm>
            <a:off x="5635228" y="3116142"/>
            <a:ext cx="2352751" cy="186690"/>
          </a:xfrm>
          <a:prstGeom prst="rect">
            <a:avLst/>
          </a:prstGeom>
          <a:noFill/>
        </p:spPr>
        <p:txBody>
          <a:bodyPr wrap="square" lIns="0" tIns="0" rIns="0" bIns="0" rtlCol="0" anchor="t">
            <a:noAutofit/>
          </a:bodyPr>
          <a:p>
            <a:pPr algn="l">
              <a:lnSpc>
                <a:spcPct val="117000"/>
              </a:lnSpc>
            </a:pPr>
            <a:r>
              <a:rPr sz="975">
                <a:solidFill>
                  <a:srgbClr val="3D5A78"/>
                </a:solidFill>
                <a:cs typeface="+mn-lt"/>
              </a:rPr>
              <a:t>生成电子健康档案、远程问诊、用药提醒</a:t>
            </a:r>
            <a:endParaRPr sz="975">
              <a:solidFill>
                <a:srgbClr val="3D5A78"/>
              </a:solidFill>
              <a:cs typeface="+mn-lt"/>
            </a:endParaRPr>
          </a:p>
        </p:txBody>
      </p:sp>
      <p:sp>
        <p:nvSpPr>
          <p:cNvPr id="63" name="任意多边形 62"/>
          <p:cNvSpPr/>
          <p:nvPr>
            <p:custDataLst>
              <p:tags r:id="rId60"/>
            </p:custDataLst>
          </p:nvPr>
        </p:nvSpPr>
        <p:spPr>
          <a:xfrm>
            <a:off x="8289290" y="1664335"/>
            <a:ext cx="3326130" cy="2041525"/>
          </a:xfrm>
          <a:custGeom>
            <a:avLst/>
            <a:gdLst>
              <a:gd name="sw" fmla="*/ 1 w 5237"/>
              <a:gd name="sh" fmla="*/ 1 h 3215"/>
              <a:gd name="mins" fmla="min sw sh"/>
              <a:gd name="dsw" fmla="+- 0 sw mins"/>
              <a:gd name="dsh" fmla="+- 0 sh mins"/>
              <a:gd name="p0x0" fmla="*/ 300 w 5237"/>
              <a:gd name="p0y0" fmla="*/ 0 h 3215"/>
              <a:gd name="p0x1" fmla="*/ 4937 w 5237"/>
              <a:gd name="p0y1" fmla="*/ 0 h 3215"/>
              <a:gd name="p0x2" fmla="*/ 5103 w 5237"/>
              <a:gd name="p0y2" fmla="*/ 0 h 3215"/>
              <a:gd name="p0x3" fmla="*/ 5237 w 5237"/>
              <a:gd name="p0y3" fmla="*/ 134 h 3215"/>
              <a:gd name="p0x4" fmla="*/ 5237 w 5237"/>
              <a:gd name="p0y4" fmla="*/ 300 h 3215"/>
              <a:gd name="p0x5" fmla="*/ 5237 w 5237"/>
              <a:gd name="p0y5" fmla="*/ 2915 h 3215"/>
              <a:gd name="p0x6" fmla="*/ 5237 w 5237"/>
              <a:gd name="p0y6" fmla="*/ 3080 h 3215"/>
              <a:gd name="p0x7" fmla="*/ 5103 w 5237"/>
              <a:gd name="p0y7" fmla="*/ 3215 h 3215"/>
              <a:gd name="p0x8" fmla="*/ 4937 w 5237"/>
              <a:gd name="p0y8" fmla="*/ 3215 h 3215"/>
              <a:gd name="p0x9" fmla="*/ 300 w 5237"/>
              <a:gd name="p0y9" fmla="*/ 3215 h 3215"/>
              <a:gd name="p0x10" fmla="*/ 134 w 5237"/>
              <a:gd name="p0y10" fmla="*/ 3215 h 3215"/>
              <a:gd name="p0x11" fmla="*/ 0 w 5237"/>
              <a:gd name="p0y11" fmla="*/ 3080 h 3215"/>
              <a:gd name="p0x12" fmla="*/ 0 w 5237"/>
              <a:gd name="p0y12" fmla="*/ 2915 h 3215"/>
              <a:gd name="p0x13" fmla="*/ 0 w 5237"/>
              <a:gd name="p0y13" fmla="*/ 300 h 3215"/>
              <a:gd name="p0x14" fmla="*/ 0 w 5237"/>
              <a:gd name="p0y14" fmla="*/ 134 h 3215"/>
              <a:gd name="p0x15" fmla="*/ 134 w 5237"/>
              <a:gd name="p0y15" fmla="*/ 0 h 3215"/>
              <a:gd name="p0x16" fmla="*/ 300 w 5237"/>
              <a:gd name="p0y16" fmla="*/ 0 h 321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4" name="任意多边形 63"/>
          <p:cNvSpPr/>
          <p:nvPr>
            <p:custDataLst>
              <p:tags r:id="rId61"/>
            </p:custDataLst>
          </p:nvPr>
        </p:nvSpPr>
        <p:spPr>
          <a:xfrm>
            <a:off x="8408670" y="178625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5" name="图片 64"/>
          <p:cNvPicPr>
            <a:picLocks noChangeAspect="1"/>
          </p:cNvPicPr>
          <p:nvPr>
            <p:custDataLst>
              <p:tags r:id="rId62"/>
            </p:custDataLst>
          </p:nvPr>
        </p:nvPicPr>
        <p:blipFill>
          <a:blip r:embed="rId63">
            <a:extLst>
              <a:ext uri="{96DAC541-7B7A-43D3-8B79-37D633B846F1}">
                <asvg:svgBlip xmlns:asvg="http://schemas.microsoft.com/office/drawing/2016/SVG/main" r:embed="rId64"/>
              </a:ext>
            </a:extLst>
          </a:blip>
          <a:srcRect l="-5333" t="-3333" r="-5333" b="-3333"/>
          <a:stretch>
            <a:fillRect/>
          </a:stretch>
        </p:blipFill>
        <p:spPr>
          <a:xfrm>
            <a:off x="8462645" y="1843405"/>
            <a:ext cx="158115" cy="152400"/>
          </a:xfrm>
          <a:prstGeom prst="rect">
            <a:avLst/>
          </a:prstGeom>
        </p:spPr>
      </p:pic>
      <p:sp>
        <p:nvSpPr>
          <p:cNvPr id="67" name="文本框 66"/>
          <p:cNvSpPr txBox="1"/>
          <p:nvPr>
            <p:custDataLst>
              <p:tags r:id="rId65"/>
            </p:custDataLst>
          </p:nvPr>
        </p:nvSpPr>
        <p:spPr>
          <a:xfrm>
            <a:off x="8751618" y="1768392"/>
            <a:ext cx="2745057" cy="301942"/>
          </a:xfrm>
          <a:prstGeom prst="rect">
            <a:avLst/>
          </a:prstGeom>
          <a:noFill/>
        </p:spPr>
        <p:txBody>
          <a:bodyPr wrap="square" lIns="0" tIns="0" rIns="0" bIns="0" rtlCol="0" anchor="ctr">
            <a:noAutofit/>
          </a:bodyPr>
          <a:p>
            <a:pPr algn="l">
              <a:lnSpc>
                <a:spcPct val="108000"/>
              </a:lnSpc>
            </a:pPr>
            <a:r>
              <a:rPr sz="1650" b="1" spc="49">
                <a:solidFill>
                  <a:srgbClr val="1A3E5C"/>
                </a:solidFill>
                <a:cs typeface="+mn-lt"/>
              </a:rPr>
              <a:t>安全保障</a:t>
            </a:r>
            <a:endParaRPr sz="1650" b="1" spc="49">
              <a:solidFill>
                <a:srgbClr val="1A3E5C"/>
              </a:solidFill>
              <a:cs typeface="+mn-lt"/>
            </a:endParaRPr>
          </a:p>
        </p:txBody>
      </p:sp>
      <p:sp>
        <p:nvSpPr>
          <p:cNvPr id="68" name="矩形 67"/>
          <p:cNvSpPr/>
          <p:nvPr>
            <p:custDataLst>
              <p:tags r:id="rId66"/>
            </p:custDataLst>
          </p:nvPr>
        </p:nvSpPr>
        <p:spPr>
          <a:xfrm>
            <a:off x="8408670" y="2131695"/>
            <a:ext cx="3088005"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25" name="组合 124"/>
          <p:cNvGrpSpPr/>
          <p:nvPr/>
        </p:nvGrpSpPr>
        <p:grpSpPr>
          <a:xfrm>
            <a:off x="8408670" y="2431415"/>
            <a:ext cx="3087370" cy="325120"/>
            <a:chOff x="13242" y="3829"/>
            <a:chExt cx="4862" cy="512"/>
          </a:xfrm>
        </p:grpSpPr>
        <p:sp>
          <p:nvSpPr>
            <p:cNvPr id="69" name="任意多边形 68"/>
            <p:cNvSpPr/>
            <p:nvPr>
              <p:custDataLst>
                <p:tags r:id="rId67"/>
              </p:custDataLst>
            </p:nvPr>
          </p:nvSpPr>
          <p:spPr>
            <a:xfrm>
              <a:off x="13242" y="3829"/>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0" name="任意多边形 69"/>
            <p:cNvSpPr/>
            <p:nvPr>
              <p:custDataLst>
                <p:tags r:id="rId68"/>
              </p:custDataLst>
            </p:nvPr>
          </p:nvSpPr>
          <p:spPr>
            <a:xfrm>
              <a:off x="13242" y="3829"/>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2" name="文本框 71"/>
          <p:cNvSpPr txBox="1"/>
          <p:nvPr>
            <p:custDataLst>
              <p:tags r:id="rId69"/>
            </p:custDataLst>
          </p:nvPr>
        </p:nvSpPr>
        <p:spPr>
          <a:xfrm>
            <a:off x="8513493" y="2507980"/>
            <a:ext cx="619201" cy="161925"/>
          </a:xfrm>
          <a:prstGeom prst="rect">
            <a:avLst/>
          </a:prstGeom>
          <a:noFill/>
        </p:spPr>
        <p:txBody>
          <a:bodyPr wrap="square" lIns="0" tIns="0" rIns="0" bIns="0" rtlCol="0" anchor="t">
            <a:noAutofit/>
          </a:bodyPr>
          <a:p>
            <a:pPr algn="l"/>
            <a:r>
              <a:rPr sz="975" b="1">
                <a:solidFill>
                  <a:schemeClr val="tx2"/>
                </a:solidFill>
                <a:cs typeface="+mn-lt"/>
              </a:rPr>
              <a:t>设备接入</a:t>
            </a:r>
            <a:endParaRPr sz="975" b="1">
              <a:solidFill>
                <a:schemeClr val="tx2"/>
              </a:solidFill>
              <a:cs typeface="+mn-lt"/>
            </a:endParaRPr>
          </a:p>
        </p:txBody>
      </p:sp>
      <p:sp>
        <p:nvSpPr>
          <p:cNvPr id="73" name="文本框 72"/>
          <p:cNvSpPr txBox="1"/>
          <p:nvPr>
            <p:custDataLst>
              <p:tags r:id="rId70"/>
            </p:custDataLst>
          </p:nvPr>
        </p:nvSpPr>
        <p:spPr>
          <a:xfrm>
            <a:off x="9085069" y="2500360"/>
            <a:ext cx="2114255" cy="186690"/>
          </a:xfrm>
          <a:prstGeom prst="rect">
            <a:avLst/>
          </a:prstGeom>
          <a:noFill/>
        </p:spPr>
        <p:txBody>
          <a:bodyPr wrap="square" lIns="0" tIns="0" rIns="0" bIns="0" rtlCol="0" anchor="t">
            <a:noAutofit/>
          </a:bodyPr>
          <a:p>
            <a:pPr algn="l">
              <a:lnSpc>
                <a:spcPct val="117000"/>
              </a:lnSpc>
            </a:pPr>
            <a:r>
              <a:rPr lang="zh-CN" altLang="en-US" sz="975">
                <a:solidFill>
                  <a:srgbClr val="3D5A78"/>
                </a:solidFill>
                <a:cs typeface="+mn-lt"/>
              </a:rPr>
              <a:t>紧急呼叫</a:t>
            </a:r>
            <a:r>
              <a:rPr lang="en-US" altLang="zh-CN" sz="975">
                <a:solidFill>
                  <a:srgbClr val="3D5A78"/>
                </a:solidFill>
                <a:cs typeface="+mn-lt"/>
              </a:rPr>
              <a:t> / </a:t>
            </a:r>
            <a:r>
              <a:rPr lang="zh-CN" altLang="en-US" sz="975">
                <a:solidFill>
                  <a:srgbClr val="3D5A78"/>
                </a:solidFill>
                <a:cs typeface="+mn-lt"/>
              </a:rPr>
              <a:t>跌倒监测</a:t>
            </a:r>
            <a:r>
              <a:rPr lang="en-US" altLang="zh-CN" sz="975">
                <a:solidFill>
                  <a:srgbClr val="3D5A78"/>
                </a:solidFill>
                <a:cs typeface="+mn-lt"/>
              </a:rPr>
              <a:t> / </a:t>
            </a:r>
            <a:r>
              <a:rPr lang="zh-CN" altLang="en-US" sz="975">
                <a:solidFill>
                  <a:srgbClr val="3D5A78"/>
                </a:solidFill>
                <a:cs typeface="+mn-lt"/>
              </a:rPr>
              <a:t>烟雾燃气报警</a:t>
            </a:r>
            <a:endParaRPr lang="zh-CN" altLang="en-US" sz="975">
              <a:solidFill>
                <a:srgbClr val="3D5A78"/>
              </a:solidFill>
              <a:cs typeface="+mn-lt"/>
            </a:endParaRPr>
          </a:p>
        </p:txBody>
      </p:sp>
      <p:grpSp>
        <p:nvGrpSpPr>
          <p:cNvPr id="126" name="组合 125"/>
          <p:cNvGrpSpPr/>
          <p:nvPr/>
        </p:nvGrpSpPr>
        <p:grpSpPr>
          <a:xfrm>
            <a:off x="8408670" y="3047365"/>
            <a:ext cx="3087370" cy="325120"/>
            <a:chOff x="13242" y="4799"/>
            <a:chExt cx="4862" cy="512"/>
          </a:xfrm>
        </p:grpSpPr>
        <p:sp>
          <p:nvSpPr>
            <p:cNvPr id="74" name="任意多边形 73"/>
            <p:cNvSpPr/>
            <p:nvPr>
              <p:custDataLst>
                <p:tags r:id="rId71"/>
              </p:custDataLst>
            </p:nvPr>
          </p:nvSpPr>
          <p:spPr>
            <a:xfrm>
              <a:off x="13242" y="4799"/>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5" name="任意多边形 74"/>
            <p:cNvSpPr/>
            <p:nvPr>
              <p:custDataLst>
                <p:tags r:id="rId72"/>
              </p:custDataLst>
            </p:nvPr>
          </p:nvSpPr>
          <p:spPr>
            <a:xfrm>
              <a:off x="13242" y="4799"/>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7" name="文本框 76"/>
          <p:cNvSpPr txBox="1"/>
          <p:nvPr>
            <p:custDataLst>
              <p:tags r:id="rId73"/>
            </p:custDataLst>
          </p:nvPr>
        </p:nvSpPr>
        <p:spPr>
          <a:xfrm>
            <a:off x="8513493" y="3123762"/>
            <a:ext cx="619201" cy="161925"/>
          </a:xfrm>
          <a:prstGeom prst="rect">
            <a:avLst/>
          </a:prstGeom>
          <a:noFill/>
        </p:spPr>
        <p:txBody>
          <a:bodyPr wrap="square" lIns="0" tIns="0" rIns="0" bIns="0" rtlCol="0" anchor="t">
            <a:noAutofit/>
          </a:bodyPr>
          <a:p>
            <a:pPr algn="l"/>
            <a:r>
              <a:rPr sz="975" b="1">
                <a:solidFill>
                  <a:schemeClr val="tx2"/>
                </a:solidFill>
                <a:cs typeface="+mn-lt"/>
              </a:rPr>
              <a:t>闭环机制</a:t>
            </a:r>
            <a:endParaRPr sz="975" b="1">
              <a:solidFill>
                <a:schemeClr val="tx2"/>
              </a:solidFill>
              <a:cs typeface="+mn-lt"/>
            </a:endParaRPr>
          </a:p>
        </p:txBody>
      </p:sp>
      <p:sp>
        <p:nvSpPr>
          <p:cNvPr id="78" name="文本框 77"/>
          <p:cNvSpPr txBox="1"/>
          <p:nvPr>
            <p:custDataLst>
              <p:tags r:id="rId74"/>
            </p:custDataLst>
          </p:nvPr>
        </p:nvSpPr>
        <p:spPr>
          <a:xfrm>
            <a:off x="9085069" y="3116142"/>
            <a:ext cx="2018405" cy="186690"/>
          </a:xfrm>
          <a:prstGeom prst="rect">
            <a:avLst/>
          </a:prstGeom>
          <a:noFill/>
        </p:spPr>
        <p:txBody>
          <a:bodyPr wrap="square" lIns="0" tIns="0" rIns="0" bIns="0" rtlCol="0" anchor="t">
            <a:noAutofit/>
          </a:bodyPr>
          <a:p>
            <a:pPr algn="l">
              <a:lnSpc>
                <a:spcPct val="117000"/>
              </a:lnSpc>
            </a:pPr>
            <a:r>
              <a:rPr lang="zh-CN" altLang="en-US" sz="975">
                <a:solidFill>
                  <a:srgbClr val="3D5A78"/>
                </a:solidFill>
                <a:cs typeface="+mn-lt"/>
              </a:rPr>
              <a:t>设备预警</a:t>
            </a:r>
            <a:r>
              <a:rPr lang="en-US" altLang="zh-CN" sz="975">
                <a:solidFill>
                  <a:srgbClr val="3D5A78"/>
                </a:solidFill>
                <a:cs typeface="+mn-lt"/>
              </a:rPr>
              <a:t> — </a:t>
            </a:r>
            <a:r>
              <a:rPr lang="zh-CN" altLang="en-US" sz="975">
                <a:solidFill>
                  <a:srgbClr val="3D5A78"/>
                </a:solidFill>
                <a:cs typeface="+mn-lt"/>
              </a:rPr>
              <a:t>平台响应</a:t>
            </a:r>
            <a:r>
              <a:rPr lang="en-US" altLang="zh-CN" sz="975">
                <a:solidFill>
                  <a:srgbClr val="3D5A78"/>
                </a:solidFill>
                <a:cs typeface="+mn-lt"/>
              </a:rPr>
              <a:t> — </a:t>
            </a:r>
            <a:r>
              <a:rPr lang="zh-CN" altLang="en-US" sz="975">
                <a:solidFill>
                  <a:srgbClr val="3D5A78"/>
                </a:solidFill>
                <a:cs typeface="+mn-lt"/>
              </a:rPr>
              <a:t>人员处置</a:t>
            </a:r>
            <a:endParaRPr lang="zh-CN" altLang="en-US" sz="975">
              <a:solidFill>
                <a:srgbClr val="3D5A78"/>
              </a:solidFill>
              <a:cs typeface="+mn-lt"/>
            </a:endParaRPr>
          </a:p>
        </p:txBody>
      </p:sp>
      <p:sp>
        <p:nvSpPr>
          <p:cNvPr id="80" name="任意多边形 79"/>
          <p:cNvSpPr/>
          <p:nvPr>
            <p:custDataLst>
              <p:tags r:id="rId75"/>
            </p:custDataLst>
          </p:nvPr>
        </p:nvSpPr>
        <p:spPr>
          <a:xfrm>
            <a:off x="4839335" y="3829685"/>
            <a:ext cx="3326130" cy="2041525"/>
          </a:xfrm>
          <a:custGeom>
            <a:avLst/>
            <a:gdLst>
              <a:gd name="sw" fmla="*/ 1 w 5237"/>
              <a:gd name="sh" fmla="*/ 1 h 3215"/>
              <a:gd name="mins" fmla="min sw sh"/>
              <a:gd name="dsw" fmla="+- 0 sw mins"/>
              <a:gd name="dsh" fmla="+- 0 sh mins"/>
              <a:gd name="p0x0" fmla="*/ 300 w 5237"/>
              <a:gd name="p0y0" fmla="*/ 0 h 3215"/>
              <a:gd name="p0x1" fmla="*/ 4937 w 5237"/>
              <a:gd name="p0y1" fmla="*/ 0 h 3215"/>
              <a:gd name="p0x2" fmla="*/ 5103 w 5237"/>
              <a:gd name="p0y2" fmla="*/ 0 h 3215"/>
              <a:gd name="p0x3" fmla="*/ 5237 w 5237"/>
              <a:gd name="p0y3" fmla="*/ 134 h 3215"/>
              <a:gd name="p0x4" fmla="*/ 5237 w 5237"/>
              <a:gd name="p0y4" fmla="*/ 300 h 3215"/>
              <a:gd name="p0x5" fmla="*/ 5237 w 5237"/>
              <a:gd name="p0y5" fmla="*/ 2915 h 3215"/>
              <a:gd name="p0x6" fmla="*/ 5237 w 5237"/>
              <a:gd name="p0y6" fmla="*/ 3080 h 3215"/>
              <a:gd name="p0x7" fmla="*/ 5103 w 5237"/>
              <a:gd name="p0y7" fmla="*/ 3215 h 3215"/>
              <a:gd name="p0x8" fmla="*/ 4937 w 5237"/>
              <a:gd name="p0y8" fmla="*/ 3215 h 3215"/>
              <a:gd name="p0x9" fmla="*/ 300 w 5237"/>
              <a:gd name="p0y9" fmla="*/ 3215 h 3215"/>
              <a:gd name="p0x10" fmla="*/ 134 w 5237"/>
              <a:gd name="p0y10" fmla="*/ 3215 h 3215"/>
              <a:gd name="p0x11" fmla="*/ 0 w 5237"/>
              <a:gd name="p0y11" fmla="*/ 3080 h 3215"/>
              <a:gd name="p0x12" fmla="*/ 0 w 5237"/>
              <a:gd name="p0y12" fmla="*/ 2915 h 3215"/>
              <a:gd name="p0x13" fmla="*/ 0 w 5237"/>
              <a:gd name="p0y13" fmla="*/ 300 h 3215"/>
              <a:gd name="p0x14" fmla="*/ 0 w 5237"/>
              <a:gd name="p0y14" fmla="*/ 134 h 3215"/>
              <a:gd name="p0x15" fmla="*/ 134 w 5237"/>
              <a:gd name="p0y15" fmla="*/ 0 h 3215"/>
              <a:gd name="p0x16" fmla="*/ 300 w 5237"/>
              <a:gd name="p0y16" fmla="*/ 0 h 321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1" name="任意多边形 80"/>
          <p:cNvSpPr/>
          <p:nvPr>
            <p:custDataLst>
              <p:tags r:id="rId76"/>
            </p:custDataLst>
          </p:nvPr>
        </p:nvSpPr>
        <p:spPr>
          <a:xfrm>
            <a:off x="4958715" y="395160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2" name="图片 81"/>
          <p:cNvPicPr>
            <a:picLocks noChangeAspect="1"/>
          </p:cNvPicPr>
          <p:nvPr>
            <p:custDataLst>
              <p:tags r:id="rId77"/>
            </p:custDataLst>
          </p:nvPr>
        </p:nvPicPr>
        <p:blipFill>
          <a:blip r:embed="rId78">
            <a:extLst>
              <a:ext uri="{96DAC541-7B7A-43D3-8B79-37D633B846F1}">
                <asvg:svgBlip xmlns:asvg="http://schemas.microsoft.com/office/drawing/2016/SVG/main" r:embed="rId79"/>
              </a:ext>
            </a:extLst>
          </a:blip>
          <a:srcRect l="-4386" r="-4386"/>
          <a:stretch>
            <a:fillRect/>
          </a:stretch>
        </p:blipFill>
        <p:spPr>
          <a:xfrm>
            <a:off x="4996815" y="4008755"/>
            <a:ext cx="196850" cy="152400"/>
          </a:xfrm>
          <a:prstGeom prst="rect">
            <a:avLst/>
          </a:prstGeom>
        </p:spPr>
      </p:pic>
      <p:sp>
        <p:nvSpPr>
          <p:cNvPr id="84" name="文本框 83"/>
          <p:cNvSpPr txBox="1"/>
          <p:nvPr>
            <p:custDataLst>
              <p:tags r:id="rId80"/>
            </p:custDataLst>
          </p:nvPr>
        </p:nvSpPr>
        <p:spPr>
          <a:xfrm>
            <a:off x="5301777" y="3933844"/>
            <a:ext cx="2744991" cy="301942"/>
          </a:xfrm>
          <a:prstGeom prst="rect">
            <a:avLst/>
          </a:prstGeom>
          <a:noFill/>
        </p:spPr>
        <p:txBody>
          <a:bodyPr wrap="square" lIns="0" tIns="0" rIns="0" bIns="0" rtlCol="0" anchor="ctr">
            <a:noAutofit/>
          </a:bodyPr>
          <a:p>
            <a:pPr algn="l">
              <a:lnSpc>
                <a:spcPct val="108000"/>
              </a:lnSpc>
            </a:pPr>
            <a:r>
              <a:rPr sz="1650" b="1" spc="49">
                <a:solidFill>
                  <a:srgbClr val="1A3E5C"/>
                </a:solidFill>
                <a:cs typeface="+mn-lt"/>
              </a:rPr>
              <a:t>生活照料</a:t>
            </a:r>
            <a:endParaRPr sz="1650" b="1" spc="49">
              <a:solidFill>
                <a:srgbClr val="1A3E5C"/>
              </a:solidFill>
              <a:cs typeface="+mn-lt"/>
            </a:endParaRPr>
          </a:p>
        </p:txBody>
      </p:sp>
      <p:sp>
        <p:nvSpPr>
          <p:cNvPr id="85" name="矩形 84"/>
          <p:cNvSpPr/>
          <p:nvPr>
            <p:custDataLst>
              <p:tags r:id="rId81"/>
            </p:custDataLst>
          </p:nvPr>
        </p:nvSpPr>
        <p:spPr>
          <a:xfrm>
            <a:off x="4958715" y="4297045"/>
            <a:ext cx="3088005"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27" name="组合 126"/>
          <p:cNvGrpSpPr/>
          <p:nvPr/>
        </p:nvGrpSpPr>
        <p:grpSpPr>
          <a:xfrm>
            <a:off x="4958715" y="4443095"/>
            <a:ext cx="3087370" cy="325120"/>
            <a:chOff x="7809" y="6997"/>
            <a:chExt cx="4862" cy="512"/>
          </a:xfrm>
        </p:grpSpPr>
        <p:sp>
          <p:nvSpPr>
            <p:cNvPr id="86" name="任意多边形 85"/>
            <p:cNvSpPr/>
            <p:nvPr>
              <p:custDataLst>
                <p:tags r:id="rId82"/>
              </p:custDataLst>
            </p:nvPr>
          </p:nvSpPr>
          <p:spPr>
            <a:xfrm>
              <a:off x="7809" y="6997"/>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7" name="任意多边形 86"/>
            <p:cNvSpPr/>
            <p:nvPr>
              <p:custDataLst>
                <p:tags r:id="rId83"/>
              </p:custDataLst>
            </p:nvPr>
          </p:nvSpPr>
          <p:spPr>
            <a:xfrm>
              <a:off x="7809" y="6997"/>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9" name="文本框 88"/>
          <p:cNvSpPr txBox="1"/>
          <p:nvPr>
            <p:custDataLst>
              <p:tags r:id="rId84"/>
            </p:custDataLst>
          </p:nvPr>
        </p:nvSpPr>
        <p:spPr>
          <a:xfrm>
            <a:off x="5063652" y="4511850"/>
            <a:ext cx="866851" cy="186690"/>
          </a:xfrm>
          <a:prstGeom prst="rect">
            <a:avLst/>
          </a:prstGeom>
          <a:noFill/>
        </p:spPr>
        <p:txBody>
          <a:bodyPr wrap="square" lIns="0" tIns="0" rIns="0" bIns="0" rtlCol="0" anchor="t">
            <a:noAutofit/>
          </a:bodyPr>
          <a:p>
            <a:pPr algn="l">
              <a:lnSpc>
                <a:spcPct val="117000"/>
              </a:lnSpc>
            </a:pPr>
            <a:r>
              <a:rPr sz="975">
                <a:solidFill>
                  <a:schemeClr val="tx2"/>
                </a:solidFill>
                <a:cs typeface="+mn-lt"/>
              </a:rPr>
              <a:t>护理排班管理</a:t>
            </a:r>
            <a:endParaRPr sz="975">
              <a:solidFill>
                <a:schemeClr val="tx2"/>
              </a:solidFill>
              <a:cs typeface="+mn-lt"/>
            </a:endParaRPr>
          </a:p>
        </p:txBody>
      </p:sp>
      <p:grpSp>
        <p:nvGrpSpPr>
          <p:cNvPr id="128" name="组合 127"/>
          <p:cNvGrpSpPr/>
          <p:nvPr/>
        </p:nvGrpSpPr>
        <p:grpSpPr>
          <a:xfrm>
            <a:off x="4958715" y="4904740"/>
            <a:ext cx="3087370" cy="325120"/>
            <a:chOff x="7809" y="7724"/>
            <a:chExt cx="4862" cy="512"/>
          </a:xfrm>
        </p:grpSpPr>
        <p:sp>
          <p:nvSpPr>
            <p:cNvPr id="90" name="任意多边形 89"/>
            <p:cNvSpPr/>
            <p:nvPr>
              <p:custDataLst>
                <p:tags r:id="rId85"/>
              </p:custDataLst>
            </p:nvPr>
          </p:nvSpPr>
          <p:spPr>
            <a:xfrm>
              <a:off x="7809" y="7724"/>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1" name="任意多边形 90"/>
            <p:cNvSpPr/>
            <p:nvPr>
              <p:custDataLst>
                <p:tags r:id="rId86"/>
              </p:custDataLst>
            </p:nvPr>
          </p:nvSpPr>
          <p:spPr>
            <a:xfrm>
              <a:off x="7809" y="7724"/>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3" name="文本框 92"/>
          <p:cNvSpPr txBox="1"/>
          <p:nvPr>
            <p:custDataLst>
              <p:tags r:id="rId87"/>
            </p:custDataLst>
          </p:nvPr>
        </p:nvSpPr>
        <p:spPr>
          <a:xfrm>
            <a:off x="5063652" y="4973660"/>
            <a:ext cx="619201" cy="186690"/>
          </a:xfrm>
          <a:prstGeom prst="rect">
            <a:avLst/>
          </a:prstGeom>
          <a:noFill/>
        </p:spPr>
        <p:txBody>
          <a:bodyPr wrap="square" lIns="0" tIns="0" rIns="0" bIns="0" rtlCol="0" anchor="t">
            <a:noAutofit/>
          </a:bodyPr>
          <a:p>
            <a:pPr algn="l">
              <a:lnSpc>
                <a:spcPct val="117000"/>
              </a:lnSpc>
            </a:pPr>
            <a:r>
              <a:rPr sz="975">
                <a:solidFill>
                  <a:schemeClr val="tx2"/>
                </a:solidFill>
                <a:cs typeface="+mn-lt"/>
              </a:rPr>
              <a:t>床位管理</a:t>
            </a:r>
            <a:endParaRPr sz="975">
              <a:solidFill>
                <a:schemeClr val="tx2"/>
              </a:solidFill>
              <a:cs typeface="+mn-lt"/>
            </a:endParaRPr>
          </a:p>
        </p:txBody>
      </p:sp>
      <p:grpSp>
        <p:nvGrpSpPr>
          <p:cNvPr id="129" name="组合 128"/>
          <p:cNvGrpSpPr/>
          <p:nvPr/>
        </p:nvGrpSpPr>
        <p:grpSpPr>
          <a:xfrm>
            <a:off x="4958715" y="5366385"/>
            <a:ext cx="3087370" cy="325120"/>
            <a:chOff x="7809" y="8451"/>
            <a:chExt cx="4862" cy="512"/>
          </a:xfrm>
        </p:grpSpPr>
        <p:sp>
          <p:nvSpPr>
            <p:cNvPr id="94" name="任意多边形 93"/>
            <p:cNvSpPr/>
            <p:nvPr>
              <p:custDataLst>
                <p:tags r:id="rId88"/>
              </p:custDataLst>
            </p:nvPr>
          </p:nvSpPr>
          <p:spPr>
            <a:xfrm>
              <a:off x="7809" y="8451"/>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5" name="任意多边形 94"/>
            <p:cNvSpPr/>
            <p:nvPr>
              <p:custDataLst>
                <p:tags r:id="rId89"/>
              </p:custDataLst>
            </p:nvPr>
          </p:nvSpPr>
          <p:spPr>
            <a:xfrm>
              <a:off x="7809" y="8451"/>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7" name="文本框 96"/>
          <p:cNvSpPr txBox="1"/>
          <p:nvPr>
            <p:custDataLst>
              <p:tags r:id="rId90"/>
            </p:custDataLst>
          </p:nvPr>
        </p:nvSpPr>
        <p:spPr>
          <a:xfrm>
            <a:off x="5063652" y="5435479"/>
            <a:ext cx="866851" cy="186690"/>
          </a:xfrm>
          <a:prstGeom prst="rect">
            <a:avLst/>
          </a:prstGeom>
          <a:noFill/>
        </p:spPr>
        <p:txBody>
          <a:bodyPr wrap="square" lIns="0" tIns="0" rIns="0" bIns="0" rtlCol="0" anchor="t">
            <a:noAutofit/>
          </a:bodyPr>
          <a:p>
            <a:pPr algn="l">
              <a:lnSpc>
                <a:spcPct val="117000"/>
              </a:lnSpc>
            </a:pPr>
            <a:r>
              <a:rPr sz="975">
                <a:solidFill>
                  <a:schemeClr val="tx2"/>
                </a:solidFill>
                <a:cs typeface="+mn-lt"/>
              </a:rPr>
              <a:t>任务工单调度</a:t>
            </a:r>
            <a:endParaRPr sz="975">
              <a:solidFill>
                <a:schemeClr val="tx2"/>
              </a:solidFill>
              <a:cs typeface="+mn-lt"/>
            </a:endParaRPr>
          </a:p>
        </p:txBody>
      </p:sp>
      <p:sp>
        <p:nvSpPr>
          <p:cNvPr id="99" name="任意多边形 98"/>
          <p:cNvSpPr/>
          <p:nvPr>
            <p:custDataLst>
              <p:tags r:id="rId91"/>
            </p:custDataLst>
          </p:nvPr>
        </p:nvSpPr>
        <p:spPr>
          <a:xfrm>
            <a:off x="8289290" y="3829685"/>
            <a:ext cx="3326130" cy="2041525"/>
          </a:xfrm>
          <a:custGeom>
            <a:avLst/>
            <a:gdLst>
              <a:gd name="sw" fmla="*/ 1 w 5237"/>
              <a:gd name="sh" fmla="*/ 1 h 3215"/>
              <a:gd name="mins" fmla="min sw sh"/>
              <a:gd name="dsw" fmla="+- 0 sw mins"/>
              <a:gd name="dsh" fmla="+- 0 sh mins"/>
              <a:gd name="p0x0" fmla="*/ 300 w 5237"/>
              <a:gd name="p0y0" fmla="*/ 0 h 3215"/>
              <a:gd name="p0x1" fmla="*/ 4937 w 5237"/>
              <a:gd name="p0y1" fmla="*/ 0 h 3215"/>
              <a:gd name="p0x2" fmla="*/ 5103 w 5237"/>
              <a:gd name="p0y2" fmla="*/ 0 h 3215"/>
              <a:gd name="p0x3" fmla="*/ 5237 w 5237"/>
              <a:gd name="p0y3" fmla="*/ 134 h 3215"/>
              <a:gd name="p0x4" fmla="*/ 5237 w 5237"/>
              <a:gd name="p0y4" fmla="*/ 300 h 3215"/>
              <a:gd name="p0x5" fmla="*/ 5237 w 5237"/>
              <a:gd name="p0y5" fmla="*/ 2915 h 3215"/>
              <a:gd name="p0x6" fmla="*/ 5237 w 5237"/>
              <a:gd name="p0y6" fmla="*/ 3080 h 3215"/>
              <a:gd name="p0x7" fmla="*/ 5103 w 5237"/>
              <a:gd name="p0y7" fmla="*/ 3215 h 3215"/>
              <a:gd name="p0x8" fmla="*/ 4937 w 5237"/>
              <a:gd name="p0y8" fmla="*/ 3215 h 3215"/>
              <a:gd name="p0x9" fmla="*/ 300 w 5237"/>
              <a:gd name="p0y9" fmla="*/ 3215 h 3215"/>
              <a:gd name="p0x10" fmla="*/ 134 w 5237"/>
              <a:gd name="p0y10" fmla="*/ 3215 h 3215"/>
              <a:gd name="p0x11" fmla="*/ 0 w 5237"/>
              <a:gd name="p0y11" fmla="*/ 3080 h 3215"/>
              <a:gd name="p0x12" fmla="*/ 0 w 5237"/>
              <a:gd name="p0y12" fmla="*/ 2915 h 3215"/>
              <a:gd name="p0x13" fmla="*/ 0 w 5237"/>
              <a:gd name="p0y13" fmla="*/ 300 h 3215"/>
              <a:gd name="p0x14" fmla="*/ 0 w 5237"/>
              <a:gd name="p0y14" fmla="*/ 134 h 3215"/>
              <a:gd name="p0x15" fmla="*/ 134 w 5237"/>
              <a:gd name="p0y15" fmla="*/ 0 h 3215"/>
              <a:gd name="p0x16" fmla="*/ 300 w 5237"/>
              <a:gd name="p0y16" fmla="*/ 0 h 321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0" name="任意多边形 99"/>
          <p:cNvSpPr/>
          <p:nvPr>
            <p:custDataLst>
              <p:tags r:id="rId92"/>
            </p:custDataLst>
          </p:nvPr>
        </p:nvSpPr>
        <p:spPr>
          <a:xfrm>
            <a:off x="8408670" y="395160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1" name="图片 100"/>
          <p:cNvPicPr>
            <a:picLocks noChangeAspect="1"/>
          </p:cNvPicPr>
          <p:nvPr>
            <p:custDataLst>
              <p:tags r:id="rId93"/>
            </p:custDataLst>
          </p:nvPr>
        </p:nvPicPr>
        <p:blipFill>
          <a:blip r:embed="rId94">
            <a:extLst>
              <a:ext uri="{96DAC541-7B7A-43D3-8B79-37D633B846F1}">
                <asvg:svgBlip xmlns:asvg="http://schemas.microsoft.com/office/drawing/2016/SVG/main" r:embed="rId95"/>
              </a:ext>
            </a:extLst>
          </a:blip>
          <a:srcRect l="-5781" r="-5781"/>
          <a:stretch>
            <a:fillRect/>
          </a:stretch>
        </p:blipFill>
        <p:spPr>
          <a:xfrm>
            <a:off x="8481695" y="4008755"/>
            <a:ext cx="120015" cy="152400"/>
          </a:xfrm>
          <a:prstGeom prst="rect">
            <a:avLst/>
          </a:prstGeom>
        </p:spPr>
      </p:pic>
      <p:sp>
        <p:nvSpPr>
          <p:cNvPr id="103" name="文本框 102"/>
          <p:cNvSpPr txBox="1"/>
          <p:nvPr>
            <p:custDataLst>
              <p:tags r:id="rId96"/>
            </p:custDataLst>
          </p:nvPr>
        </p:nvSpPr>
        <p:spPr>
          <a:xfrm>
            <a:off x="8751618" y="3933844"/>
            <a:ext cx="2745057" cy="301942"/>
          </a:xfrm>
          <a:prstGeom prst="rect">
            <a:avLst/>
          </a:prstGeom>
          <a:noFill/>
        </p:spPr>
        <p:txBody>
          <a:bodyPr wrap="square" lIns="0" tIns="0" rIns="0" bIns="0" rtlCol="0" anchor="ctr">
            <a:noAutofit/>
          </a:bodyPr>
          <a:p>
            <a:pPr algn="l">
              <a:lnSpc>
                <a:spcPct val="108000"/>
              </a:lnSpc>
            </a:pPr>
            <a:r>
              <a:rPr sz="1650" b="1" spc="49">
                <a:solidFill>
                  <a:srgbClr val="1A3E5C"/>
                </a:solidFill>
                <a:cs typeface="+mn-lt"/>
              </a:rPr>
              <a:t>数据合规</a:t>
            </a:r>
            <a:endParaRPr sz="1650" b="1" spc="49">
              <a:solidFill>
                <a:srgbClr val="1A3E5C"/>
              </a:solidFill>
              <a:cs typeface="+mn-lt"/>
            </a:endParaRPr>
          </a:p>
        </p:txBody>
      </p:sp>
      <p:sp>
        <p:nvSpPr>
          <p:cNvPr id="104" name="矩形 103"/>
          <p:cNvSpPr/>
          <p:nvPr>
            <p:custDataLst>
              <p:tags r:id="rId97"/>
            </p:custDataLst>
          </p:nvPr>
        </p:nvSpPr>
        <p:spPr>
          <a:xfrm>
            <a:off x="8408670" y="4297045"/>
            <a:ext cx="3088005"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30" name="组合 129"/>
          <p:cNvGrpSpPr/>
          <p:nvPr/>
        </p:nvGrpSpPr>
        <p:grpSpPr>
          <a:xfrm>
            <a:off x="8408670" y="4596765"/>
            <a:ext cx="3087370" cy="325120"/>
            <a:chOff x="13242" y="7239"/>
            <a:chExt cx="4862" cy="512"/>
          </a:xfrm>
        </p:grpSpPr>
        <p:sp>
          <p:nvSpPr>
            <p:cNvPr id="105" name="任意多边形 104"/>
            <p:cNvSpPr/>
            <p:nvPr>
              <p:custDataLst>
                <p:tags r:id="rId98"/>
              </p:custDataLst>
            </p:nvPr>
          </p:nvSpPr>
          <p:spPr>
            <a:xfrm>
              <a:off x="13242" y="7239"/>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6" name="任意多边形 105"/>
            <p:cNvSpPr/>
            <p:nvPr>
              <p:custDataLst>
                <p:tags r:id="rId99"/>
              </p:custDataLst>
            </p:nvPr>
          </p:nvSpPr>
          <p:spPr>
            <a:xfrm>
              <a:off x="13242" y="7239"/>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08" name="文本框 107"/>
          <p:cNvSpPr txBox="1"/>
          <p:nvPr>
            <p:custDataLst>
              <p:tags r:id="rId100"/>
            </p:custDataLst>
          </p:nvPr>
        </p:nvSpPr>
        <p:spPr>
          <a:xfrm>
            <a:off x="8513493" y="4665812"/>
            <a:ext cx="866851" cy="186690"/>
          </a:xfrm>
          <a:prstGeom prst="rect">
            <a:avLst/>
          </a:prstGeom>
          <a:noFill/>
        </p:spPr>
        <p:txBody>
          <a:bodyPr wrap="square" lIns="0" tIns="0" rIns="0" bIns="0" rtlCol="0" anchor="t">
            <a:noAutofit/>
          </a:bodyPr>
          <a:p>
            <a:pPr algn="l">
              <a:lnSpc>
                <a:spcPct val="117000"/>
              </a:lnSpc>
            </a:pPr>
            <a:r>
              <a:rPr sz="975">
                <a:solidFill>
                  <a:schemeClr val="tx2"/>
                </a:solidFill>
                <a:cs typeface="+mn-lt"/>
              </a:rPr>
              <a:t>角色分级授权</a:t>
            </a:r>
            <a:endParaRPr sz="975">
              <a:solidFill>
                <a:schemeClr val="tx2"/>
              </a:solidFill>
              <a:cs typeface="+mn-lt"/>
            </a:endParaRPr>
          </a:p>
        </p:txBody>
      </p:sp>
      <p:grpSp>
        <p:nvGrpSpPr>
          <p:cNvPr id="131" name="组合 130"/>
          <p:cNvGrpSpPr/>
          <p:nvPr/>
        </p:nvGrpSpPr>
        <p:grpSpPr>
          <a:xfrm>
            <a:off x="8408670" y="5212715"/>
            <a:ext cx="3087370" cy="325120"/>
            <a:chOff x="13242" y="8209"/>
            <a:chExt cx="4862" cy="512"/>
          </a:xfrm>
        </p:grpSpPr>
        <p:sp>
          <p:nvSpPr>
            <p:cNvPr id="109" name="任意多边形 108"/>
            <p:cNvSpPr/>
            <p:nvPr>
              <p:custDataLst>
                <p:tags r:id="rId101"/>
              </p:custDataLst>
            </p:nvPr>
          </p:nvSpPr>
          <p:spPr>
            <a:xfrm>
              <a:off x="13242" y="8209"/>
              <a:ext cx="4863" cy="513"/>
            </a:xfrm>
            <a:custGeom>
              <a:avLst/>
              <a:gdLst>
                <a:gd name="sw" fmla="*/ 1 w 4862"/>
                <a:gd name="sh" fmla="*/ 1 h 512"/>
                <a:gd name="mins" fmla="min sw sh"/>
                <a:gd name="dsw" fmla="+- 0 sw mins"/>
                <a:gd name="dsh" fmla="+- 0 sh mins"/>
                <a:gd name="p0x0" fmla="*/ 120 w 4862"/>
                <a:gd name="p0y0" fmla="*/ 0 h 512"/>
                <a:gd name="p0x1" fmla="*/ 4742 w 4862"/>
                <a:gd name="p0y1" fmla="*/ 0 h 512"/>
                <a:gd name="p0x2" fmla="*/ 4809 w 4862"/>
                <a:gd name="p0y2" fmla="*/ 0 h 512"/>
                <a:gd name="p0x3" fmla="*/ 4862 w 4862"/>
                <a:gd name="p0y3" fmla="*/ 53 h 512"/>
                <a:gd name="p0x4" fmla="*/ 4862 w 4862"/>
                <a:gd name="p0y4" fmla="*/ 120 h 512"/>
                <a:gd name="p0x5" fmla="*/ 4862 w 4862"/>
                <a:gd name="p0y5" fmla="*/ 392 h 512"/>
                <a:gd name="p0x6" fmla="*/ 4862 w 4862"/>
                <a:gd name="p0y6" fmla="*/ 459 h 512"/>
                <a:gd name="p0x7" fmla="*/ 4809 w 4862"/>
                <a:gd name="p0y7" fmla="*/ 512 h 512"/>
                <a:gd name="p0x8" fmla="*/ 4742 w 4862"/>
                <a:gd name="p0y8" fmla="*/ 512 h 512"/>
                <a:gd name="p0x9" fmla="*/ 120 w 4862"/>
                <a:gd name="p0y9" fmla="*/ 512 h 512"/>
                <a:gd name="p0x10" fmla="*/ 53 w 4862"/>
                <a:gd name="p0y10" fmla="*/ 512 h 512"/>
                <a:gd name="p0x11" fmla="*/ 0 w 4862"/>
                <a:gd name="p0y11" fmla="*/ 459 h 512"/>
                <a:gd name="p0x12" fmla="*/ 0 w 4862"/>
                <a:gd name="p0y12" fmla="*/ 392 h 512"/>
                <a:gd name="p0x13" fmla="*/ 0 w 4862"/>
                <a:gd name="p0y13" fmla="*/ 120 h 512"/>
                <a:gd name="p0x14" fmla="*/ 0 w 4862"/>
                <a:gd name="p0y14" fmla="*/ 53 h 512"/>
                <a:gd name="p0x15" fmla="*/ 53 w 4862"/>
                <a:gd name="p0y15" fmla="*/ 0 h 512"/>
                <a:gd name="p0x16" fmla="*/ 120 w 4862"/>
                <a:gd name="p0y16" fmla="*/ 0 h 51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0" name="任意多边形 109"/>
            <p:cNvSpPr/>
            <p:nvPr>
              <p:custDataLst>
                <p:tags r:id="rId102"/>
              </p:custDataLst>
            </p:nvPr>
          </p:nvSpPr>
          <p:spPr>
            <a:xfrm>
              <a:off x="13242" y="8209"/>
              <a:ext cx="120" cy="513"/>
            </a:xfrm>
            <a:custGeom>
              <a:avLst/>
              <a:gdLst>
                <a:gd name="sw" fmla="*/ 1 w 120"/>
                <a:gd name="sh" fmla="*/ 1 h 512"/>
                <a:gd name="mins" fmla="min sw sh"/>
                <a:gd name="dsw" fmla="+- 0 sw mins"/>
                <a:gd name="dsh" fmla="+- 0 sh mins"/>
                <a:gd name="p0x0" fmla="*/ 0 w 120"/>
                <a:gd name="p0y0" fmla="*/ 392 h 512"/>
                <a:gd name="p0x1" fmla="*/ 0 w 120"/>
                <a:gd name="p0y1" fmla="*/ 120 h 512"/>
                <a:gd name="p0x2" fmla="*/ 0 w 120"/>
                <a:gd name="p0y2" fmla="*/ 53 h 512"/>
                <a:gd name="p0x3" fmla="*/ 53 w 120"/>
                <a:gd name="p0y3" fmla="*/ 0 h 512"/>
                <a:gd name="p0x4" fmla="*/ 120 w 120"/>
                <a:gd name="p0y4" fmla="*/ 0 h 512"/>
                <a:gd name="p0x5" fmla="*/ 78 w 120"/>
                <a:gd name="p0y5" fmla="*/ 0 h 512"/>
                <a:gd name="p0x6" fmla="*/ 45 w 120"/>
                <a:gd name="p0y6" fmla="*/ 53 h 512"/>
                <a:gd name="p0x7" fmla="*/ 45 w 120"/>
                <a:gd name="p0y7" fmla="*/ 120 h 512"/>
                <a:gd name="p0x8" fmla="*/ 45 w 120"/>
                <a:gd name="p0y8" fmla="*/ 392 h 512"/>
                <a:gd name="p0x9" fmla="*/ 45 w 120"/>
                <a:gd name="p0y9" fmla="*/ 459 h 512"/>
                <a:gd name="p0x10" fmla="*/ 78 w 120"/>
                <a:gd name="p0y10" fmla="*/ 512 h 512"/>
                <a:gd name="p0x11" fmla="*/ 120 w 120"/>
                <a:gd name="p0y11" fmla="*/ 512 h 512"/>
                <a:gd name="p0x12" fmla="*/ 53 w 120"/>
                <a:gd name="p0y12" fmla="*/ 512 h 512"/>
                <a:gd name="p0x13" fmla="*/ 0 w 120"/>
                <a:gd name="p0y13" fmla="*/ 459 h 512"/>
                <a:gd name="p0x14" fmla="*/ 0 w 120"/>
                <a:gd name="p0y14" fmla="*/ 392 h 512"/>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12" name="文本框 111"/>
          <p:cNvSpPr txBox="1"/>
          <p:nvPr>
            <p:custDataLst>
              <p:tags r:id="rId103"/>
            </p:custDataLst>
          </p:nvPr>
        </p:nvSpPr>
        <p:spPr>
          <a:xfrm>
            <a:off x="8513493" y="5281594"/>
            <a:ext cx="1362151" cy="186690"/>
          </a:xfrm>
          <a:prstGeom prst="rect">
            <a:avLst/>
          </a:prstGeom>
          <a:noFill/>
        </p:spPr>
        <p:txBody>
          <a:bodyPr wrap="square" lIns="0" tIns="0" rIns="0" bIns="0" rtlCol="0" anchor="t">
            <a:noAutofit/>
          </a:bodyPr>
          <a:p>
            <a:pPr algn="l">
              <a:lnSpc>
                <a:spcPct val="117000"/>
              </a:lnSpc>
            </a:pPr>
            <a:r>
              <a:rPr sz="975">
                <a:solidFill>
                  <a:schemeClr val="tx2"/>
                </a:solidFill>
                <a:cs typeface="+mn-lt"/>
              </a:rPr>
              <a:t>控制敏感数据可见范围</a:t>
            </a:r>
            <a:endParaRPr sz="975">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应用层面向三端协同输出</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应用层把平台能力翻译成三类角色可直接使用的界面，三端共享同一数据源。</a:t>
            </a:r>
            <a:endParaRPr sz="1200">
              <a:solidFill>
                <a:srgbClr val="3D5A78"/>
              </a:solidFill>
              <a:cs typeface="+mn-lt"/>
            </a:endParaRPr>
          </a:p>
        </p:txBody>
      </p:sp>
      <p:sp>
        <p:nvSpPr>
          <p:cNvPr id="5" name="任意多边形 4"/>
          <p:cNvSpPr/>
          <p:nvPr>
            <p:custDataLst>
              <p:tags r:id="rId3"/>
            </p:custDataLst>
          </p:nvPr>
        </p:nvSpPr>
        <p:spPr>
          <a:xfrm>
            <a:off x="57594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923925" y="1655340"/>
            <a:ext cx="2813075" cy="161925"/>
          </a:xfrm>
          <a:prstGeom prst="rect">
            <a:avLst/>
          </a:prstGeom>
          <a:noFill/>
        </p:spPr>
        <p:txBody>
          <a:bodyPr wrap="square" lIns="0" tIns="0" rIns="0" bIns="0" rtlCol="0" anchor="t">
            <a:noAutofit/>
          </a:bodyPr>
          <a:p>
            <a:pPr algn="l"/>
            <a:r>
              <a:rPr sz="975" b="1">
                <a:solidFill>
                  <a:schemeClr val="tx2"/>
                </a:solidFill>
                <a:cs typeface="+mn-lt"/>
              </a:rPr>
              <a:t>管理端</a:t>
            </a:r>
            <a:endParaRPr sz="975" b="1">
              <a:solidFill>
                <a:schemeClr val="tx2"/>
              </a:solidFill>
              <a:cs typeface="+mn-lt"/>
            </a:endParaRPr>
          </a:p>
        </p:txBody>
      </p:sp>
      <p:sp>
        <p:nvSpPr>
          <p:cNvPr id="10" name="文本框 9"/>
          <p:cNvSpPr txBox="1"/>
          <p:nvPr>
            <p:custDataLst>
              <p:tags r:id="rId5"/>
            </p:custDataLst>
          </p:nvPr>
        </p:nvSpPr>
        <p:spPr>
          <a:xfrm>
            <a:off x="923925" y="1881083"/>
            <a:ext cx="2813075" cy="565757"/>
          </a:xfrm>
          <a:prstGeom prst="rect">
            <a:avLst/>
          </a:prstGeom>
          <a:noFill/>
        </p:spPr>
        <p:txBody>
          <a:bodyPr wrap="square" lIns="0" tIns="0" rIns="0" bIns="0" rtlCol="0" anchor="t">
            <a:noAutofit/>
          </a:bodyPr>
          <a:p>
            <a:pPr algn="l">
              <a:lnSpc>
                <a:spcPct val="150000"/>
              </a:lnSpc>
            </a:pPr>
            <a:r>
              <a:rPr sz="1200" b="1">
                <a:solidFill>
                  <a:schemeClr val="tx2"/>
                </a:solidFill>
                <a:cs typeface="+mn-lt"/>
              </a:rPr>
              <a:t>中央看板</a:t>
            </a:r>
            <a:r>
              <a:rPr sz="1200">
                <a:solidFill>
                  <a:srgbClr val="3D5A78"/>
                </a:solidFill>
                <a:cs typeface="+mn-lt"/>
              </a:rPr>
              <a:t>集中呈现长者位置、实时体征、任务状态与预警记录。</a:t>
            </a:r>
            <a:endParaRPr sz="1200">
              <a:solidFill>
                <a:srgbClr val="3D5A78"/>
              </a:solidFill>
              <a:cs typeface="+mn-lt"/>
            </a:endParaRPr>
          </a:p>
        </p:txBody>
      </p:sp>
      <p:sp>
        <p:nvSpPr>
          <p:cNvPr id="11" name="文本框 10"/>
          <p:cNvSpPr txBox="1"/>
          <p:nvPr>
            <p:custDataLst>
              <p:tags r:id="rId6"/>
            </p:custDataLst>
          </p:nvPr>
        </p:nvSpPr>
        <p:spPr>
          <a:xfrm>
            <a:off x="923925" y="2505866"/>
            <a:ext cx="2813075" cy="565756"/>
          </a:xfrm>
          <a:prstGeom prst="rect">
            <a:avLst/>
          </a:prstGeom>
          <a:noFill/>
        </p:spPr>
        <p:txBody>
          <a:bodyPr wrap="square" lIns="0" tIns="0" rIns="0" bIns="0" rtlCol="0" anchor="t">
            <a:noAutofit/>
          </a:bodyPr>
          <a:p>
            <a:pPr algn="l">
              <a:lnSpc>
                <a:spcPct val="150000"/>
              </a:lnSpc>
            </a:pPr>
            <a:r>
              <a:rPr sz="1200">
                <a:solidFill>
                  <a:srgbClr val="3D5A78"/>
                </a:solidFill>
                <a:cs typeface="+mn-lt"/>
              </a:rPr>
              <a:t>异常自动分级推送，支持一键调度与护理日志回写。</a:t>
            </a:r>
            <a:endParaRPr sz="1200">
              <a:solidFill>
                <a:srgbClr val="3D5A78"/>
              </a:solidFill>
              <a:cs typeface="+mn-lt"/>
            </a:endParaRPr>
          </a:p>
        </p:txBody>
      </p:sp>
      <p:pic>
        <p:nvPicPr>
          <p:cNvPr id="6" name="图片 5" descr="98f51efb-b4a8-11f1-9e48-9e0656d1ca88"/>
          <p:cNvPicPr>
            <a:picLocks noChangeAspect="1"/>
          </p:cNvPicPr>
          <p:nvPr>
            <p:custDataLst>
              <p:tags r:id="rId7"/>
            </p:custDataLst>
          </p:nvPr>
        </p:nvPicPr>
        <p:blipFill>
          <a:blip r:embed="rId8"/>
          <a:srcRect l="875" t="-13" r="876" b="20"/>
          <a:stretch>
            <a:fillRect/>
          </a:stretch>
        </p:blipFill>
        <p:spPr>
          <a:xfrm>
            <a:off x="809625" y="3180715"/>
            <a:ext cx="3041650" cy="3095625"/>
          </a:xfrm>
          <a:custGeom>
            <a:avLst/>
            <a:gdLst/>
            <a:ahLst/>
            <a:cxnLst>
              <a:cxn ang="3">
                <a:pos x="hc" y="t"/>
              </a:cxn>
              <a:cxn ang="cd2">
                <a:pos x="l" y="vc"/>
              </a:cxn>
              <a:cxn ang="cd4">
                <a:pos x="hc" y="b"/>
              </a:cxn>
              <a:cxn ang="0">
                <a:pos x="r" y="vc"/>
              </a:cxn>
            </a:cxnLst>
            <a:rect l="l" t="t" r="r" b="b"/>
            <a:pathLst>
              <a:path w="4790" h="4875">
                <a:moveTo>
                  <a:pt x="0" y="0"/>
                </a:moveTo>
                <a:lnTo>
                  <a:pt x="4790" y="0"/>
                </a:lnTo>
                <a:lnTo>
                  <a:pt x="4790" y="4756"/>
                </a:lnTo>
                <a:cubicBezTo>
                  <a:pt x="4790" y="4817"/>
                  <a:pt x="4744" y="4867"/>
                  <a:pt x="4685" y="4875"/>
                </a:cubicBezTo>
                <a:lnTo>
                  <a:pt x="105" y="4875"/>
                </a:lnTo>
                <a:cubicBezTo>
                  <a:pt x="46" y="4867"/>
                  <a:pt x="0" y="4817"/>
                  <a:pt x="0" y="4756"/>
                </a:cubicBezTo>
                <a:lnTo>
                  <a:pt x="0" y="0"/>
                </a:lnTo>
                <a:close/>
              </a:path>
            </a:pathLst>
          </a:custGeom>
        </p:spPr>
      </p:pic>
      <p:sp>
        <p:nvSpPr>
          <p:cNvPr id="13" name="任意多边形 12"/>
          <p:cNvSpPr/>
          <p:nvPr>
            <p:custDataLst>
              <p:tags r:id="rId9"/>
            </p:custDataLst>
          </p:nvPr>
        </p:nvSpPr>
        <p:spPr>
          <a:xfrm>
            <a:off x="434149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0"/>
            </p:custDataLst>
          </p:nvPr>
        </p:nvSpPr>
        <p:spPr>
          <a:xfrm>
            <a:off x="4689501" y="1655340"/>
            <a:ext cx="2813075" cy="161925"/>
          </a:xfrm>
          <a:prstGeom prst="rect">
            <a:avLst/>
          </a:prstGeom>
          <a:noFill/>
        </p:spPr>
        <p:txBody>
          <a:bodyPr wrap="square" lIns="0" tIns="0" rIns="0" bIns="0" rtlCol="0" anchor="t">
            <a:noAutofit/>
          </a:bodyPr>
          <a:p>
            <a:pPr algn="l"/>
            <a:r>
              <a:rPr sz="975" b="1">
                <a:solidFill>
                  <a:schemeClr val="tx2"/>
                </a:solidFill>
                <a:cs typeface="+mn-lt"/>
              </a:rPr>
              <a:t>家属端</a:t>
            </a:r>
            <a:endParaRPr sz="975" b="1">
              <a:solidFill>
                <a:schemeClr val="tx2"/>
              </a:solidFill>
              <a:cs typeface="+mn-lt"/>
            </a:endParaRPr>
          </a:p>
        </p:txBody>
      </p:sp>
      <p:sp>
        <p:nvSpPr>
          <p:cNvPr id="18" name="文本框 17"/>
          <p:cNvSpPr txBox="1"/>
          <p:nvPr>
            <p:custDataLst>
              <p:tags r:id="rId11"/>
            </p:custDataLst>
          </p:nvPr>
        </p:nvSpPr>
        <p:spPr>
          <a:xfrm>
            <a:off x="4689501" y="1881083"/>
            <a:ext cx="2813075" cy="565757"/>
          </a:xfrm>
          <a:prstGeom prst="rect">
            <a:avLst/>
          </a:prstGeom>
          <a:noFill/>
        </p:spPr>
        <p:txBody>
          <a:bodyPr wrap="square" lIns="0" tIns="0" rIns="0" bIns="0" rtlCol="0" anchor="t">
            <a:noAutofit/>
          </a:bodyPr>
          <a:p>
            <a:pPr indent="0" algn="l">
              <a:lnSpc>
                <a:spcPct val="150000"/>
              </a:lnSpc>
            </a:pPr>
            <a:r>
              <a:rPr lang="zh-CN" altLang="en-US" sz="1200" b="1">
                <a:solidFill>
                  <a:schemeClr val="tx2"/>
                </a:solidFill>
                <a:cs typeface="+mn-lt"/>
              </a:rPr>
              <a:t>小程序</a:t>
            </a:r>
            <a:r>
              <a:rPr lang="en-US" altLang="zh-CN" sz="1200" b="1">
                <a:solidFill>
                  <a:schemeClr val="tx2"/>
                </a:solidFill>
                <a:cs typeface="+mn-lt"/>
              </a:rPr>
              <a:t>/App</a:t>
            </a:r>
            <a:r>
              <a:rPr sz="1200">
                <a:solidFill>
                  <a:srgbClr val="3D5A78"/>
                </a:solidFill>
                <a:cs typeface="+mn-lt"/>
              </a:rPr>
              <a:t>查看健康报告、服药记录与护理进度。</a:t>
            </a:r>
            <a:endParaRPr sz="1200">
              <a:solidFill>
                <a:srgbClr val="3D5A78"/>
              </a:solidFill>
              <a:cs typeface="+mn-lt"/>
            </a:endParaRPr>
          </a:p>
        </p:txBody>
      </p:sp>
      <p:sp>
        <p:nvSpPr>
          <p:cNvPr id="19" name="文本框 18"/>
          <p:cNvSpPr txBox="1"/>
          <p:nvPr>
            <p:custDataLst>
              <p:tags r:id="rId12"/>
            </p:custDataLst>
          </p:nvPr>
        </p:nvSpPr>
        <p:spPr>
          <a:xfrm>
            <a:off x="4689501" y="2505866"/>
            <a:ext cx="2895676" cy="291465"/>
          </a:xfrm>
          <a:prstGeom prst="rect">
            <a:avLst/>
          </a:prstGeom>
          <a:noFill/>
        </p:spPr>
        <p:txBody>
          <a:bodyPr wrap="square" lIns="0" tIns="0" rIns="0" bIns="0" rtlCol="0" anchor="t">
            <a:noAutofit/>
          </a:bodyPr>
          <a:p>
            <a:pPr algn="l">
              <a:lnSpc>
                <a:spcPct val="150000"/>
              </a:lnSpc>
            </a:pPr>
            <a:r>
              <a:rPr sz="1200">
                <a:solidFill>
                  <a:srgbClr val="3D5A78"/>
                </a:solidFill>
                <a:cs typeface="+mn-lt"/>
              </a:rPr>
              <a:t>接收预警推送，权限遵循数据分级授权。</a:t>
            </a:r>
            <a:endParaRPr sz="1200">
              <a:solidFill>
                <a:srgbClr val="3D5A78"/>
              </a:solidFill>
              <a:cs typeface="+mn-lt"/>
            </a:endParaRPr>
          </a:p>
        </p:txBody>
      </p:sp>
      <p:pic>
        <p:nvPicPr>
          <p:cNvPr id="14" name="图片 13" descr="98f51f24-b4a8-11f1-9e48-9e0656d1ca88"/>
          <p:cNvPicPr>
            <a:picLocks noChangeAspect="1"/>
          </p:cNvPicPr>
          <p:nvPr>
            <p:custDataLst>
              <p:tags r:id="rId13"/>
            </p:custDataLst>
          </p:nvPr>
        </p:nvPicPr>
        <p:blipFill>
          <a:blip r:embed="rId14"/>
          <a:srcRect l="4872" t="-13" r="4875" b="19"/>
          <a:stretch>
            <a:fillRect/>
          </a:stretch>
        </p:blipFill>
        <p:spPr>
          <a:xfrm>
            <a:off x="4575175" y="2906395"/>
            <a:ext cx="3041650" cy="3369945"/>
          </a:xfrm>
          <a:custGeom>
            <a:avLst/>
            <a:gdLst/>
            <a:ahLst/>
            <a:cxnLst>
              <a:cxn ang="3">
                <a:pos x="hc" y="t"/>
              </a:cxn>
              <a:cxn ang="cd2">
                <a:pos x="l" y="vc"/>
              </a:cxn>
              <a:cxn ang="cd4">
                <a:pos x="hc" y="b"/>
              </a:cxn>
              <a:cxn ang="0">
                <a:pos x="r" y="vc"/>
              </a:cxn>
            </a:cxnLst>
            <a:rect l="l" t="t" r="r" b="b"/>
            <a:pathLst>
              <a:path w="4790" h="5307">
                <a:moveTo>
                  <a:pt x="0" y="0"/>
                </a:moveTo>
                <a:lnTo>
                  <a:pt x="4790" y="0"/>
                </a:lnTo>
                <a:lnTo>
                  <a:pt x="4790" y="5188"/>
                </a:lnTo>
                <a:cubicBezTo>
                  <a:pt x="4790" y="5249"/>
                  <a:pt x="4744" y="5299"/>
                  <a:pt x="4685" y="5307"/>
                </a:cubicBezTo>
                <a:lnTo>
                  <a:pt x="105" y="5307"/>
                </a:lnTo>
                <a:cubicBezTo>
                  <a:pt x="46" y="5299"/>
                  <a:pt x="0" y="5249"/>
                  <a:pt x="0" y="5188"/>
                </a:cubicBezTo>
                <a:lnTo>
                  <a:pt x="0" y="0"/>
                </a:lnTo>
                <a:close/>
              </a:path>
            </a:pathLst>
          </a:custGeom>
        </p:spPr>
      </p:pic>
      <p:sp>
        <p:nvSpPr>
          <p:cNvPr id="21" name="任意多边形 20"/>
          <p:cNvSpPr/>
          <p:nvPr>
            <p:custDataLst>
              <p:tags r:id="rId15"/>
            </p:custDataLst>
          </p:nvPr>
        </p:nvSpPr>
        <p:spPr>
          <a:xfrm>
            <a:off x="8107045" y="1345565"/>
            <a:ext cx="3508375" cy="5126355"/>
          </a:xfrm>
          <a:custGeom>
            <a:avLst/>
            <a:gdLst>
              <a:gd name="sw" fmla="*/ 1 w 5525"/>
              <a:gd name="sh" fmla="*/ 1 h 8073"/>
              <a:gd name="mins" fmla="min sw sh"/>
              <a:gd name="dsw" fmla="+- 0 sw mins"/>
              <a:gd name="dsh" fmla="+- 0 sh mins"/>
              <a:gd name="p0x0" fmla="*/ 300 w 5525"/>
              <a:gd name="p0y0" fmla="*/ 0 h 8073"/>
              <a:gd name="p0x1" fmla="*/ 5225 w 5525"/>
              <a:gd name="p0y1" fmla="*/ 0 h 8073"/>
              <a:gd name="p0x2" fmla="*/ 5390 w 5525"/>
              <a:gd name="p0y2" fmla="*/ 0 h 8073"/>
              <a:gd name="p0x3" fmla="*/ 5525 w 5525"/>
              <a:gd name="p0y3" fmla="*/ 134 h 8073"/>
              <a:gd name="p0x4" fmla="*/ 5525 w 5525"/>
              <a:gd name="p0y4" fmla="*/ 300 h 8073"/>
              <a:gd name="p0x5" fmla="*/ 5525 w 5525"/>
              <a:gd name="p0y5" fmla="*/ 7773 h 8073"/>
              <a:gd name="p0x6" fmla="*/ 5525 w 5525"/>
              <a:gd name="p0y6" fmla="*/ 7938 h 8073"/>
              <a:gd name="p0x7" fmla="*/ 5390 w 5525"/>
              <a:gd name="p0y7" fmla="*/ 8073 h 8073"/>
              <a:gd name="p0x8" fmla="*/ 5225 w 5525"/>
              <a:gd name="p0y8" fmla="*/ 8073 h 8073"/>
              <a:gd name="p0x9" fmla="*/ 300 w 5525"/>
              <a:gd name="p0y9" fmla="*/ 8073 h 8073"/>
              <a:gd name="p0x10" fmla="*/ 134 w 5525"/>
              <a:gd name="p0y10" fmla="*/ 8073 h 8073"/>
              <a:gd name="p0x11" fmla="*/ 0 w 5525"/>
              <a:gd name="p0y11" fmla="*/ 7938 h 8073"/>
              <a:gd name="p0x12" fmla="*/ 0 w 5525"/>
              <a:gd name="p0y12" fmla="*/ 7773 h 8073"/>
              <a:gd name="p0x13" fmla="*/ 0 w 5525"/>
              <a:gd name="p0y13" fmla="*/ 300 h 8073"/>
              <a:gd name="p0x14" fmla="*/ 0 w 5525"/>
              <a:gd name="p0y14" fmla="*/ 134 h 8073"/>
              <a:gd name="p0x15" fmla="*/ 134 w 5525"/>
              <a:gd name="p0y15" fmla="*/ 0 h 8073"/>
              <a:gd name="p0x16" fmla="*/ 30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16"/>
            </p:custDataLst>
          </p:nvPr>
        </p:nvSpPr>
        <p:spPr>
          <a:xfrm>
            <a:off x="8455076" y="1655340"/>
            <a:ext cx="2813075" cy="161925"/>
          </a:xfrm>
          <a:prstGeom prst="rect">
            <a:avLst/>
          </a:prstGeom>
          <a:noFill/>
        </p:spPr>
        <p:txBody>
          <a:bodyPr wrap="square" lIns="0" tIns="0" rIns="0" bIns="0" rtlCol="0" anchor="t">
            <a:noAutofit/>
          </a:bodyPr>
          <a:p>
            <a:pPr algn="l"/>
            <a:r>
              <a:rPr sz="975" b="1">
                <a:solidFill>
                  <a:schemeClr val="tx2"/>
                </a:solidFill>
                <a:cs typeface="+mn-lt"/>
              </a:rPr>
              <a:t>老人端</a:t>
            </a:r>
            <a:endParaRPr sz="975" b="1">
              <a:solidFill>
                <a:schemeClr val="tx2"/>
              </a:solidFill>
              <a:cs typeface="+mn-lt"/>
            </a:endParaRPr>
          </a:p>
        </p:txBody>
      </p:sp>
      <p:sp>
        <p:nvSpPr>
          <p:cNvPr id="26" name="文本框 25"/>
          <p:cNvSpPr txBox="1"/>
          <p:nvPr>
            <p:custDataLst>
              <p:tags r:id="rId17"/>
            </p:custDataLst>
          </p:nvPr>
        </p:nvSpPr>
        <p:spPr>
          <a:xfrm>
            <a:off x="8455076" y="1881083"/>
            <a:ext cx="2813075" cy="565757"/>
          </a:xfrm>
          <a:prstGeom prst="rect">
            <a:avLst/>
          </a:prstGeom>
          <a:noFill/>
        </p:spPr>
        <p:txBody>
          <a:bodyPr wrap="square" lIns="0" tIns="0" rIns="0" bIns="0" rtlCol="0" anchor="t">
            <a:noAutofit/>
          </a:bodyPr>
          <a:p>
            <a:pPr indent="0" algn="l">
              <a:lnSpc>
                <a:spcPct val="150000"/>
              </a:lnSpc>
            </a:pPr>
            <a:r>
              <a:rPr sz="1200" b="1">
                <a:solidFill>
                  <a:schemeClr val="tx2"/>
                </a:solidFill>
                <a:cs typeface="+mn-lt"/>
              </a:rPr>
              <a:t>语音优先</a:t>
            </a:r>
            <a:r>
              <a:rPr sz="1200">
                <a:solidFill>
                  <a:srgbClr val="3D5A78"/>
                </a:solidFill>
                <a:cs typeface="+mn-lt"/>
              </a:rPr>
              <a:t>、大字体大图标，支持一键呼叫、主动问询。</a:t>
            </a:r>
            <a:endParaRPr sz="1200">
              <a:solidFill>
                <a:srgbClr val="3D5A78"/>
              </a:solidFill>
              <a:cs typeface="+mn-lt"/>
            </a:endParaRPr>
          </a:p>
        </p:txBody>
      </p:sp>
      <p:sp>
        <p:nvSpPr>
          <p:cNvPr id="27" name="文本框 26"/>
          <p:cNvSpPr txBox="1"/>
          <p:nvPr>
            <p:custDataLst>
              <p:tags r:id="rId18"/>
            </p:custDataLst>
          </p:nvPr>
        </p:nvSpPr>
        <p:spPr>
          <a:xfrm>
            <a:off x="8455076" y="2505866"/>
            <a:ext cx="2813075" cy="291465"/>
          </a:xfrm>
          <a:prstGeom prst="rect">
            <a:avLst/>
          </a:prstGeom>
          <a:noFill/>
        </p:spPr>
        <p:txBody>
          <a:bodyPr wrap="square" lIns="0" tIns="0" rIns="0" bIns="0" rtlCol="0" anchor="t">
            <a:noAutofit/>
          </a:bodyPr>
          <a:p>
            <a:pPr algn="l">
              <a:lnSpc>
                <a:spcPct val="150000"/>
              </a:lnSpc>
            </a:pPr>
            <a:r>
              <a:rPr sz="1200">
                <a:solidFill>
                  <a:srgbClr val="3D5A78"/>
                </a:solidFill>
                <a:cs typeface="+mn-lt"/>
              </a:rPr>
              <a:t>语音控制环境设备。</a:t>
            </a:r>
            <a:endParaRPr sz="1200">
              <a:solidFill>
                <a:srgbClr val="3D5A78"/>
              </a:solidFill>
              <a:cs typeface="+mn-lt"/>
            </a:endParaRPr>
          </a:p>
        </p:txBody>
      </p:sp>
      <p:pic>
        <p:nvPicPr>
          <p:cNvPr id="22" name="图片 21" descr="98f51f61-b4a8-11f1-9e48-9e0656d1ca88"/>
          <p:cNvPicPr>
            <a:picLocks noChangeAspect="1"/>
          </p:cNvPicPr>
          <p:nvPr>
            <p:custDataLst>
              <p:tags r:id="rId19"/>
            </p:custDataLst>
          </p:nvPr>
        </p:nvPicPr>
        <p:blipFill>
          <a:blip r:embed="rId20"/>
          <a:srcRect l="4872" t="-13" r="4875" b="19"/>
          <a:stretch>
            <a:fillRect/>
          </a:stretch>
        </p:blipFill>
        <p:spPr>
          <a:xfrm>
            <a:off x="8340725" y="2906395"/>
            <a:ext cx="3041650" cy="3369945"/>
          </a:xfrm>
          <a:custGeom>
            <a:avLst/>
            <a:gdLst/>
            <a:ahLst/>
            <a:cxnLst>
              <a:cxn ang="3">
                <a:pos x="hc" y="t"/>
              </a:cxn>
              <a:cxn ang="cd2">
                <a:pos x="l" y="vc"/>
              </a:cxn>
              <a:cxn ang="cd4">
                <a:pos x="hc" y="b"/>
              </a:cxn>
              <a:cxn ang="0">
                <a:pos x="r" y="vc"/>
              </a:cxn>
            </a:cxnLst>
            <a:rect l="l" t="t" r="r" b="b"/>
            <a:pathLst>
              <a:path w="4790" h="5307">
                <a:moveTo>
                  <a:pt x="0" y="0"/>
                </a:moveTo>
                <a:lnTo>
                  <a:pt x="4790" y="0"/>
                </a:lnTo>
                <a:lnTo>
                  <a:pt x="4790" y="5188"/>
                </a:lnTo>
                <a:cubicBezTo>
                  <a:pt x="4790" y="5249"/>
                  <a:pt x="4744" y="5299"/>
                  <a:pt x="4685" y="5307"/>
                </a:cubicBezTo>
                <a:lnTo>
                  <a:pt x="105" y="5307"/>
                </a:lnTo>
                <a:cubicBezTo>
                  <a:pt x="46" y="5299"/>
                  <a:pt x="0" y="5249"/>
                  <a:pt x="0" y="5188"/>
                </a:cubicBezTo>
                <a:lnTo>
                  <a:pt x="0" y="0"/>
                </a:lnTo>
                <a:close/>
              </a:path>
            </a:pathLst>
          </a:cu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设计原则守住专业底线</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方案展开前先立四条硬性原则，作为功能取舍与部署标尺。</a:t>
            </a:r>
            <a:endParaRPr sz="1200">
              <a:solidFill>
                <a:srgbClr val="3D5A78"/>
              </a:solidFill>
              <a:cs typeface="+mn-lt"/>
            </a:endParaRPr>
          </a:p>
        </p:txBody>
      </p:sp>
      <p:sp>
        <p:nvSpPr>
          <p:cNvPr id="5" name="任意多边形 4"/>
          <p:cNvSpPr/>
          <p:nvPr>
            <p:custDataLst>
              <p:tags r:id="rId3"/>
            </p:custDataLst>
          </p:nvPr>
        </p:nvSpPr>
        <p:spPr>
          <a:xfrm>
            <a:off x="575945" y="1345565"/>
            <a:ext cx="5400675" cy="2444115"/>
          </a:xfrm>
          <a:custGeom>
            <a:avLst/>
            <a:gdLst>
              <a:gd name="sw" fmla="*/ 1 w 8505"/>
              <a:gd name="sh" fmla="*/ 1 h 3849"/>
              <a:gd name="mins" fmla="min sw sh"/>
              <a:gd name="dsw" fmla="+- 0 sw mins"/>
              <a:gd name="dsh" fmla="+- 0 sh mins"/>
              <a:gd name="p0x0" fmla="*/ 210 w 8505"/>
              <a:gd name="p0y0" fmla="*/ 0 h 3849"/>
              <a:gd name="p0x1" fmla="*/ 8295 w 8505"/>
              <a:gd name="p0y1" fmla="*/ 0 h 3849"/>
              <a:gd name="p0x2" fmla="*/ 8410 w 8505"/>
              <a:gd name="p0y2" fmla="*/ 0 h 3849"/>
              <a:gd name="p0x3" fmla="*/ 8505 w 8505"/>
              <a:gd name="p0y3" fmla="*/ 94 h 3849"/>
              <a:gd name="p0x4" fmla="*/ 8505 w 8505"/>
              <a:gd name="p0y4" fmla="*/ 210 h 3849"/>
              <a:gd name="p0x5" fmla="*/ 8505 w 8505"/>
              <a:gd name="p0y5" fmla="*/ 3639 h 3849"/>
              <a:gd name="p0x6" fmla="*/ 8505 w 8505"/>
              <a:gd name="p0y6" fmla="*/ 3755 h 3849"/>
              <a:gd name="p0x7" fmla="*/ 8410 w 8505"/>
              <a:gd name="p0y7" fmla="*/ 3849 h 3849"/>
              <a:gd name="p0x8" fmla="*/ 8295 w 8505"/>
              <a:gd name="p0y8" fmla="*/ 3849 h 3849"/>
              <a:gd name="p0x9" fmla="*/ 210 w 8505"/>
              <a:gd name="p0y9" fmla="*/ 3849 h 3849"/>
              <a:gd name="p0x10" fmla="*/ 94 w 8505"/>
              <a:gd name="p0y10" fmla="*/ 3849 h 3849"/>
              <a:gd name="p0x11" fmla="*/ 0 w 8505"/>
              <a:gd name="p0y11" fmla="*/ 3755 h 3849"/>
              <a:gd name="p0x12" fmla="*/ 0 w 8505"/>
              <a:gd name="p0y12" fmla="*/ 3639 h 3849"/>
              <a:gd name="p0x13" fmla="*/ 0 w 8505"/>
              <a:gd name="p0y13" fmla="*/ 210 h 3849"/>
              <a:gd name="p0x14" fmla="*/ 0 w 8505"/>
              <a:gd name="p0y14" fmla="*/ 94 h 3849"/>
              <a:gd name="p0x15" fmla="*/ 94 w 8505"/>
              <a:gd name="p0y15" fmla="*/ 0 h 3849"/>
              <a:gd name="p0x16" fmla="*/ 210 w 8505"/>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4"/>
            </p:custDataLst>
          </p:nvPr>
        </p:nvSpPr>
        <p:spPr>
          <a:xfrm>
            <a:off x="809625" y="1661795"/>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rcRect l="-1429" r="-1429"/>
          <a:stretch>
            <a:fillRect/>
          </a:stretch>
        </p:blipFill>
        <p:spPr>
          <a:xfrm>
            <a:off x="885825" y="1757045"/>
            <a:ext cx="342900" cy="304800"/>
          </a:xfrm>
          <a:prstGeom prst="rect">
            <a:avLst/>
          </a:prstGeom>
        </p:spPr>
      </p:pic>
      <p:sp>
        <p:nvSpPr>
          <p:cNvPr id="10" name="文本框 9"/>
          <p:cNvSpPr txBox="1"/>
          <p:nvPr>
            <p:custDataLst>
              <p:tags r:id="rId8"/>
            </p:custDataLst>
          </p:nvPr>
        </p:nvSpPr>
        <p:spPr>
          <a:xfrm>
            <a:off x="1457325" y="1599143"/>
            <a:ext cx="42862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以人为本、无感优先</a:t>
            </a:r>
            <a:endParaRPr sz="2100" b="1" spc="63">
              <a:solidFill>
                <a:srgbClr val="1A3E5C"/>
              </a:solidFill>
              <a:cs typeface="+mn-lt"/>
            </a:endParaRPr>
          </a:p>
        </p:txBody>
      </p:sp>
      <p:sp>
        <p:nvSpPr>
          <p:cNvPr id="11" name="文本框 10"/>
          <p:cNvSpPr txBox="1"/>
          <p:nvPr>
            <p:custDataLst>
              <p:tags r:id="rId9"/>
            </p:custDataLst>
          </p:nvPr>
        </p:nvSpPr>
        <p:spPr>
          <a:xfrm>
            <a:off x="1457325" y="2002031"/>
            <a:ext cx="4286250" cy="200025"/>
          </a:xfrm>
          <a:prstGeom prst="rect">
            <a:avLst/>
          </a:prstGeom>
          <a:noFill/>
        </p:spPr>
        <p:txBody>
          <a:bodyPr wrap="square" lIns="0" tIns="0" rIns="0" bIns="0" rtlCol="0" anchor="t">
            <a:noAutofit/>
          </a:bodyPr>
          <a:p>
            <a:pPr algn="l"/>
            <a:r>
              <a:rPr sz="1200" spc="72">
                <a:solidFill>
                  <a:schemeClr val="tx2"/>
                </a:solidFill>
                <a:cs typeface="+mn-lt"/>
              </a:rPr>
              <a:t>USER-CENTERED</a:t>
            </a:r>
            <a:endParaRPr sz="1200" spc="72">
              <a:solidFill>
                <a:schemeClr val="tx2"/>
              </a:solidFill>
              <a:cs typeface="+mn-lt"/>
            </a:endParaRPr>
          </a:p>
        </p:txBody>
      </p:sp>
      <p:sp>
        <p:nvSpPr>
          <p:cNvPr id="12" name="矩形 11"/>
          <p:cNvSpPr/>
          <p:nvPr>
            <p:custDataLst>
              <p:tags r:id="rId10"/>
            </p:custDataLst>
          </p:nvPr>
        </p:nvSpPr>
        <p:spPr>
          <a:xfrm>
            <a:off x="809625" y="2392045"/>
            <a:ext cx="49339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custDataLst>
              <p:tags r:id="rId11"/>
            </p:custDataLst>
          </p:nvPr>
        </p:nvSpPr>
        <p:spPr>
          <a:xfrm>
            <a:off x="809625" y="2925032"/>
            <a:ext cx="3048371" cy="291465"/>
          </a:xfrm>
          <a:prstGeom prst="rect">
            <a:avLst/>
          </a:prstGeom>
          <a:noFill/>
        </p:spPr>
        <p:txBody>
          <a:bodyPr wrap="square" lIns="0" tIns="0" rIns="0" bIns="0" rtlCol="0" anchor="t">
            <a:noAutofit/>
          </a:bodyPr>
          <a:p>
            <a:pPr algn="l">
              <a:lnSpc>
                <a:spcPct val="150000"/>
              </a:lnSpc>
            </a:pPr>
            <a:r>
              <a:rPr sz="1200">
                <a:solidFill>
                  <a:srgbClr val="3D5A78"/>
                </a:solidFill>
                <a:cs typeface="+mn-lt"/>
              </a:rPr>
              <a:t>能</a:t>
            </a:r>
            <a:r>
              <a:rPr sz="1200" b="1">
                <a:solidFill>
                  <a:schemeClr val="tx2"/>
                </a:solidFill>
                <a:cs typeface="+mn-lt"/>
              </a:rPr>
              <a:t>无感采集</a:t>
            </a:r>
            <a:r>
              <a:rPr sz="1200">
                <a:solidFill>
                  <a:srgbClr val="3D5A78"/>
                </a:solidFill>
                <a:cs typeface="+mn-lt"/>
              </a:rPr>
              <a:t>就不打扰，能</a:t>
            </a:r>
            <a:r>
              <a:rPr sz="1200" b="1">
                <a:solidFill>
                  <a:schemeClr val="tx2"/>
                </a:solidFill>
                <a:cs typeface="+mn-lt"/>
              </a:rPr>
              <a:t>语音控制</a:t>
            </a:r>
            <a:r>
              <a:rPr sz="1200">
                <a:solidFill>
                  <a:srgbClr val="3D5A78"/>
                </a:solidFill>
                <a:cs typeface="+mn-lt"/>
              </a:rPr>
              <a:t>就不按键</a:t>
            </a:r>
            <a:endParaRPr sz="1200">
              <a:solidFill>
                <a:srgbClr val="3D5A78"/>
              </a:solidFill>
              <a:cs typeface="+mn-lt"/>
            </a:endParaRPr>
          </a:p>
        </p:txBody>
      </p:sp>
      <p:sp>
        <p:nvSpPr>
          <p:cNvPr id="6" name="任意多边形 5"/>
          <p:cNvSpPr/>
          <p:nvPr>
            <p:custDataLst>
              <p:tags r:id="rId12"/>
            </p:custDataLst>
          </p:nvPr>
        </p:nvSpPr>
        <p:spPr>
          <a:xfrm>
            <a:off x="621050" y="1350010"/>
            <a:ext cx="5311100" cy="38100"/>
          </a:xfrm>
          <a:custGeom>
            <a:avLst/>
            <a:gdLst/>
            <a:ahLst/>
            <a:cxnLst>
              <a:cxn ang="3">
                <a:pos x="hc" y="t"/>
              </a:cxn>
              <a:cxn ang="cd2">
                <a:pos x="l" y="vc"/>
              </a:cxn>
              <a:cxn ang="cd4">
                <a:pos x="hc" y="b"/>
              </a:cxn>
              <a:cxn ang="0">
                <a:pos x="r" y="vc"/>
              </a:cxn>
            </a:cxnLst>
            <a:rect l="l" t="t" r="r" b="b"/>
            <a:pathLst>
              <a:path w="8364" h="60">
                <a:moveTo>
                  <a:pt x="147" y="0"/>
                </a:moveTo>
                <a:lnTo>
                  <a:pt x="8217" y="0"/>
                </a:lnTo>
                <a:cubicBezTo>
                  <a:pt x="8274" y="0"/>
                  <a:pt x="8326" y="23"/>
                  <a:pt x="8364" y="60"/>
                </a:cubicBezTo>
                <a:lnTo>
                  <a:pt x="0" y="60"/>
                </a:lnTo>
                <a:cubicBezTo>
                  <a:pt x="38" y="23"/>
                  <a:pt x="90" y="0"/>
                  <a:pt x="147" y="0"/>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5" name="任意多边形 14"/>
          <p:cNvSpPr/>
          <p:nvPr>
            <p:custDataLst>
              <p:tags r:id="rId13"/>
            </p:custDataLst>
          </p:nvPr>
        </p:nvSpPr>
        <p:spPr>
          <a:xfrm>
            <a:off x="6214745" y="1345565"/>
            <a:ext cx="5400675" cy="2444115"/>
          </a:xfrm>
          <a:custGeom>
            <a:avLst/>
            <a:gdLst>
              <a:gd name="sw" fmla="*/ 1 w 8505"/>
              <a:gd name="sh" fmla="*/ 1 h 3849"/>
              <a:gd name="mins" fmla="min sw sh"/>
              <a:gd name="dsw" fmla="+- 0 sw mins"/>
              <a:gd name="dsh" fmla="+- 0 sh mins"/>
              <a:gd name="p0x0" fmla="*/ 210 w 8505"/>
              <a:gd name="p0y0" fmla="*/ 0 h 3849"/>
              <a:gd name="p0x1" fmla="*/ 8295 w 8505"/>
              <a:gd name="p0y1" fmla="*/ 0 h 3849"/>
              <a:gd name="p0x2" fmla="*/ 8410 w 8505"/>
              <a:gd name="p0y2" fmla="*/ 0 h 3849"/>
              <a:gd name="p0x3" fmla="*/ 8505 w 8505"/>
              <a:gd name="p0y3" fmla="*/ 94 h 3849"/>
              <a:gd name="p0x4" fmla="*/ 8505 w 8505"/>
              <a:gd name="p0y4" fmla="*/ 210 h 3849"/>
              <a:gd name="p0x5" fmla="*/ 8505 w 8505"/>
              <a:gd name="p0y5" fmla="*/ 3639 h 3849"/>
              <a:gd name="p0x6" fmla="*/ 8505 w 8505"/>
              <a:gd name="p0y6" fmla="*/ 3755 h 3849"/>
              <a:gd name="p0x7" fmla="*/ 8410 w 8505"/>
              <a:gd name="p0y7" fmla="*/ 3849 h 3849"/>
              <a:gd name="p0x8" fmla="*/ 8295 w 8505"/>
              <a:gd name="p0y8" fmla="*/ 3849 h 3849"/>
              <a:gd name="p0x9" fmla="*/ 210 w 8505"/>
              <a:gd name="p0y9" fmla="*/ 3849 h 3849"/>
              <a:gd name="p0x10" fmla="*/ 94 w 8505"/>
              <a:gd name="p0y10" fmla="*/ 3849 h 3849"/>
              <a:gd name="p0x11" fmla="*/ 0 w 8505"/>
              <a:gd name="p0y11" fmla="*/ 3755 h 3849"/>
              <a:gd name="p0x12" fmla="*/ 0 w 8505"/>
              <a:gd name="p0y12" fmla="*/ 3639 h 3849"/>
              <a:gd name="p0x13" fmla="*/ 0 w 8505"/>
              <a:gd name="p0y13" fmla="*/ 210 h 3849"/>
              <a:gd name="p0x14" fmla="*/ 0 w 8505"/>
              <a:gd name="p0y14" fmla="*/ 94 h 3849"/>
              <a:gd name="p0x15" fmla="*/ 94 w 8505"/>
              <a:gd name="p0y15" fmla="*/ 0 h 3849"/>
              <a:gd name="p0x16" fmla="*/ 210 w 8505"/>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14"/>
            </p:custDataLst>
          </p:nvPr>
        </p:nvSpPr>
        <p:spPr>
          <a:xfrm>
            <a:off x="6448425" y="1661795"/>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8" name="图片 17"/>
          <p:cNvPicPr>
            <a:picLocks noChangeAspect="1"/>
          </p:cNvPicPr>
          <p:nvPr>
            <p:custDataLst>
              <p:tags r:id="rId15"/>
            </p:custDataLst>
          </p:nvPr>
        </p:nvPicPr>
        <p:blipFill>
          <a:blip r:embed="rId16">
            <a:extLst>
              <a:ext uri="{96DAC541-7B7A-43D3-8B79-37D633B846F1}">
                <asvg:svgBlip xmlns:asvg="http://schemas.microsoft.com/office/drawing/2016/SVG/main" r:embed="rId17"/>
              </a:ext>
            </a:extLst>
          </a:blip>
          <a:srcRect l="-3333" t="-1613" r="-3333" b="-1613"/>
          <a:stretch>
            <a:fillRect/>
          </a:stretch>
        </p:blipFill>
        <p:spPr>
          <a:xfrm>
            <a:off x="6543675" y="1757045"/>
            <a:ext cx="304800" cy="304800"/>
          </a:xfrm>
          <a:prstGeom prst="rect">
            <a:avLst/>
          </a:prstGeom>
        </p:spPr>
      </p:pic>
      <p:sp>
        <p:nvSpPr>
          <p:cNvPr id="20" name="文本框 19"/>
          <p:cNvSpPr txBox="1"/>
          <p:nvPr>
            <p:custDataLst>
              <p:tags r:id="rId18"/>
            </p:custDataLst>
          </p:nvPr>
        </p:nvSpPr>
        <p:spPr>
          <a:xfrm>
            <a:off x="7096125" y="1599143"/>
            <a:ext cx="42862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技术可靠、断网可用</a:t>
            </a:r>
            <a:endParaRPr sz="2100" b="1" spc="63">
              <a:solidFill>
                <a:srgbClr val="1A3E5C"/>
              </a:solidFill>
              <a:cs typeface="+mn-lt"/>
            </a:endParaRPr>
          </a:p>
        </p:txBody>
      </p:sp>
      <p:sp>
        <p:nvSpPr>
          <p:cNvPr id="21" name="文本框 20"/>
          <p:cNvSpPr txBox="1"/>
          <p:nvPr>
            <p:custDataLst>
              <p:tags r:id="rId19"/>
            </p:custDataLst>
          </p:nvPr>
        </p:nvSpPr>
        <p:spPr>
          <a:xfrm>
            <a:off x="7096125" y="2002031"/>
            <a:ext cx="4286250" cy="200025"/>
          </a:xfrm>
          <a:prstGeom prst="rect">
            <a:avLst/>
          </a:prstGeom>
          <a:noFill/>
        </p:spPr>
        <p:txBody>
          <a:bodyPr wrap="square" lIns="0" tIns="0" rIns="0" bIns="0" rtlCol="0" anchor="t">
            <a:noAutofit/>
          </a:bodyPr>
          <a:p>
            <a:pPr algn="l"/>
            <a:r>
              <a:rPr sz="1200" spc="72">
                <a:solidFill>
                  <a:schemeClr val="tx2"/>
                </a:solidFill>
                <a:cs typeface="+mn-lt"/>
              </a:rPr>
              <a:t>RELIABILITY</a:t>
            </a:r>
            <a:endParaRPr sz="1200" spc="72">
              <a:solidFill>
                <a:schemeClr val="tx2"/>
              </a:solidFill>
              <a:cs typeface="+mn-lt"/>
            </a:endParaRPr>
          </a:p>
        </p:txBody>
      </p:sp>
      <p:sp>
        <p:nvSpPr>
          <p:cNvPr id="22" name="矩形 21"/>
          <p:cNvSpPr/>
          <p:nvPr>
            <p:custDataLst>
              <p:tags r:id="rId20"/>
            </p:custDataLst>
          </p:nvPr>
        </p:nvSpPr>
        <p:spPr>
          <a:xfrm>
            <a:off x="6448425" y="2392045"/>
            <a:ext cx="49339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custDataLst>
              <p:tags r:id="rId21"/>
            </p:custDataLst>
          </p:nvPr>
        </p:nvSpPr>
        <p:spPr>
          <a:xfrm>
            <a:off x="6448425" y="2925032"/>
            <a:ext cx="3505495" cy="291465"/>
          </a:xfrm>
          <a:prstGeom prst="rect">
            <a:avLst/>
          </a:prstGeom>
          <a:noFill/>
        </p:spPr>
        <p:txBody>
          <a:bodyPr wrap="square" lIns="0" tIns="0" rIns="0" bIns="0" rtlCol="0" anchor="t">
            <a:noAutofit/>
          </a:bodyPr>
          <a:p>
            <a:pPr algn="l">
              <a:lnSpc>
                <a:spcPct val="150000"/>
              </a:lnSpc>
            </a:pPr>
            <a:r>
              <a:rPr sz="1200">
                <a:solidFill>
                  <a:srgbClr val="3D5A78"/>
                </a:solidFill>
                <a:cs typeface="+mn-lt"/>
              </a:rPr>
              <a:t>核心安全功能</a:t>
            </a:r>
            <a:r>
              <a:rPr sz="1200" b="1">
                <a:solidFill>
                  <a:schemeClr val="tx2"/>
                </a:solidFill>
                <a:cs typeface="+mn-lt"/>
              </a:rPr>
              <a:t>本地化计算</a:t>
            </a:r>
            <a:r>
              <a:rPr sz="1200">
                <a:solidFill>
                  <a:srgbClr val="3D5A78"/>
                </a:solidFill>
                <a:cs typeface="+mn-lt"/>
              </a:rPr>
              <a:t>，生命监护</a:t>
            </a:r>
            <a:r>
              <a:rPr sz="1200" b="1">
                <a:solidFill>
                  <a:schemeClr val="tx2"/>
                </a:solidFill>
                <a:cs typeface="+mn-lt"/>
              </a:rPr>
              <a:t>不捆绑外网</a:t>
            </a:r>
            <a:endParaRPr sz="1200" b="1">
              <a:solidFill>
                <a:schemeClr val="tx2"/>
              </a:solidFill>
              <a:cs typeface="+mn-lt"/>
            </a:endParaRPr>
          </a:p>
        </p:txBody>
      </p:sp>
      <p:sp>
        <p:nvSpPr>
          <p:cNvPr id="16" name="任意多边形 15"/>
          <p:cNvSpPr/>
          <p:nvPr>
            <p:custDataLst>
              <p:tags r:id="rId22"/>
            </p:custDataLst>
          </p:nvPr>
        </p:nvSpPr>
        <p:spPr>
          <a:xfrm>
            <a:off x="6259850" y="1350010"/>
            <a:ext cx="5311100" cy="38100"/>
          </a:xfrm>
          <a:custGeom>
            <a:avLst/>
            <a:gdLst/>
            <a:ahLst/>
            <a:cxnLst>
              <a:cxn ang="3">
                <a:pos x="hc" y="t"/>
              </a:cxn>
              <a:cxn ang="cd2">
                <a:pos x="l" y="vc"/>
              </a:cxn>
              <a:cxn ang="cd4">
                <a:pos x="hc" y="b"/>
              </a:cxn>
              <a:cxn ang="0">
                <a:pos x="r" y="vc"/>
              </a:cxn>
            </a:cxnLst>
            <a:rect l="l" t="t" r="r" b="b"/>
            <a:pathLst>
              <a:path w="8364" h="60">
                <a:moveTo>
                  <a:pt x="147" y="0"/>
                </a:moveTo>
                <a:lnTo>
                  <a:pt x="8217" y="0"/>
                </a:lnTo>
                <a:cubicBezTo>
                  <a:pt x="8274" y="0"/>
                  <a:pt x="8326" y="23"/>
                  <a:pt x="8364" y="60"/>
                </a:cubicBezTo>
                <a:lnTo>
                  <a:pt x="0" y="60"/>
                </a:lnTo>
                <a:cubicBezTo>
                  <a:pt x="38" y="23"/>
                  <a:pt x="90" y="0"/>
                  <a:pt x="147" y="0"/>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5" name="任意多边形 24"/>
          <p:cNvSpPr/>
          <p:nvPr>
            <p:custDataLst>
              <p:tags r:id="rId23"/>
            </p:custDataLst>
          </p:nvPr>
        </p:nvSpPr>
        <p:spPr>
          <a:xfrm>
            <a:off x="575945" y="4027805"/>
            <a:ext cx="5400675" cy="2444115"/>
          </a:xfrm>
          <a:custGeom>
            <a:avLst/>
            <a:gdLst>
              <a:gd name="sw" fmla="*/ 1 w 8505"/>
              <a:gd name="sh" fmla="*/ 1 h 3849"/>
              <a:gd name="mins" fmla="min sw sh"/>
              <a:gd name="dsw" fmla="+- 0 sw mins"/>
              <a:gd name="dsh" fmla="+- 0 sh mins"/>
              <a:gd name="p0x0" fmla="*/ 210 w 8505"/>
              <a:gd name="p0y0" fmla="*/ 0 h 3849"/>
              <a:gd name="p0x1" fmla="*/ 8295 w 8505"/>
              <a:gd name="p0y1" fmla="*/ 0 h 3849"/>
              <a:gd name="p0x2" fmla="*/ 8410 w 8505"/>
              <a:gd name="p0y2" fmla="*/ 0 h 3849"/>
              <a:gd name="p0x3" fmla="*/ 8505 w 8505"/>
              <a:gd name="p0y3" fmla="*/ 94 h 3849"/>
              <a:gd name="p0x4" fmla="*/ 8505 w 8505"/>
              <a:gd name="p0y4" fmla="*/ 210 h 3849"/>
              <a:gd name="p0x5" fmla="*/ 8505 w 8505"/>
              <a:gd name="p0y5" fmla="*/ 3639 h 3849"/>
              <a:gd name="p0x6" fmla="*/ 8505 w 8505"/>
              <a:gd name="p0y6" fmla="*/ 3755 h 3849"/>
              <a:gd name="p0x7" fmla="*/ 8410 w 8505"/>
              <a:gd name="p0y7" fmla="*/ 3849 h 3849"/>
              <a:gd name="p0x8" fmla="*/ 8295 w 8505"/>
              <a:gd name="p0y8" fmla="*/ 3849 h 3849"/>
              <a:gd name="p0x9" fmla="*/ 210 w 8505"/>
              <a:gd name="p0y9" fmla="*/ 3849 h 3849"/>
              <a:gd name="p0x10" fmla="*/ 94 w 8505"/>
              <a:gd name="p0y10" fmla="*/ 3849 h 3849"/>
              <a:gd name="p0x11" fmla="*/ 0 w 8505"/>
              <a:gd name="p0y11" fmla="*/ 3755 h 3849"/>
              <a:gd name="p0x12" fmla="*/ 0 w 8505"/>
              <a:gd name="p0y12" fmla="*/ 3639 h 3849"/>
              <a:gd name="p0x13" fmla="*/ 0 w 8505"/>
              <a:gd name="p0y13" fmla="*/ 210 h 3849"/>
              <a:gd name="p0x14" fmla="*/ 0 w 8505"/>
              <a:gd name="p0y14" fmla="*/ 94 h 3849"/>
              <a:gd name="p0x15" fmla="*/ 94 w 8505"/>
              <a:gd name="p0y15" fmla="*/ 0 h 3849"/>
              <a:gd name="p0x16" fmla="*/ 210 w 8505"/>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任意多边形 26"/>
          <p:cNvSpPr/>
          <p:nvPr>
            <p:custDataLst>
              <p:tags r:id="rId24"/>
            </p:custDataLst>
          </p:nvPr>
        </p:nvSpPr>
        <p:spPr>
          <a:xfrm>
            <a:off x="809625" y="4344035"/>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7895"/>
              <a:lumOff val="82105"/>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8" name="图片 27"/>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rcRect/>
          <a:stretch>
            <a:fillRect/>
          </a:stretch>
        </p:blipFill>
        <p:spPr>
          <a:xfrm>
            <a:off x="904875" y="4439285"/>
            <a:ext cx="304800" cy="304800"/>
          </a:xfrm>
          <a:prstGeom prst="rect">
            <a:avLst/>
          </a:prstGeom>
        </p:spPr>
      </p:pic>
      <p:sp>
        <p:nvSpPr>
          <p:cNvPr id="30" name="文本框 29"/>
          <p:cNvSpPr txBox="1"/>
          <p:nvPr>
            <p:custDataLst>
              <p:tags r:id="rId28"/>
            </p:custDataLst>
          </p:nvPr>
        </p:nvSpPr>
        <p:spPr>
          <a:xfrm>
            <a:off x="1457325" y="4281402"/>
            <a:ext cx="42862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开放兼容、互联互通</a:t>
            </a:r>
            <a:endParaRPr sz="2100" b="1" spc="63">
              <a:solidFill>
                <a:srgbClr val="1A3E5C"/>
              </a:solidFill>
              <a:cs typeface="+mn-lt"/>
            </a:endParaRPr>
          </a:p>
        </p:txBody>
      </p:sp>
      <p:sp>
        <p:nvSpPr>
          <p:cNvPr id="31" name="文本框 30"/>
          <p:cNvSpPr txBox="1"/>
          <p:nvPr>
            <p:custDataLst>
              <p:tags r:id="rId29"/>
            </p:custDataLst>
          </p:nvPr>
        </p:nvSpPr>
        <p:spPr>
          <a:xfrm>
            <a:off x="1457325" y="4684290"/>
            <a:ext cx="4286250" cy="200025"/>
          </a:xfrm>
          <a:prstGeom prst="rect">
            <a:avLst/>
          </a:prstGeom>
          <a:noFill/>
        </p:spPr>
        <p:txBody>
          <a:bodyPr wrap="square" lIns="0" tIns="0" rIns="0" bIns="0" rtlCol="0" anchor="t">
            <a:noAutofit/>
          </a:bodyPr>
          <a:p>
            <a:pPr algn="l"/>
            <a:r>
              <a:rPr sz="1200" spc="72">
                <a:solidFill>
                  <a:schemeClr val="tx2"/>
                </a:solidFill>
                <a:cs typeface="+mn-lt"/>
              </a:rPr>
              <a:t>INTEROPERABILITY</a:t>
            </a:r>
            <a:endParaRPr sz="1200" spc="72">
              <a:solidFill>
                <a:schemeClr val="tx2"/>
              </a:solidFill>
              <a:cs typeface="+mn-lt"/>
            </a:endParaRPr>
          </a:p>
        </p:txBody>
      </p:sp>
      <p:sp>
        <p:nvSpPr>
          <p:cNvPr id="32" name="矩形 31"/>
          <p:cNvSpPr/>
          <p:nvPr>
            <p:custDataLst>
              <p:tags r:id="rId30"/>
            </p:custDataLst>
          </p:nvPr>
        </p:nvSpPr>
        <p:spPr>
          <a:xfrm>
            <a:off x="809625" y="5074285"/>
            <a:ext cx="49339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31"/>
            </p:custDataLst>
          </p:nvPr>
        </p:nvSpPr>
        <p:spPr>
          <a:xfrm>
            <a:off x="809625" y="5607291"/>
            <a:ext cx="3657971" cy="291466"/>
          </a:xfrm>
          <a:prstGeom prst="rect">
            <a:avLst/>
          </a:prstGeom>
          <a:noFill/>
        </p:spPr>
        <p:txBody>
          <a:bodyPr wrap="square" lIns="0" tIns="0" rIns="0" bIns="0" rtlCol="0" anchor="t">
            <a:noAutofit/>
          </a:bodyPr>
          <a:p>
            <a:pPr algn="l">
              <a:lnSpc>
                <a:spcPct val="150000"/>
              </a:lnSpc>
            </a:pPr>
            <a:r>
              <a:rPr sz="1200">
                <a:solidFill>
                  <a:srgbClr val="3D5A78"/>
                </a:solidFill>
                <a:cs typeface="+mn-lt"/>
              </a:rPr>
              <a:t>对接</a:t>
            </a:r>
            <a:r>
              <a:rPr sz="1200" b="1">
                <a:solidFill>
                  <a:schemeClr val="tx2"/>
                </a:solidFill>
                <a:cs typeface="+mn-lt"/>
              </a:rPr>
              <a:t>国标接口</a:t>
            </a:r>
            <a:r>
              <a:rPr sz="1200">
                <a:solidFill>
                  <a:srgbClr val="3D5A78"/>
                </a:solidFill>
                <a:cs typeface="+mn-lt"/>
              </a:rPr>
              <a:t>与</a:t>
            </a:r>
            <a:r>
              <a:rPr sz="1200" b="1">
                <a:solidFill>
                  <a:schemeClr val="tx2"/>
                </a:solidFill>
                <a:cs typeface="+mn-lt"/>
              </a:rPr>
              <a:t>统一协议</a:t>
            </a:r>
            <a:r>
              <a:rPr sz="1200">
                <a:solidFill>
                  <a:srgbClr val="3D5A78"/>
                </a:solidFill>
                <a:cs typeface="+mn-lt"/>
              </a:rPr>
              <a:t>，平滑集成医院既有系统</a:t>
            </a:r>
            <a:endParaRPr sz="1200">
              <a:solidFill>
                <a:srgbClr val="3D5A78"/>
              </a:solidFill>
              <a:cs typeface="+mn-lt"/>
            </a:endParaRPr>
          </a:p>
        </p:txBody>
      </p:sp>
      <p:sp>
        <p:nvSpPr>
          <p:cNvPr id="26" name="任意多边形 25"/>
          <p:cNvSpPr/>
          <p:nvPr>
            <p:custDataLst>
              <p:tags r:id="rId32"/>
            </p:custDataLst>
          </p:nvPr>
        </p:nvSpPr>
        <p:spPr>
          <a:xfrm>
            <a:off x="621080" y="4032280"/>
            <a:ext cx="5311040" cy="38070"/>
          </a:xfrm>
          <a:custGeom>
            <a:avLst/>
            <a:gdLst/>
            <a:ahLst/>
            <a:cxnLst>
              <a:cxn ang="3">
                <a:pos x="hc" y="t"/>
              </a:cxn>
              <a:cxn ang="cd2">
                <a:pos x="l" y="vc"/>
              </a:cxn>
              <a:cxn ang="cd4">
                <a:pos x="hc" y="b"/>
              </a:cxn>
              <a:cxn ang="0">
                <a:pos x="r" y="vc"/>
              </a:cxn>
            </a:cxnLst>
            <a:rect l="l" t="t" r="r" b="b"/>
            <a:pathLst>
              <a:path w="8364" h="60">
                <a:moveTo>
                  <a:pt x="147" y="0"/>
                </a:moveTo>
                <a:lnTo>
                  <a:pt x="8217" y="0"/>
                </a:lnTo>
                <a:cubicBezTo>
                  <a:pt x="8274" y="0"/>
                  <a:pt x="8326" y="23"/>
                  <a:pt x="8364" y="60"/>
                </a:cubicBezTo>
                <a:lnTo>
                  <a:pt x="0" y="60"/>
                </a:lnTo>
                <a:cubicBezTo>
                  <a:pt x="38" y="23"/>
                  <a:pt x="90" y="0"/>
                  <a:pt x="147" y="0"/>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5" name="任意多边形 34"/>
          <p:cNvSpPr/>
          <p:nvPr>
            <p:custDataLst>
              <p:tags r:id="rId33"/>
            </p:custDataLst>
          </p:nvPr>
        </p:nvSpPr>
        <p:spPr>
          <a:xfrm>
            <a:off x="6214745" y="4027805"/>
            <a:ext cx="5400675" cy="2444115"/>
          </a:xfrm>
          <a:custGeom>
            <a:avLst/>
            <a:gdLst>
              <a:gd name="sw" fmla="*/ 1 w 8505"/>
              <a:gd name="sh" fmla="*/ 1 h 3849"/>
              <a:gd name="mins" fmla="min sw sh"/>
              <a:gd name="dsw" fmla="+- 0 sw mins"/>
              <a:gd name="dsh" fmla="+- 0 sh mins"/>
              <a:gd name="p0x0" fmla="*/ 210 w 8505"/>
              <a:gd name="p0y0" fmla="*/ 0 h 3849"/>
              <a:gd name="p0x1" fmla="*/ 8295 w 8505"/>
              <a:gd name="p0y1" fmla="*/ 0 h 3849"/>
              <a:gd name="p0x2" fmla="*/ 8410 w 8505"/>
              <a:gd name="p0y2" fmla="*/ 0 h 3849"/>
              <a:gd name="p0x3" fmla="*/ 8505 w 8505"/>
              <a:gd name="p0y3" fmla="*/ 94 h 3849"/>
              <a:gd name="p0x4" fmla="*/ 8505 w 8505"/>
              <a:gd name="p0y4" fmla="*/ 210 h 3849"/>
              <a:gd name="p0x5" fmla="*/ 8505 w 8505"/>
              <a:gd name="p0y5" fmla="*/ 3639 h 3849"/>
              <a:gd name="p0x6" fmla="*/ 8505 w 8505"/>
              <a:gd name="p0y6" fmla="*/ 3755 h 3849"/>
              <a:gd name="p0x7" fmla="*/ 8410 w 8505"/>
              <a:gd name="p0y7" fmla="*/ 3849 h 3849"/>
              <a:gd name="p0x8" fmla="*/ 8295 w 8505"/>
              <a:gd name="p0y8" fmla="*/ 3849 h 3849"/>
              <a:gd name="p0x9" fmla="*/ 210 w 8505"/>
              <a:gd name="p0y9" fmla="*/ 3849 h 3849"/>
              <a:gd name="p0x10" fmla="*/ 94 w 8505"/>
              <a:gd name="p0y10" fmla="*/ 3849 h 3849"/>
              <a:gd name="p0x11" fmla="*/ 0 w 8505"/>
              <a:gd name="p0y11" fmla="*/ 3755 h 3849"/>
              <a:gd name="p0x12" fmla="*/ 0 w 8505"/>
              <a:gd name="p0y12" fmla="*/ 3639 h 3849"/>
              <a:gd name="p0x13" fmla="*/ 0 w 8505"/>
              <a:gd name="p0y13" fmla="*/ 210 h 3849"/>
              <a:gd name="p0x14" fmla="*/ 0 w 8505"/>
              <a:gd name="p0y14" fmla="*/ 94 h 3849"/>
              <a:gd name="p0x15" fmla="*/ 94 w 8505"/>
              <a:gd name="p0y15" fmla="*/ 0 h 3849"/>
              <a:gd name="p0x16" fmla="*/ 210 w 8505"/>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任意多边形 36"/>
          <p:cNvSpPr/>
          <p:nvPr>
            <p:custDataLst>
              <p:tags r:id="rId34"/>
            </p:custDataLst>
          </p:nvPr>
        </p:nvSpPr>
        <p:spPr>
          <a:xfrm>
            <a:off x="6448425" y="4344035"/>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8" name="图片 37"/>
          <p:cNvPicPr>
            <a:picLocks noChangeAspect="1"/>
          </p:cNvPicPr>
          <p:nvPr>
            <p:custDataLst>
              <p:tags r:id="rId35"/>
            </p:custDataLst>
          </p:nvPr>
        </p:nvPicPr>
        <p:blipFill>
          <a:blip r:embed="rId36">
            <a:extLst>
              <a:ext uri="{96DAC541-7B7A-43D3-8B79-37D633B846F1}">
                <asvg:svgBlip xmlns:asvg="http://schemas.microsoft.com/office/drawing/2016/SVG/main" r:embed="rId37"/>
              </a:ext>
            </a:extLst>
          </a:blip>
          <a:srcRect/>
          <a:stretch>
            <a:fillRect/>
          </a:stretch>
        </p:blipFill>
        <p:spPr>
          <a:xfrm>
            <a:off x="6543675" y="4439285"/>
            <a:ext cx="304800" cy="304800"/>
          </a:xfrm>
          <a:prstGeom prst="rect">
            <a:avLst/>
          </a:prstGeom>
        </p:spPr>
      </p:pic>
      <p:sp>
        <p:nvSpPr>
          <p:cNvPr id="40" name="文本框 39"/>
          <p:cNvSpPr txBox="1"/>
          <p:nvPr>
            <p:custDataLst>
              <p:tags r:id="rId38"/>
            </p:custDataLst>
          </p:nvPr>
        </p:nvSpPr>
        <p:spPr>
          <a:xfrm>
            <a:off x="7096125" y="4281402"/>
            <a:ext cx="42862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适度普惠、成本可控</a:t>
            </a:r>
            <a:endParaRPr sz="2100" b="1" spc="63">
              <a:solidFill>
                <a:srgbClr val="1A3E5C"/>
              </a:solidFill>
              <a:cs typeface="+mn-lt"/>
            </a:endParaRPr>
          </a:p>
        </p:txBody>
      </p:sp>
      <p:sp>
        <p:nvSpPr>
          <p:cNvPr id="41" name="文本框 40"/>
          <p:cNvSpPr txBox="1"/>
          <p:nvPr>
            <p:custDataLst>
              <p:tags r:id="rId39"/>
            </p:custDataLst>
          </p:nvPr>
        </p:nvSpPr>
        <p:spPr>
          <a:xfrm>
            <a:off x="7096125" y="4684290"/>
            <a:ext cx="4286250" cy="200025"/>
          </a:xfrm>
          <a:prstGeom prst="rect">
            <a:avLst/>
          </a:prstGeom>
          <a:noFill/>
        </p:spPr>
        <p:txBody>
          <a:bodyPr wrap="square" lIns="0" tIns="0" rIns="0" bIns="0" rtlCol="0" anchor="t">
            <a:noAutofit/>
          </a:bodyPr>
          <a:p>
            <a:pPr algn="l"/>
            <a:r>
              <a:rPr sz="1200" spc="72">
                <a:solidFill>
                  <a:schemeClr val="tx2"/>
                </a:solidFill>
                <a:cs typeface="+mn-lt"/>
              </a:rPr>
              <a:t>COST-EFFECTIVE</a:t>
            </a:r>
            <a:endParaRPr sz="1200" spc="72">
              <a:solidFill>
                <a:schemeClr val="tx2"/>
              </a:solidFill>
              <a:cs typeface="+mn-lt"/>
            </a:endParaRPr>
          </a:p>
        </p:txBody>
      </p:sp>
      <p:sp>
        <p:nvSpPr>
          <p:cNvPr id="42" name="矩形 41"/>
          <p:cNvSpPr/>
          <p:nvPr>
            <p:custDataLst>
              <p:tags r:id="rId40"/>
            </p:custDataLst>
          </p:nvPr>
        </p:nvSpPr>
        <p:spPr>
          <a:xfrm>
            <a:off x="6448425" y="5074285"/>
            <a:ext cx="49339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文本框 42"/>
          <p:cNvSpPr txBox="1"/>
          <p:nvPr>
            <p:custDataLst>
              <p:tags r:id="rId41"/>
            </p:custDataLst>
          </p:nvPr>
        </p:nvSpPr>
        <p:spPr>
          <a:xfrm>
            <a:off x="6448425" y="5607291"/>
            <a:ext cx="4267429" cy="291465"/>
          </a:xfrm>
          <a:prstGeom prst="rect">
            <a:avLst/>
          </a:prstGeom>
          <a:noFill/>
        </p:spPr>
        <p:txBody>
          <a:bodyPr wrap="square" lIns="0" tIns="0" rIns="0" bIns="0" rtlCol="0" anchor="t">
            <a:noAutofit/>
          </a:bodyPr>
          <a:p>
            <a:pPr algn="l">
              <a:lnSpc>
                <a:spcPct val="150000"/>
              </a:lnSpc>
            </a:pPr>
            <a:r>
              <a:rPr sz="1200">
                <a:solidFill>
                  <a:srgbClr val="3D5A78"/>
                </a:solidFill>
                <a:cs typeface="+mn-lt"/>
              </a:rPr>
              <a:t>按</a:t>
            </a:r>
            <a:r>
              <a:rPr sz="1200" b="1">
                <a:solidFill>
                  <a:schemeClr val="tx2"/>
                </a:solidFill>
                <a:cs typeface="+mn-lt"/>
              </a:rPr>
              <a:t>重症监护、失能照护、活力康养</a:t>
            </a:r>
            <a:r>
              <a:rPr sz="1200">
                <a:solidFill>
                  <a:srgbClr val="3D5A78"/>
                </a:solidFill>
                <a:cs typeface="+mn-lt"/>
              </a:rPr>
              <a:t>分档配置，避免过度投入</a:t>
            </a:r>
            <a:endParaRPr sz="1200">
              <a:solidFill>
                <a:srgbClr val="3D5A78"/>
              </a:solidFill>
              <a:cs typeface="+mn-lt"/>
            </a:endParaRPr>
          </a:p>
        </p:txBody>
      </p:sp>
      <p:sp>
        <p:nvSpPr>
          <p:cNvPr id="36" name="任意多边形 35"/>
          <p:cNvSpPr/>
          <p:nvPr>
            <p:custDataLst>
              <p:tags r:id="rId42"/>
            </p:custDataLst>
          </p:nvPr>
        </p:nvSpPr>
        <p:spPr>
          <a:xfrm>
            <a:off x="6259880" y="4032280"/>
            <a:ext cx="5311040" cy="38070"/>
          </a:xfrm>
          <a:custGeom>
            <a:avLst/>
            <a:gdLst/>
            <a:ahLst/>
            <a:cxnLst>
              <a:cxn ang="3">
                <a:pos x="hc" y="t"/>
              </a:cxn>
              <a:cxn ang="cd2">
                <a:pos x="l" y="vc"/>
              </a:cxn>
              <a:cxn ang="cd4">
                <a:pos x="hc" y="b"/>
              </a:cxn>
              <a:cxn ang="0">
                <a:pos x="r" y="vc"/>
              </a:cxn>
            </a:cxnLst>
            <a:rect l="l" t="t" r="r" b="b"/>
            <a:pathLst>
              <a:path w="8364" h="60">
                <a:moveTo>
                  <a:pt x="147" y="0"/>
                </a:moveTo>
                <a:lnTo>
                  <a:pt x="8217" y="0"/>
                </a:lnTo>
                <a:cubicBezTo>
                  <a:pt x="8274" y="0"/>
                  <a:pt x="8326" y="23"/>
                  <a:pt x="8364" y="60"/>
                </a:cubicBezTo>
                <a:lnTo>
                  <a:pt x="0" y="60"/>
                </a:lnTo>
                <a:cubicBezTo>
                  <a:pt x="38" y="23"/>
                  <a:pt x="90" y="0"/>
                  <a:pt x="147" y="0"/>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809625" y="1838849"/>
            <a:ext cx="1048569" cy="176213"/>
          </a:xfrm>
          <a:prstGeom prst="rect">
            <a:avLst/>
          </a:prstGeom>
          <a:noFill/>
        </p:spPr>
        <p:txBody>
          <a:bodyPr wrap="square" lIns="0" tIns="0" rIns="0" bIns="0" rtlCol="0" anchor="ctr">
            <a:noAutofit/>
          </a:bodyPr>
          <a:p>
            <a:pPr algn="l"/>
            <a:r>
              <a:rPr sz="1050" b="1" spc="315">
                <a:solidFill>
                  <a:srgbClr val="0088E8"/>
                </a:solidFill>
                <a:latin typeface="MiSans Demibold" panose="00000700000000000000" charset="-122"/>
                <a:ea typeface="MiSans Demibold" panose="00000700000000000000" charset="-122"/>
              </a:rPr>
              <a:t>CHAPTER</a:t>
            </a:r>
            <a:endParaRPr sz="1050" b="1" spc="315">
              <a:solidFill>
                <a:srgbClr val="0088E8"/>
              </a:solidFill>
              <a:latin typeface="MiSans Demibold" panose="00000700000000000000" charset="-122"/>
              <a:ea typeface="MiSans Demibold" panose="00000700000000000000" charset="-122"/>
            </a:endParaRPr>
          </a:p>
        </p:txBody>
      </p:sp>
      <p:sp>
        <p:nvSpPr>
          <p:cNvPr id="8" name="文本框 7"/>
          <p:cNvSpPr txBox="1"/>
          <p:nvPr>
            <p:custDataLst>
              <p:tags r:id="rId2"/>
            </p:custDataLst>
          </p:nvPr>
        </p:nvSpPr>
        <p:spPr>
          <a:xfrm>
            <a:off x="666750" y="3655266"/>
            <a:ext cx="3765871" cy="758190"/>
          </a:xfrm>
          <a:prstGeom prst="rect">
            <a:avLst/>
          </a:prstGeom>
          <a:noFill/>
        </p:spPr>
        <p:txBody>
          <a:bodyPr wrap="square" lIns="0" tIns="0" rIns="0" bIns="0" rtlCol="0" anchor="t">
            <a:noAutofit/>
          </a:bodyPr>
          <a:p>
            <a:pPr algn="l">
              <a:lnSpc>
                <a:spcPct val="108000"/>
              </a:lnSpc>
            </a:pPr>
            <a:r>
              <a:rPr sz="4200" b="1" spc="42">
                <a:solidFill>
                  <a:srgbClr val="1A3E5C"/>
                </a:solidFill>
                <a:latin typeface="+mj-lt"/>
                <a:ea typeface="+mj-ea"/>
                <a:cs typeface="+mj-lt"/>
              </a:rPr>
              <a:t>核心功能设计</a:t>
            </a:r>
            <a:endParaRPr sz="4200" b="1" spc="42">
              <a:solidFill>
                <a:srgbClr val="1A3E5C"/>
              </a:solidFill>
              <a:latin typeface="+mj-lt"/>
              <a:ea typeface="+mj-ea"/>
              <a:cs typeface="+mj-lt"/>
            </a:endParaRPr>
          </a:p>
        </p:txBody>
      </p:sp>
      <p:sp>
        <p:nvSpPr>
          <p:cNvPr id="10" name="矩形 9"/>
          <p:cNvSpPr/>
          <p:nvPr>
            <p:custDataLst>
              <p:tags r:id="rId3"/>
            </p:custDataLst>
          </p:nvPr>
        </p:nvSpPr>
        <p:spPr>
          <a:xfrm>
            <a:off x="666750" y="5009515"/>
            <a:ext cx="2353945" cy="9525"/>
          </a:xfrm>
          <a:prstGeom prst="rect">
            <a:avLst/>
          </a:prstGeom>
          <a:solidFill>
            <a:schemeClr val="accent1">
              <a:alpha val="1803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666750" y="4602023"/>
            <a:ext cx="2507009" cy="260985"/>
          </a:xfrm>
          <a:prstGeom prst="rect">
            <a:avLst/>
          </a:prstGeom>
          <a:noFill/>
        </p:spPr>
        <p:txBody>
          <a:bodyPr wrap="square" lIns="0" tIns="0" rIns="0" bIns="0" rtlCol="0" anchor="t">
            <a:noAutofit/>
          </a:bodyPr>
          <a:p>
            <a:pPr algn="l">
              <a:lnSpc>
                <a:spcPct val="133000"/>
              </a:lnSpc>
            </a:pPr>
            <a:r>
              <a:rPr sz="1200" spc="36">
                <a:solidFill>
                  <a:srgbClr val="3D5A78"/>
                </a:solidFill>
                <a:cs typeface="+mn-lt"/>
              </a:rPr>
              <a:t>功能全面实用，是方案落地的根基</a:t>
            </a:r>
            <a:endParaRPr sz="1200" spc="36">
              <a:solidFill>
                <a:srgbClr val="3D5A78"/>
              </a:solidFill>
              <a:cs typeface="+mn-lt"/>
            </a:endParaRPr>
          </a:p>
        </p:txBody>
      </p:sp>
      <p:sp>
        <p:nvSpPr>
          <p:cNvPr id="3" name="矩形 2"/>
          <p:cNvSpPr/>
          <p:nvPr>
            <p:custDataLst>
              <p:tags r:id="rId5"/>
            </p:custDataLst>
          </p:nvPr>
        </p:nvSpPr>
        <p:spPr>
          <a:xfrm rot="2700000">
            <a:off x="666115" y="1903095"/>
            <a:ext cx="48260" cy="4762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custDataLst>
              <p:tags r:id="rId6"/>
            </p:custDataLst>
          </p:nvPr>
        </p:nvSpPr>
        <p:spPr>
          <a:xfrm>
            <a:off x="1819910" y="1922145"/>
            <a:ext cx="228600" cy="9525"/>
          </a:xfrm>
          <a:prstGeom prst="rect">
            <a:avLst/>
          </a:pr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7"/>
            </p:custDataLst>
          </p:nvPr>
        </p:nvSpPr>
        <p:spPr>
          <a:xfrm>
            <a:off x="666750" y="2248424"/>
            <a:ext cx="2592362" cy="1281113"/>
          </a:xfrm>
          <a:prstGeom prst="rect">
            <a:avLst/>
          </a:prstGeom>
          <a:noFill/>
        </p:spPr>
        <p:txBody>
          <a:bodyPr wrap="square" lIns="0" tIns="0" rIns="0" bIns="0" rtlCol="0" anchor="t">
            <a:noAutofit/>
          </a:bodyPr>
          <a:p>
            <a:pPr algn="l">
              <a:lnSpc>
                <a:spcPct val="83000"/>
              </a:lnSpc>
            </a:pPr>
            <a:r>
              <a:rPr sz="9000" b="1" spc="90">
                <a:solidFill>
                  <a:srgbClr val="0088E8">
                    <a:alpha val="12000"/>
                  </a:srgbClr>
                </a:solidFill>
                <a:latin typeface="MiSans Demibold" panose="00000700000000000000" charset="-122"/>
                <a:ea typeface="MiSans Demibold" panose="00000700000000000000" charset="-122"/>
              </a:rPr>
              <a:t>03</a:t>
            </a:r>
            <a:endParaRPr sz="9000" b="1" spc="90">
              <a:solidFill>
                <a:srgbClr val="0088E8">
                  <a:alpha val="12000"/>
                </a:srgbClr>
              </a:solidFill>
              <a:latin typeface="MiSans Demibold" panose="00000700000000000000" charset="-122"/>
              <a:ea typeface="MiSans Demibold" panose="000007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健康监测覆盖七类核心指标</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把风险发现从</a:t>
            </a:r>
            <a:r>
              <a:rPr lang="en-US" altLang="zh-CN" sz="1200">
                <a:solidFill>
                  <a:srgbClr val="3D5A78"/>
                </a:solidFill>
                <a:cs typeface="+mn-lt"/>
              </a:rPr>
              <a:t>"</a:t>
            </a:r>
            <a:r>
              <a:rPr lang="zh-CN" altLang="en-US" sz="1200">
                <a:solidFill>
                  <a:srgbClr val="3D5A78"/>
                </a:solidFill>
                <a:cs typeface="+mn-lt"/>
              </a:rPr>
              <a:t>事后</a:t>
            </a:r>
            <a:r>
              <a:rPr lang="en-US" altLang="zh-CN" sz="1200">
                <a:solidFill>
                  <a:srgbClr val="3D5A78"/>
                </a:solidFill>
                <a:cs typeface="+mn-lt"/>
              </a:rPr>
              <a:t>"</a:t>
            </a:r>
            <a:r>
              <a:rPr lang="zh-CN" altLang="en-US" sz="1200">
                <a:solidFill>
                  <a:srgbClr val="3D5A78"/>
                </a:solidFill>
                <a:cs typeface="+mn-lt"/>
              </a:rPr>
              <a:t>提前到</a:t>
            </a:r>
            <a:r>
              <a:rPr lang="en-US" altLang="zh-CN" sz="1200">
                <a:solidFill>
                  <a:srgbClr val="3D5A78"/>
                </a:solidFill>
                <a:cs typeface="+mn-lt"/>
              </a:rPr>
              <a:t>"</a:t>
            </a:r>
            <a:r>
              <a:rPr lang="zh-CN" altLang="en-US" sz="1200">
                <a:solidFill>
                  <a:srgbClr val="3D5A78"/>
                </a:solidFill>
                <a:cs typeface="+mn-lt"/>
              </a:rPr>
              <a:t>事前</a:t>
            </a:r>
            <a:r>
              <a:rPr lang="en-US" altLang="zh-CN" sz="1200">
                <a:solidFill>
                  <a:srgbClr val="3D5A78"/>
                </a:solidFill>
                <a:cs typeface="+mn-lt"/>
              </a:rPr>
              <a:t>"</a:t>
            </a:r>
            <a:endParaRPr lang="en-US" altLang="zh-CN" sz="1200">
              <a:solidFill>
                <a:srgbClr val="3D5A78"/>
              </a:solidFill>
              <a:cs typeface="+mn-lt"/>
            </a:endParaRPr>
          </a:p>
        </p:txBody>
      </p:sp>
      <p:sp>
        <p:nvSpPr>
          <p:cNvPr id="5" name="任意多边形 4"/>
          <p:cNvSpPr/>
          <p:nvPr>
            <p:custDataLst>
              <p:tags r:id="rId3"/>
            </p:custDataLst>
          </p:nvPr>
        </p:nvSpPr>
        <p:spPr>
          <a:xfrm>
            <a:off x="575945" y="1345565"/>
            <a:ext cx="3521075" cy="2444115"/>
          </a:xfrm>
          <a:custGeom>
            <a:avLst/>
            <a:gdLst>
              <a:gd name="sw" fmla="*/ 1 w 5544"/>
              <a:gd name="sh" fmla="*/ 1 h 3849"/>
              <a:gd name="mins" fmla="min sw sh"/>
              <a:gd name="dsw" fmla="+- 0 sw mins"/>
              <a:gd name="dsh" fmla="+- 0 sh mins"/>
              <a:gd name="p0x0" fmla="*/ 210 w 5544"/>
              <a:gd name="p0y0" fmla="*/ 0 h 3849"/>
              <a:gd name="p0x1" fmla="*/ 5334 w 5544"/>
              <a:gd name="p0y1" fmla="*/ 0 h 3849"/>
              <a:gd name="p0x2" fmla="*/ 5450 w 5544"/>
              <a:gd name="p0y2" fmla="*/ 0 h 3849"/>
              <a:gd name="p0x3" fmla="*/ 5544 w 5544"/>
              <a:gd name="p0y3" fmla="*/ 94 h 3849"/>
              <a:gd name="p0x4" fmla="*/ 5544 w 5544"/>
              <a:gd name="p0y4" fmla="*/ 210 h 3849"/>
              <a:gd name="p0x5" fmla="*/ 5544 w 5544"/>
              <a:gd name="p0y5" fmla="*/ 3639 h 3849"/>
              <a:gd name="p0x6" fmla="*/ 5544 w 5544"/>
              <a:gd name="p0y6" fmla="*/ 3755 h 3849"/>
              <a:gd name="p0x7" fmla="*/ 5450 w 5544"/>
              <a:gd name="p0y7" fmla="*/ 3849 h 3849"/>
              <a:gd name="p0x8" fmla="*/ 5334 w 5544"/>
              <a:gd name="p0y8" fmla="*/ 3849 h 3849"/>
              <a:gd name="p0x9" fmla="*/ 210 w 5544"/>
              <a:gd name="p0y9" fmla="*/ 3849 h 3849"/>
              <a:gd name="p0x10" fmla="*/ 94 w 5544"/>
              <a:gd name="p0y10" fmla="*/ 3849 h 3849"/>
              <a:gd name="p0x11" fmla="*/ 0 w 5544"/>
              <a:gd name="p0y11" fmla="*/ 3755 h 3849"/>
              <a:gd name="p0x12" fmla="*/ 0 w 5544"/>
              <a:gd name="p0y12" fmla="*/ 3639 h 3849"/>
              <a:gd name="p0x13" fmla="*/ 0 w 5544"/>
              <a:gd name="p0y13" fmla="*/ 210 h 3849"/>
              <a:gd name="p0x14" fmla="*/ 0 w 5544"/>
              <a:gd name="p0y14" fmla="*/ 94 h 3849"/>
              <a:gd name="p0x15" fmla="*/ 94 w 5544"/>
              <a:gd name="p0y15" fmla="*/ 0 h 3849"/>
              <a:gd name="p0x16" fmla="*/ 210 w 5544"/>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1" name="组合 70"/>
          <p:cNvGrpSpPr/>
          <p:nvPr/>
        </p:nvGrpSpPr>
        <p:grpSpPr>
          <a:xfrm>
            <a:off x="581025" y="1350010"/>
            <a:ext cx="3510280" cy="584200"/>
            <a:chOff x="915" y="2126"/>
            <a:chExt cx="5528" cy="920"/>
          </a:xfrm>
        </p:grpSpPr>
        <p:sp>
          <p:nvSpPr>
            <p:cNvPr id="6" name="任意多边形 5"/>
            <p:cNvSpPr/>
            <p:nvPr>
              <p:custDataLst>
                <p:tags r:id="rId4"/>
              </p:custDataLst>
            </p:nvPr>
          </p:nvSpPr>
          <p:spPr>
            <a:xfrm>
              <a:off x="915" y="2126"/>
              <a:ext cx="5529" cy="921"/>
            </a:xfrm>
            <a:custGeom>
              <a:avLst/>
              <a:gdLst>
                <a:gd name="sw" fmla="*/ 1 w 5529"/>
                <a:gd name="sh" fmla="*/ 1 h 920"/>
                <a:gd name="mins" fmla="min sw sh"/>
                <a:gd name="dsw" fmla="+- 0 sw mins"/>
                <a:gd name="dsh" fmla="+- 0 sh mins"/>
                <a:gd name="p0x0" fmla="*/ 0 w 5529"/>
                <a:gd name="p0y0" fmla="*/ 0 h 920"/>
                <a:gd name="p0x1" fmla="*/ 5529 w 5529"/>
                <a:gd name="p0y1" fmla="*/ 0 h 920"/>
                <a:gd name="p0x2" fmla="*/ 5529 w 5529"/>
                <a:gd name="p0y2" fmla="*/ 920 h 920"/>
                <a:gd name="p0x3" fmla="*/ 0 w 5529"/>
                <a:gd name="p0y3" fmla="*/ 920 h 920"/>
                <a:gd name="p0x4" fmla="*/ 0 w 5529"/>
                <a:gd name="p0y4" fmla="*/ 0 h 920"/>
              </a:gdLst>
              <a:ahLst/>
              <a:cxnLst/>
              <a:pathLst>
                <a:path w="5529" h="921">
                  <a:moveTo>
                    <a:pt x="210" y="0"/>
                  </a:moveTo>
                  <a:lnTo>
                    <a:pt x="5319" y="0"/>
                  </a:lnTo>
                  <a:cubicBezTo>
                    <a:pt x="5435" y="0"/>
                    <a:pt x="5529" y="94"/>
                    <a:pt x="5529" y="210"/>
                  </a:cubicBezTo>
                  <a:lnTo>
                    <a:pt x="5529"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7" name="任意多边形 6"/>
            <p:cNvSpPr/>
            <p:nvPr>
              <p:custDataLst>
                <p:tags r:id="rId5"/>
              </p:custDataLst>
            </p:nvPr>
          </p:nvSpPr>
          <p:spPr>
            <a:xfrm>
              <a:off x="915" y="3032"/>
              <a:ext cx="5529" cy="15"/>
            </a:xfrm>
            <a:custGeom>
              <a:avLst/>
              <a:gdLst>
                <a:gd name="sw" fmla="*/ 1 w 5529"/>
                <a:gd name="sh" fmla="*/ 1 h 15"/>
                <a:gd name="mins" fmla="min sw sh"/>
                <a:gd name="dsw" fmla="+- 0 sw mins"/>
                <a:gd name="dsh" fmla="+- 0 sh mins"/>
                <a:gd name="p0x0" fmla="*/ 5529 w 5529"/>
                <a:gd name="p0y0" fmla="*/ 15 h 15"/>
                <a:gd name="p0x1" fmla="*/ 0 w 5529"/>
                <a:gd name="p0y1" fmla="*/ 15 h 15"/>
                <a:gd name="p0x2" fmla="*/ 0 w 5529"/>
                <a:gd name="p0y2" fmla="*/ 0 h 15"/>
                <a:gd name="p0x3" fmla="*/ 5529 w 5529"/>
                <a:gd name="p0y3" fmla="*/ 0 h 15"/>
                <a:gd name="p0x4" fmla="*/ 5529 w 5529"/>
                <a:gd name="p0y4" fmla="*/ 15 h 15"/>
              </a:gdLst>
              <a:ahLst/>
              <a:cxnLst/>
              <a:pathLst>
                <a:path w="5529" h="15">
                  <a:moveTo>
                    <a:pt x="5529" y="0"/>
                  </a:moveTo>
                  <a:lnTo>
                    <a:pt x="5529" y="15"/>
                  </a:lnTo>
                  <a:lnTo>
                    <a:pt x="0" y="15"/>
                  </a:lnTo>
                  <a:lnTo>
                    <a:pt x="0" y="0"/>
                  </a:lnTo>
                  <a:lnTo>
                    <a:pt x="5529"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9" name="任意多边形 8"/>
          <p:cNvSpPr/>
          <p:nvPr>
            <p:custDataLst>
              <p:tags r:id="rId6"/>
            </p:custDataLst>
          </p:nvPr>
        </p:nvSpPr>
        <p:spPr>
          <a:xfrm>
            <a:off x="733425" y="150431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rcRect t="-7143" b="-7143"/>
          <a:stretch>
            <a:fillRect/>
          </a:stretch>
        </p:blipFill>
        <p:spPr>
          <a:xfrm>
            <a:off x="790575" y="1561465"/>
            <a:ext cx="152400" cy="152400"/>
          </a:xfrm>
          <a:prstGeom prst="rect">
            <a:avLst/>
          </a:prstGeom>
        </p:spPr>
      </p:pic>
      <p:sp>
        <p:nvSpPr>
          <p:cNvPr id="12" name="文本框 11"/>
          <p:cNvSpPr txBox="1"/>
          <p:nvPr>
            <p:custDataLst>
              <p:tags r:id="rId10"/>
            </p:custDataLst>
          </p:nvPr>
        </p:nvSpPr>
        <p:spPr>
          <a:xfrm>
            <a:off x="1114425" y="1446743"/>
            <a:ext cx="282572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七类指标</a:t>
            </a:r>
            <a:endParaRPr sz="2100" b="1" spc="63">
              <a:solidFill>
                <a:srgbClr val="1A3E5C"/>
              </a:solidFill>
              <a:cs typeface="+mn-lt"/>
            </a:endParaRPr>
          </a:p>
        </p:txBody>
      </p:sp>
      <p:sp>
        <p:nvSpPr>
          <p:cNvPr id="13" name="任意多边形 12"/>
          <p:cNvSpPr/>
          <p:nvPr>
            <p:custDataLst>
              <p:tags r:id="rId11"/>
            </p:custDataLst>
          </p:nvPr>
        </p:nvSpPr>
        <p:spPr>
          <a:xfrm>
            <a:off x="771525" y="282194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2"/>
            </p:custDataLst>
          </p:nvPr>
        </p:nvSpPr>
        <p:spPr>
          <a:xfrm>
            <a:off x="962025" y="2726931"/>
            <a:ext cx="2940025" cy="260985"/>
          </a:xfrm>
          <a:prstGeom prst="rect">
            <a:avLst/>
          </a:prstGeom>
          <a:noFill/>
        </p:spPr>
        <p:txBody>
          <a:bodyPr wrap="square" lIns="0" tIns="0" rIns="0" bIns="0" rtlCol="0" anchor="t">
            <a:noAutofit/>
          </a:bodyPr>
          <a:p>
            <a:pPr algn="l">
              <a:lnSpc>
                <a:spcPct val="133000"/>
              </a:lnSpc>
            </a:pPr>
            <a:r>
              <a:rPr sz="1200" b="1">
                <a:solidFill>
                  <a:schemeClr val="tx2"/>
                </a:solidFill>
                <a:cs typeface="+mn-lt"/>
              </a:rPr>
              <a:t>心率、血氧、体温</a:t>
            </a:r>
            <a:r>
              <a:rPr sz="1200">
                <a:solidFill>
                  <a:srgbClr val="3D5A78"/>
                </a:solidFill>
                <a:cs typeface="+mn-lt"/>
              </a:rPr>
              <a:t>等，多终端持续采集</a:t>
            </a:r>
            <a:endParaRPr sz="1200">
              <a:solidFill>
                <a:srgbClr val="3D5A78"/>
              </a:solidFill>
              <a:cs typeface="+mn-lt"/>
            </a:endParaRPr>
          </a:p>
        </p:txBody>
      </p:sp>
      <p:sp>
        <p:nvSpPr>
          <p:cNvPr id="16" name="任意多边形 15"/>
          <p:cNvSpPr/>
          <p:nvPr>
            <p:custDataLst>
              <p:tags r:id="rId13"/>
            </p:custDataLst>
          </p:nvPr>
        </p:nvSpPr>
        <p:spPr>
          <a:xfrm>
            <a:off x="4335145" y="1345565"/>
            <a:ext cx="3521075" cy="2444115"/>
          </a:xfrm>
          <a:custGeom>
            <a:avLst/>
            <a:gdLst>
              <a:gd name="sw" fmla="*/ 1 w 5544"/>
              <a:gd name="sh" fmla="*/ 1 h 3849"/>
              <a:gd name="mins" fmla="min sw sh"/>
              <a:gd name="dsw" fmla="+- 0 sw mins"/>
              <a:gd name="dsh" fmla="+- 0 sh mins"/>
              <a:gd name="p0x0" fmla="*/ 210 w 5544"/>
              <a:gd name="p0y0" fmla="*/ 0 h 3849"/>
              <a:gd name="p0x1" fmla="*/ 5334 w 5544"/>
              <a:gd name="p0y1" fmla="*/ 0 h 3849"/>
              <a:gd name="p0x2" fmla="*/ 5450 w 5544"/>
              <a:gd name="p0y2" fmla="*/ 0 h 3849"/>
              <a:gd name="p0x3" fmla="*/ 5544 w 5544"/>
              <a:gd name="p0y3" fmla="*/ 94 h 3849"/>
              <a:gd name="p0x4" fmla="*/ 5544 w 5544"/>
              <a:gd name="p0y4" fmla="*/ 210 h 3849"/>
              <a:gd name="p0x5" fmla="*/ 5544 w 5544"/>
              <a:gd name="p0y5" fmla="*/ 3639 h 3849"/>
              <a:gd name="p0x6" fmla="*/ 5544 w 5544"/>
              <a:gd name="p0y6" fmla="*/ 3755 h 3849"/>
              <a:gd name="p0x7" fmla="*/ 5450 w 5544"/>
              <a:gd name="p0y7" fmla="*/ 3849 h 3849"/>
              <a:gd name="p0x8" fmla="*/ 5334 w 5544"/>
              <a:gd name="p0y8" fmla="*/ 3849 h 3849"/>
              <a:gd name="p0x9" fmla="*/ 210 w 5544"/>
              <a:gd name="p0y9" fmla="*/ 3849 h 3849"/>
              <a:gd name="p0x10" fmla="*/ 94 w 5544"/>
              <a:gd name="p0y10" fmla="*/ 3849 h 3849"/>
              <a:gd name="p0x11" fmla="*/ 0 w 5544"/>
              <a:gd name="p0y11" fmla="*/ 3755 h 3849"/>
              <a:gd name="p0x12" fmla="*/ 0 w 5544"/>
              <a:gd name="p0y12" fmla="*/ 3639 h 3849"/>
              <a:gd name="p0x13" fmla="*/ 0 w 5544"/>
              <a:gd name="p0y13" fmla="*/ 210 h 3849"/>
              <a:gd name="p0x14" fmla="*/ 0 w 5544"/>
              <a:gd name="p0y14" fmla="*/ 94 h 3849"/>
              <a:gd name="p0x15" fmla="*/ 94 w 5544"/>
              <a:gd name="p0y15" fmla="*/ 0 h 3849"/>
              <a:gd name="p0x16" fmla="*/ 210 w 5544"/>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2" name="组合 71"/>
          <p:cNvGrpSpPr/>
          <p:nvPr/>
        </p:nvGrpSpPr>
        <p:grpSpPr>
          <a:xfrm>
            <a:off x="4339590" y="1350010"/>
            <a:ext cx="3511550" cy="584200"/>
            <a:chOff x="6834" y="2126"/>
            <a:chExt cx="5530" cy="920"/>
          </a:xfrm>
        </p:grpSpPr>
        <p:sp>
          <p:nvSpPr>
            <p:cNvPr id="17" name="任意多边形 16"/>
            <p:cNvSpPr/>
            <p:nvPr>
              <p:custDataLst>
                <p:tags r:id="rId14"/>
              </p:custDataLst>
            </p:nvPr>
          </p:nvSpPr>
          <p:spPr>
            <a:xfrm>
              <a:off x="6834" y="2126"/>
              <a:ext cx="5530" cy="921"/>
            </a:xfrm>
            <a:custGeom>
              <a:avLst/>
              <a:gdLst>
                <a:gd name="sw" fmla="*/ 1 w 5529"/>
                <a:gd name="sh" fmla="*/ 1 h 920"/>
                <a:gd name="mins" fmla="min sw sh"/>
                <a:gd name="dsw" fmla="+- 0 sw mins"/>
                <a:gd name="dsh" fmla="+- 0 sh mins"/>
                <a:gd name="p0x0" fmla="*/ 0 w 5529"/>
                <a:gd name="p0y0" fmla="*/ 0 h 920"/>
                <a:gd name="p0x1" fmla="*/ 5529 w 5529"/>
                <a:gd name="p0y1" fmla="*/ 0 h 920"/>
                <a:gd name="p0x2" fmla="*/ 5529 w 5529"/>
                <a:gd name="p0y2" fmla="*/ 920 h 920"/>
                <a:gd name="p0x3" fmla="*/ 0 w 5529"/>
                <a:gd name="p0y3" fmla="*/ 920 h 920"/>
                <a:gd name="p0x4" fmla="*/ 0 w 5529"/>
                <a:gd name="p0y4" fmla="*/ 0 h 920"/>
              </a:gdLst>
              <a:ahLst/>
              <a:cxnLst/>
              <a:pathLst>
                <a:path w="5530" h="921">
                  <a:moveTo>
                    <a:pt x="210" y="0"/>
                  </a:moveTo>
                  <a:lnTo>
                    <a:pt x="5320" y="0"/>
                  </a:lnTo>
                  <a:cubicBezTo>
                    <a:pt x="5436" y="0"/>
                    <a:pt x="5530" y="94"/>
                    <a:pt x="5530" y="210"/>
                  </a:cubicBezTo>
                  <a:lnTo>
                    <a:pt x="553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8" name="任意多边形 17"/>
            <p:cNvSpPr/>
            <p:nvPr>
              <p:custDataLst>
                <p:tags r:id="rId15"/>
              </p:custDataLst>
            </p:nvPr>
          </p:nvSpPr>
          <p:spPr>
            <a:xfrm>
              <a:off x="6834" y="3032"/>
              <a:ext cx="5530" cy="15"/>
            </a:xfrm>
            <a:custGeom>
              <a:avLst/>
              <a:gdLst>
                <a:gd name="sw" fmla="*/ 1 w 5529"/>
                <a:gd name="sh" fmla="*/ 1 h 15"/>
                <a:gd name="mins" fmla="min sw sh"/>
                <a:gd name="dsw" fmla="+- 0 sw mins"/>
                <a:gd name="dsh" fmla="+- 0 sh mins"/>
                <a:gd name="p0x0" fmla="*/ 5529 w 5529"/>
                <a:gd name="p0y0" fmla="*/ 15 h 15"/>
                <a:gd name="p0x1" fmla="*/ 0 w 5529"/>
                <a:gd name="p0y1" fmla="*/ 15 h 15"/>
                <a:gd name="p0x2" fmla="*/ 0 w 5529"/>
                <a:gd name="p0y2" fmla="*/ 0 h 15"/>
                <a:gd name="p0x3" fmla="*/ 5529 w 5529"/>
                <a:gd name="p0y3" fmla="*/ 0 h 15"/>
                <a:gd name="p0x4" fmla="*/ 5529 w 5529"/>
                <a:gd name="p0y4" fmla="*/ 15 h 15"/>
              </a:gdLst>
              <a:ahLst/>
              <a:cxnLst/>
              <a:pathLst>
                <a:path w="5530" h="15">
                  <a:moveTo>
                    <a:pt x="5530" y="0"/>
                  </a:moveTo>
                  <a:lnTo>
                    <a:pt x="5530" y="15"/>
                  </a:lnTo>
                  <a:lnTo>
                    <a:pt x="0" y="15"/>
                  </a:lnTo>
                  <a:lnTo>
                    <a:pt x="0" y="0"/>
                  </a:lnTo>
                  <a:lnTo>
                    <a:pt x="553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20" name="任意多边形 19"/>
          <p:cNvSpPr/>
          <p:nvPr>
            <p:custDataLst>
              <p:tags r:id="rId16"/>
            </p:custDataLst>
          </p:nvPr>
        </p:nvSpPr>
        <p:spPr>
          <a:xfrm>
            <a:off x="4491990" y="150431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1" name="图片 20"/>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rcRect l="-2632" r="-2632"/>
          <a:stretch>
            <a:fillRect/>
          </a:stretch>
        </p:blipFill>
        <p:spPr>
          <a:xfrm>
            <a:off x="4530090" y="1561465"/>
            <a:ext cx="190500" cy="152400"/>
          </a:xfrm>
          <a:prstGeom prst="rect">
            <a:avLst/>
          </a:prstGeom>
        </p:spPr>
      </p:pic>
      <p:sp>
        <p:nvSpPr>
          <p:cNvPr id="23" name="文本框 22"/>
          <p:cNvSpPr txBox="1"/>
          <p:nvPr>
            <p:custDataLst>
              <p:tags r:id="rId20"/>
            </p:custDataLst>
          </p:nvPr>
        </p:nvSpPr>
        <p:spPr>
          <a:xfrm>
            <a:off x="4873599" y="1446743"/>
            <a:ext cx="282572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无感监测</a:t>
            </a:r>
            <a:endParaRPr sz="2100" b="1" spc="63">
              <a:solidFill>
                <a:srgbClr val="1A3E5C"/>
              </a:solidFill>
              <a:cs typeface="+mn-lt"/>
            </a:endParaRPr>
          </a:p>
        </p:txBody>
      </p:sp>
      <p:sp>
        <p:nvSpPr>
          <p:cNvPr id="24" name="任意多边形 23"/>
          <p:cNvSpPr/>
          <p:nvPr>
            <p:custDataLst>
              <p:tags r:id="rId21"/>
            </p:custDataLst>
          </p:nvPr>
        </p:nvSpPr>
        <p:spPr>
          <a:xfrm>
            <a:off x="4530090" y="282194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22"/>
            </p:custDataLst>
          </p:nvPr>
        </p:nvSpPr>
        <p:spPr>
          <a:xfrm>
            <a:off x="4721199" y="2726931"/>
            <a:ext cx="2940025" cy="260985"/>
          </a:xfrm>
          <a:prstGeom prst="rect">
            <a:avLst/>
          </a:prstGeom>
          <a:noFill/>
        </p:spPr>
        <p:txBody>
          <a:bodyPr wrap="square" lIns="0" tIns="0" rIns="0" bIns="0" rtlCol="0" anchor="t">
            <a:noAutofit/>
          </a:bodyPr>
          <a:p>
            <a:pPr algn="l">
              <a:lnSpc>
                <a:spcPct val="133000"/>
              </a:lnSpc>
            </a:pPr>
            <a:r>
              <a:rPr sz="1200" b="1">
                <a:solidFill>
                  <a:schemeClr val="tx2"/>
                </a:solidFill>
                <a:cs typeface="+mn-lt"/>
              </a:rPr>
              <a:t>毫米波雷达</a:t>
            </a:r>
            <a:r>
              <a:rPr sz="1200">
                <a:solidFill>
                  <a:srgbClr val="3D5A78"/>
                </a:solidFill>
                <a:cs typeface="+mn-lt"/>
              </a:rPr>
              <a:t>+</a:t>
            </a:r>
            <a:r>
              <a:rPr sz="1200" b="1">
                <a:solidFill>
                  <a:schemeClr val="tx2"/>
                </a:solidFill>
                <a:cs typeface="+mn-lt"/>
              </a:rPr>
              <a:t>智能床垫</a:t>
            </a:r>
            <a:r>
              <a:rPr sz="1200">
                <a:solidFill>
                  <a:srgbClr val="3D5A78"/>
                </a:solidFill>
                <a:cs typeface="+mn-lt"/>
              </a:rPr>
              <a:t>（夜间）</a:t>
            </a:r>
            <a:endParaRPr sz="1200">
              <a:solidFill>
                <a:srgbClr val="3D5A78"/>
              </a:solidFill>
              <a:cs typeface="+mn-lt"/>
            </a:endParaRPr>
          </a:p>
        </p:txBody>
      </p:sp>
      <p:sp>
        <p:nvSpPr>
          <p:cNvPr id="27" name="任意多边形 26"/>
          <p:cNvSpPr/>
          <p:nvPr>
            <p:custDataLst>
              <p:tags r:id="rId23"/>
            </p:custDataLst>
          </p:nvPr>
        </p:nvSpPr>
        <p:spPr>
          <a:xfrm>
            <a:off x="8094345" y="1345565"/>
            <a:ext cx="3521075" cy="2444115"/>
          </a:xfrm>
          <a:custGeom>
            <a:avLst/>
            <a:gdLst>
              <a:gd name="sw" fmla="*/ 1 w 5544"/>
              <a:gd name="sh" fmla="*/ 1 h 3849"/>
              <a:gd name="mins" fmla="min sw sh"/>
              <a:gd name="dsw" fmla="+- 0 sw mins"/>
              <a:gd name="dsh" fmla="+- 0 sh mins"/>
              <a:gd name="p0x0" fmla="*/ 210 w 5544"/>
              <a:gd name="p0y0" fmla="*/ 0 h 3849"/>
              <a:gd name="p0x1" fmla="*/ 5334 w 5544"/>
              <a:gd name="p0y1" fmla="*/ 0 h 3849"/>
              <a:gd name="p0x2" fmla="*/ 5450 w 5544"/>
              <a:gd name="p0y2" fmla="*/ 0 h 3849"/>
              <a:gd name="p0x3" fmla="*/ 5544 w 5544"/>
              <a:gd name="p0y3" fmla="*/ 94 h 3849"/>
              <a:gd name="p0x4" fmla="*/ 5544 w 5544"/>
              <a:gd name="p0y4" fmla="*/ 210 h 3849"/>
              <a:gd name="p0x5" fmla="*/ 5544 w 5544"/>
              <a:gd name="p0y5" fmla="*/ 3639 h 3849"/>
              <a:gd name="p0x6" fmla="*/ 5544 w 5544"/>
              <a:gd name="p0y6" fmla="*/ 3755 h 3849"/>
              <a:gd name="p0x7" fmla="*/ 5450 w 5544"/>
              <a:gd name="p0y7" fmla="*/ 3849 h 3849"/>
              <a:gd name="p0x8" fmla="*/ 5334 w 5544"/>
              <a:gd name="p0y8" fmla="*/ 3849 h 3849"/>
              <a:gd name="p0x9" fmla="*/ 210 w 5544"/>
              <a:gd name="p0y9" fmla="*/ 3849 h 3849"/>
              <a:gd name="p0x10" fmla="*/ 94 w 5544"/>
              <a:gd name="p0y10" fmla="*/ 3849 h 3849"/>
              <a:gd name="p0x11" fmla="*/ 0 w 5544"/>
              <a:gd name="p0y11" fmla="*/ 3755 h 3849"/>
              <a:gd name="p0x12" fmla="*/ 0 w 5544"/>
              <a:gd name="p0y12" fmla="*/ 3639 h 3849"/>
              <a:gd name="p0x13" fmla="*/ 0 w 5544"/>
              <a:gd name="p0y13" fmla="*/ 210 h 3849"/>
              <a:gd name="p0x14" fmla="*/ 0 w 5544"/>
              <a:gd name="p0y14" fmla="*/ 94 h 3849"/>
              <a:gd name="p0x15" fmla="*/ 94 w 5544"/>
              <a:gd name="p0y15" fmla="*/ 0 h 3849"/>
              <a:gd name="p0x16" fmla="*/ 210 w 5544"/>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3" name="组合 72"/>
          <p:cNvGrpSpPr/>
          <p:nvPr/>
        </p:nvGrpSpPr>
        <p:grpSpPr>
          <a:xfrm>
            <a:off x="8098790" y="1350010"/>
            <a:ext cx="3511550" cy="584200"/>
            <a:chOff x="12754" y="2126"/>
            <a:chExt cx="5530" cy="920"/>
          </a:xfrm>
        </p:grpSpPr>
        <p:sp>
          <p:nvSpPr>
            <p:cNvPr id="28" name="任意多边形 27"/>
            <p:cNvSpPr/>
            <p:nvPr>
              <p:custDataLst>
                <p:tags r:id="rId24"/>
              </p:custDataLst>
            </p:nvPr>
          </p:nvSpPr>
          <p:spPr>
            <a:xfrm>
              <a:off x="12754" y="2126"/>
              <a:ext cx="5530" cy="921"/>
            </a:xfrm>
            <a:custGeom>
              <a:avLst/>
              <a:gdLst>
                <a:gd name="sw" fmla="*/ 1 w 5529"/>
                <a:gd name="sh" fmla="*/ 1 h 920"/>
                <a:gd name="mins" fmla="min sw sh"/>
                <a:gd name="dsw" fmla="+- 0 sw mins"/>
                <a:gd name="dsh" fmla="+- 0 sh mins"/>
                <a:gd name="p0x0" fmla="*/ 0 w 5529"/>
                <a:gd name="p0y0" fmla="*/ 0 h 920"/>
                <a:gd name="p0x1" fmla="*/ 5529 w 5529"/>
                <a:gd name="p0y1" fmla="*/ 0 h 920"/>
                <a:gd name="p0x2" fmla="*/ 5529 w 5529"/>
                <a:gd name="p0y2" fmla="*/ 920 h 920"/>
                <a:gd name="p0x3" fmla="*/ 0 w 5529"/>
                <a:gd name="p0y3" fmla="*/ 920 h 920"/>
                <a:gd name="p0x4" fmla="*/ 0 w 5529"/>
                <a:gd name="p0y4" fmla="*/ 0 h 920"/>
              </a:gdLst>
              <a:ahLst/>
              <a:cxnLst/>
              <a:pathLst>
                <a:path w="5530" h="921">
                  <a:moveTo>
                    <a:pt x="210" y="0"/>
                  </a:moveTo>
                  <a:lnTo>
                    <a:pt x="5320" y="0"/>
                  </a:lnTo>
                  <a:cubicBezTo>
                    <a:pt x="5436" y="0"/>
                    <a:pt x="5530" y="94"/>
                    <a:pt x="5530" y="210"/>
                  </a:cubicBezTo>
                  <a:lnTo>
                    <a:pt x="553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9" name="任意多边形 28"/>
            <p:cNvSpPr/>
            <p:nvPr>
              <p:custDataLst>
                <p:tags r:id="rId25"/>
              </p:custDataLst>
            </p:nvPr>
          </p:nvSpPr>
          <p:spPr>
            <a:xfrm>
              <a:off x="12754" y="3032"/>
              <a:ext cx="5530" cy="15"/>
            </a:xfrm>
            <a:custGeom>
              <a:avLst/>
              <a:gdLst>
                <a:gd name="sw" fmla="*/ 1 w 5529"/>
                <a:gd name="sh" fmla="*/ 1 h 15"/>
                <a:gd name="mins" fmla="min sw sh"/>
                <a:gd name="dsw" fmla="+- 0 sw mins"/>
                <a:gd name="dsh" fmla="+- 0 sh mins"/>
                <a:gd name="p0x0" fmla="*/ 5529 w 5529"/>
                <a:gd name="p0y0" fmla="*/ 15 h 15"/>
                <a:gd name="p0x1" fmla="*/ 0 w 5529"/>
                <a:gd name="p0y1" fmla="*/ 15 h 15"/>
                <a:gd name="p0x2" fmla="*/ 0 w 5529"/>
                <a:gd name="p0y2" fmla="*/ 0 h 15"/>
                <a:gd name="p0x3" fmla="*/ 5529 w 5529"/>
                <a:gd name="p0y3" fmla="*/ 0 h 15"/>
                <a:gd name="p0x4" fmla="*/ 5529 w 5529"/>
                <a:gd name="p0y4" fmla="*/ 15 h 15"/>
              </a:gdLst>
              <a:ahLst/>
              <a:cxnLst/>
              <a:pathLst>
                <a:path w="5530" h="15">
                  <a:moveTo>
                    <a:pt x="5530" y="0"/>
                  </a:moveTo>
                  <a:lnTo>
                    <a:pt x="5530" y="15"/>
                  </a:lnTo>
                  <a:lnTo>
                    <a:pt x="0" y="15"/>
                  </a:lnTo>
                  <a:lnTo>
                    <a:pt x="0" y="0"/>
                  </a:lnTo>
                  <a:lnTo>
                    <a:pt x="553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31" name="任意多边形 30"/>
          <p:cNvSpPr/>
          <p:nvPr>
            <p:custDataLst>
              <p:tags r:id="rId26"/>
            </p:custDataLst>
          </p:nvPr>
        </p:nvSpPr>
        <p:spPr>
          <a:xfrm>
            <a:off x="8251190" y="150431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2" name="图片 31"/>
          <p:cNvPicPr>
            <a:picLocks noChangeAspect="1"/>
          </p:cNvPicPr>
          <p:nvPr>
            <p:custDataLst>
              <p:tags r:id="rId27"/>
            </p:custDataLst>
          </p:nvPr>
        </p:nvPicPr>
        <p:blipFill>
          <a:blip r:embed="rId28">
            <a:extLst>
              <a:ext uri="{96DAC541-7B7A-43D3-8B79-37D633B846F1}">
                <asvg:svgBlip xmlns:asvg="http://schemas.microsoft.com/office/drawing/2016/SVG/main" r:embed="rId29"/>
              </a:ext>
            </a:extLst>
          </a:blip>
          <a:srcRect l="-6250" r="-6250"/>
          <a:stretch>
            <a:fillRect/>
          </a:stretch>
        </p:blipFill>
        <p:spPr>
          <a:xfrm>
            <a:off x="8298815" y="1561465"/>
            <a:ext cx="171450" cy="152400"/>
          </a:xfrm>
          <a:prstGeom prst="rect">
            <a:avLst/>
          </a:prstGeom>
        </p:spPr>
      </p:pic>
      <p:sp>
        <p:nvSpPr>
          <p:cNvPr id="34" name="文本框 33"/>
          <p:cNvSpPr txBox="1"/>
          <p:nvPr>
            <p:custDataLst>
              <p:tags r:id="rId30"/>
            </p:custDataLst>
          </p:nvPr>
        </p:nvSpPr>
        <p:spPr>
          <a:xfrm>
            <a:off x="8632774" y="1446743"/>
            <a:ext cx="282572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日间自测</a:t>
            </a:r>
            <a:endParaRPr sz="2100" b="1" spc="63">
              <a:solidFill>
                <a:srgbClr val="1A3E5C"/>
              </a:solidFill>
              <a:cs typeface="+mn-lt"/>
            </a:endParaRPr>
          </a:p>
        </p:txBody>
      </p:sp>
      <p:sp>
        <p:nvSpPr>
          <p:cNvPr id="35" name="任意多边形 34"/>
          <p:cNvSpPr/>
          <p:nvPr>
            <p:custDataLst>
              <p:tags r:id="rId31"/>
            </p:custDataLst>
          </p:nvPr>
        </p:nvSpPr>
        <p:spPr>
          <a:xfrm>
            <a:off x="8289290" y="270002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文本框 35"/>
          <p:cNvSpPr txBox="1"/>
          <p:nvPr>
            <p:custDataLst>
              <p:tags r:id="rId32"/>
            </p:custDataLst>
          </p:nvPr>
        </p:nvSpPr>
        <p:spPr>
          <a:xfrm>
            <a:off x="8480374" y="2605040"/>
            <a:ext cx="2940025" cy="504768"/>
          </a:xfrm>
          <a:prstGeom prst="rect">
            <a:avLst/>
          </a:prstGeom>
          <a:noFill/>
        </p:spPr>
        <p:txBody>
          <a:bodyPr wrap="square" lIns="0" tIns="0" rIns="0" bIns="0" rtlCol="0" anchor="t">
            <a:noAutofit/>
          </a:bodyPr>
          <a:p>
            <a:pPr algn="l">
              <a:lnSpc>
                <a:spcPct val="133000"/>
              </a:lnSpc>
            </a:pPr>
            <a:r>
              <a:rPr sz="1200" b="1">
                <a:solidFill>
                  <a:schemeClr val="tx2"/>
                </a:solidFill>
                <a:cs typeface="+mn-lt"/>
              </a:rPr>
              <a:t>血压计、血糖仪、指夹血氧仪</a:t>
            </a:r>
            <a:r>
              <a:rPr lang="zh-CN" sz="1200">
                <a:solidFill>
                  <a:srgbClr val="3D5A78"/>
                </a:solidFill>
                <a:cs typeface="+mn-lt"/>
              </a:rPr>
              <a:t>（日间自测</a:t>
            </a:r>
            <a:r>
              <a:rPr lang="en-US" altLang="zh-CN" sz="1200">
                <a:solidFill>
                  <a:srgbClr val="3D5A78"/>
                </a:solidFill>
                <a:cs typeface="+mn-lt"/>
              </a:rPr>
              <a:t>/</a:t>
            </a:r>
            <a:r>
              <a:rPr lang="zh-CN" altLang="en-US" sz="1200">
                <a:solidFill>
                  <a:srgbClr val="3D5A78"/>
                </a:solidFill>
                <a:cs typeface="+mn-lt"/>
              </a:rPr>
              <a:t>护理巡检）</a:t>
            </a:r>
            <a:endParaRPr lang="zh-CN" altLang="en-US" sz="1200">
              <a:solidFill>
                <a:srgbClr val="3D5A78"/>
              </a:solidFill>
              <a:cs typeface="+mn-lt"/>
            </a:endParaRPr>
          </a:p>
        </p:txBody>
      </p:sp>
      <p:sp>
        <p:nvSpPr>
          <p:cNvPr id="38" name="任意多边形 37"/>
          <p:cNvSpPr/>
          <p:nvPr>
            <p:custDataLst>
              <p:tags r:id="rId33"/>
            </p:custDataLst>
          </p:nvPr>
        </p:nvSpPr>
        <p:spPr>
          <a:xfrm>
            <a:off x="575945" y="4027805"/>
            <a:ext cx="3521075" cy="2444115"/>
          </a:xfrm>
          <a:custGeom>
            <a:avLst/>
            <a:gdLst>
              <a:gd name="sw" fmla="*/ 1 w 5544"/>
              <a:gd name="sh" fmla="*/ 1 h 3849"/>
              <a:gd name="mins" fmla="min sw sh"/>
              <a:gd name="dsw" fmla="+- 0 sw mins"/>
              <a:gd name="dsh" fmla="+- 0 sh mins"/>
              <a:gd name="p0x0" fmla="*/ 210 w 5544"/>
              <a:gd name="p0y0" fmla="*/ 0 h 3849"/>
              <a:gd name="p0x1" fmla="*/ 5334 w 5544"/>
              <a:gd name="p0y1" fmla="*/ 0 h 3849"/>
              <a:gd name="p0x2" fmla="*/ 5450 w 5544"/>
              <a:gd name="p0y2" fmla="*/ 0 h 3849"/>
              <a:gd name="p0x3" fmla="*/ 5544 w 5544"/>
              <a:gd name="p0y3" fmla="*/ 94 h 3849"/>
              <a:gd name="p0x4" fmla="*/ 5544 w 5544"/>
              <a:gd name="p0y4" fmla="*/ 210 h 3849"/>
              <a:gd name="p0x5" fmla="*/ 5544 w 5544"/>
              <a:gd name="p0y5" fmla="*/ 3639 h 3849"/>
              <a:gd name="p0x6" fmla="*/ 5544 w 5544"/>
              <a:gd name="p0y6" fmla="*/ 3755 h 3849"/>
              <a:gd name="p0x7" fmla="*/ 5450 w 5544"/>
              <a:gd name="p0y7" fmla="*/ 3849 h 3849"/>
              <a:gd name="p0x8" fmla="*/ 5334 w 5544"/>
              <a:gd name="p0y8" fmla="*/ 3849 h 3849"/>
              <a:gd name="p0x9" fmla="*/ 210 w 5544"/>
              <a:gd name="p0y9" fmla="*/ 3849 h 3849"/>
              <a:gd name="p0x10" fmla="*/ 94 w 5544"/>
              <a:gd name="p0y10" fmla="*/ 3849 h 3849"/>
              <a:gd name="p0x11" fmla="*/ 0 w 5544"/>
              <a:gd name="p0y11" fmla="*/ 3755 h 3849"/>
              <a:gd name="p0x12" fmla="*/ 0 w 5544"/>
              <a:gd name="p0y12" fmla="*/ 3639 h 3849"/>
              <a:gd name="p0x13" fmla="*/ 0 w 5544"/>
              <a:gd name="p0y13" fmla="*/ 210 h 3849"/>
              <a:gd name="p0x14" fmla="*/ 0 w 5544"/>
              <a:gd name="p0y14" fmla="*/ 94 h 3849"/>
              <a:gd name="p0x15" fmla="*/ 94 w 5544"/>
              <a:gd name="p0y15" fmla="*/ 0 h 3849"/>
              <a:gd name="p0x16" fmla="*/ 210 w 5544"/>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4" name="组合 73"/>
          <p:cNvGrpSpPr/>
          <p:nvPr/>
        </p:nvGrpSpPr>
        <p:grpSpPr>
          <a:xfrm>
            <a:off x="581025" y="4032250"/>
            <a:ext cx="3510280" cy="584200"/>
            <a:chOff x="915" y="6350"/>
            <a:chExt cx="5528" cy="920"/>
          </a:xfrm>
        </p:grpSpPr>
        <p:sp>
          <p:nvSpPr>
            <p:cNvPr id="39" name="任意多边形 38"/>
            <p:cNvSpPr/>
            <p:nvPr>
              <p:custDataLst>
                <p:tags r:id="rId34"/>
              </p:custDataLst>
            </p:nvPr>
          </p:nvSpPr>
          <p:spPr>
            <a:xfrm>
              <a:off x="915" y="6350"/>
              <a:ext cx="5529" cy="921"/>
            </a:xfrm>
            <a:custGeom>
              <a:avLst/>
              <a:gdLst>
                <a:gd name="sw" fmla="*/ 1 w 5529"/>
                <a:gd name="sh" fmla="*/ 1 h 920"/>
                <a:gd name="mins" fmla="min sw sh"/>
                <a:gd name="dsw" fmla="+- 0 sw mins"/>
                <a:gd name="dsh" fmla="+- 0 sh mins"/>
                <a:gd name="p0x0" fmla="*/ 0 w 5529"/>
                <a:gd name="p0y0" fmla="*/ 0 h 920"/>
                <a:gd name="p0x1" fmla="*/ 5529 w 5529"/>
                <a:gd name="p0y1" fmla="*/ 0 h 920"/>
                <a:gd name="p0x2" fmla="*/ 5529 w 5529"/>
                <a:gd name="p0y2" fmla="*/ 920 h 920"/>
                <a:gd name="p0x3" fmla="*/ 0 w 5529"/>
                <a:gd name="p0y3" fmla="*/ 920 h 920"/>
                <a:gd name="p0x4" fmla="*/ 0 w 5529"/>
                <a:gd name="p0y4" fmla="*/ 0 h 920"/>
              </a:gdLst>
              <a:ahLst/>
              <a:cxnLst/>
              <a:pathLst>
                <a:path w="5529" h="921">
                  <a:moveTo>
                    <a:pt x="210" y="0"/>
                  </a:moveTo>
                  <a:lnTo>
                    <a:pt x="5319" y="0"/>
                  </a:lnTo>
                  <a:cubicBezTo>
                    <a:pt x="5435" y="0"/>
                    <a:pt x="5529" y="94"/>
                    <a:pt x="5529" y="210"/>
                  </a:cubicBezTo>
                  <a:lnTo>
                    <a:pt x="5529"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40" name="任意多边形 39"/>
            <p:cNvSpPr/>
            <p:nvPr>
              <p:custDataLst>
                <p:tags r:id="rId35"/>
              </p:custDataLst>
            </p:nvPr>
          </p:nvSpPr>
          <p:spPr>
            <a:xfrm>
              <a:off x="915" y="7256"/>
              <a:ext cx="5529" cy="15"/>
            </a:xfrm>
            <a:custGeom>
              <a:avLst/>
              <a:gdLst>
                <a:gd name="sw" fmla="*/ 1 w 5529"/>
                <a:gd name="sh" fmla="*/ 1 h 15"/>
                <a:gd name="mins" fmla="min sw sh"/>
                <a:gd name="dsw" fmla="+- 0 sw mins"/>
                <a:gd name="dsh" fmla="+- 0 sh mins"/>
                <a:gd name="p0x0" fmla="*/ 5529 w 5529"/>
                <a:gd name="p0y0" fmla="*/ 15 h 15"/>
                <a:gd name="p0x1" fmla="*/ 0 w 5529"/>
                <a:gd name="p0y1" fmla="*/ 15 h 15"/>
                <a:gd name="p0x2" fmla="*/ 0 w 5529"/>
                <a:gd name="p0y2" fmla="*/ 0 h 15"/>
                <a:gd name="p0x3" fmla="*/ 5529 w 5529"/>
                <a:gd name="p0y3" fmla="*/ 0 h 15"/>
                <a:gd name="p0x4" fmla="*/ 5529 w 5529"/>
                <a:gd name="p0y4" fmla="*/ 15 h 15"/>
              </a:gdLst>
              <a:ahLst/>
              <a:cxnLst/>
              <a:pathLst>
                <a:path w="5529" h="15">
                  <a:moveTo>
                    <a:pt x="5529" y="0"/>
                  </a:moveTo>
                  <a:lnTo>
                    <a:pt x="5529" y="15"/>
                  </a:lnTo>
                  <a:lnTo>
                    <a:pt x="0" y="15"/>
                  </a:lnTo>
                  <a:lnTo>
                    <a:pt x="0" y="0"/>
                  </a:lnTo>
                  <a:lnTo>
                    <a:pt x="5529"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42" name="任意多边形 41"/>
          <p:cNvSpPr/>
          <p:nvPr>
            <p:custDataLst>
              <p:tags r:id="rId36"/>
            </p:custDataLst>
          </p:nvPr>
        </p:nvSpPr>
        <p:spPr>
          <a:xfrm>
            <a:off x="733425" y="418655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3" name="图片 42"/>
          <p:cNvPicPr>
            <a:picLocks noChangeAspect="1"/>
          </p:cNvPicPr>
          <p:nvPr>
            <p:custDataLst>
              <p:tags r:id="rId37"/>
            </p:custDataLst>
          </p:nvPr>
        </p:nvPicPr>
        <p:blipFill>
          <a:blip r:embed="rId38">
            <a:extLst>
              <a:ext uri="{96DAC541-7B7A-43D3-8B79-37D633B846F1}">
                <asvg:svgBlip xmlns:asvg="http://schemas.microsoft.com/office/drawing/2016/SVG/main" r:embed="rId39"/>
              </a:ext>
            </a:extLst>
          </a:blip>
          <a:srcRect t="-7143" b="-7143"/>
          <a:stretch>
            <a:fillRect/>
          </a:stretch>
        </p:blipFill>
        <p:spPr>
          <a:xfrm>
            <a:off x="790575" y="4243705"/>
            <a:ext cx="152400" cy="152400"/>
          </a:xfrm>
          <a:prstGeom prst="rect">
            <a:avLst/>
          </a:prstGeom>
        </p:spPr>
      </p:pic>
      <p:sp>
        <p:nvSpPr>
          <p:cNvPr id="45" name="文本框 44"/>
          <p:cNvSpPr txBox="1"/>
          <p:nvPr>
            <p:custDataLst>
              <p:tags r:id="rId40"/>
            </p:custDataLst>
          </p:nvPr>
        </p:nvSpPr>
        <p:spPr>
          <a:xfrm>
            <a:off x="1114425" y="4129002"/>
            <a:ext cx="2825725" cy="379095"/>
          </a:xfrm>
          <a:prstGeom prst="rect">
            <a:avLst/>
          </a:prstGeom>
          <a:noFill/>
        </p:spPr>
        <p:txBody>
          <a:bodyPr wrap="square" lIns="0" tIns="0" rIns="0" bIns="0" rtlCol="0" anchor="t">
            <a:noAutofit/>
          </a:bodyPr>
          <a:p>
            <a:pPr algn="l">
              <a:lnSpc>
                <a:spcPct val="108000"/>
              </a:lnSpc>
            </a:pPr>
            <a:r>
              <a:rPr lang="en-US" sz="2100" b="1" spc="63">
                <a:solidFill>
                  <a:srgbClr val="1A3E5C"/>
                </a:solidFill>
                <a:cs typeface="+mn-lt"/>
              </a:rPr>
              <a:t>AI</a:t>
            </a:r>
            <a:r>
              <a:rPr lang="zh-CN" sz="2100" b="1" spc="63">
                <a:solidFill>
                  <a:srgbClr val="1A3E5C"/>
                </a:solidFill>
                <a:cs typeface="+mn-lt"/>
              </a:rPr>
              <a:t>趋势分析</a:t>
            </a:r>
            <a:endParaRPr lang="zh-CN" sz="2100" b="1" spc="63">
              <a:solidFill>
                <a:srgbClr val="1A3E5C"/>
              </a:solidFill>
              <a:cs typeface="+mn-lt"/>
            </a:endParaRPr>
          </a:p>
        </p:txBody>
      </p:sp>
      <p:sp>
        <p:nvSpPr>
          <p:cNvPr id="46" name="任意多边形 45"/>
          <p:cNvSpPr/>
          <p:nvPr>
            <p:custDataLst>
              <p:tags r:id="rId41"/>
            </p:custDataLst>
          </p:nvPr>
        </p:nvSpPr>
        <p:spPr>
          <a:xfrm>
            <a:off x="771525" y="538226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文本框 46"/>
          <p:cNvSpPr txBox="1"/>
          <p:nvPr>
            <p:custDataLst>
              <p:tags r:id="rId42"/>
            </p:custDataLst>
          </p:nvPr>
        </p:nvSpPr>
        <p:spPr>
          <a:xfrm>
            <a:off x="962025" y="5287299"/>
            <a:ext cx="2940025"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数据自动同步</a:t>
            </a:r>
            <a:r>
              <a:rPr sz="1200" b="1">
                <a:solidFill>
                  <a:schemeClr val="tx2"/>
                </a:solidFill>
                <a:cs typeface="+mn-lt"/>
              </a:rPr>
              <a:t>电子健康档案</a:t>
            </a:r>
            <a:r>
              <a:rPr sz="1200">
                <a:solidFill>
                  <a:srgbClr val="3D5A78"/>
                </a:solidFill>
                <a:cs typeface="+mn-lt"/>
              </a:rPr>
              <a:t>，结合个体历史基线</a:t>
            </a:r>
            <a:endParaRPr sz="1200">
              <a:solidFill>
                <a:srgbClr val="3D5A78"/>
              </a:solidFill>
              <a:cs typeface="+mn-lt"/>
            </a:endParaRPr>
          </a:p>
        </p:txBody>
      </p:sp>
      <p:sp>
        <p:nvSpPr>
          <p:cNvPr id="49" name="任意多边形 48"/>
          <p:cNvSpPr/>
          <p:nvPr>
            <p:custDataLst>
              <p:tags r:id="rId43"/>
            </p:custDataLst>
          </p:nvPr>
        </p:nvSpPr>
        <p:spPr>
          <a:xfrm>
            <a:off x="4335145" y="4027805"/>
            <a:ext cx="3521075" cy="2444115"/>
          </a:xfrm>
          <a:custGeom>
            <a:avLst/>
            <a:gdLst>
              <a:gd name="sw" fmla="*/ 1 w 5544"/>
              <a:gd name="sh" fmla="*/ 1 h 3849"/>
              <a:gd name="mins" fmla="min sw sh"/>
              <a:gd name="dsw" fmla="+- 0 sw mins"/>
              <a:gd name="dsh" fmla="+- 0 sh mins"/>
              <a:gd name="p0x0" fmla="*/ 210 w 5544"/>
              <a:gd name="p0y0" fmla="*/ 0 h 3849"/>
              <a:gd name="p0x1" fmla="*/ 5334 w 5544"/>
              <a:gd name="p0y1" fmla="*/ 0 h 3849"/>
              <a:gd name="p0x2" fmla="*/ 5450 w 5544"/>
              <a:gd name="p0y2" fmla="*/ 0 h 3849"/>
              <a:gd name="p0x3" fmla="*/ 5544 w 5544"/>
              <a:gd name="p0y3" fmla="*/ 94 h 3849"/>
              <a:gd name="p0x4" fmla="*/ 5544 w 5544"/>
              <a:gd name="p0y4" fmla="*/ 210 h 3849"/>
              <a:gd name="p0x5" fmla="*/ 5544 w 5544"/>
              <a:gd name="p0y5" fmla="*/ 3639 h 3849"/>
              <a:gd name="p0x6" fmla="*/ 5544 w 5544"/>
              <a:gd name="p0y6" fmla="*/ 3755 h 3849"/>
              <a:gd name="p0x7" fmla="*/ 5450 w 5544"/>
              <a:gd name="p0y7" fmla="*/ 3849 h 3849"/>
              <a:gd name="p0x8" fmla="*/ 5334 w 5544"/>
              <a:gd name="p0y8" fmla="*/ 3849 h 3849"/>
              <a:gd name="p0x9" fmla="*/ 210 w 5544"/>
              <a:gd name="p0y9" fmla="*/ 3849 h 3849"/>
              <a:gd name="p0x10" fmla="*/ 94 w 5544"/>
              <a:gd name="p0y10" fmla="*/ 3849 h 3849"/>
              <a:gd name="p0x11" fmla="*/ 0 w 5544"/>
              <a:gd name="p0y11" fmla="*/ 3755 h 3849"/>
              <a:gd name="p0x12" fmla="*/ 0 w 5544"/>
              <a:gd name="p0y12" fmla="*/ 3639 h 3849"/>
              <a:gd name="p0x13" fmla="*/ 0 w 5544"/>
              <a:gd name="p0y13" fmla="*/ 210 h 3849"/>
              <a:gd name="p0x14" fmla="*/ 0 w 5544"/>
              <a:gd name="p0y14" fmla="*/ 94 h 3849"/>
              <a:gd name="p0x15" fmla="*/ 94 w 5544"/>
              <a:gd name="p0y15" fmla="*/ 0 h 3849"/>
              <a:gd name="p0x16" fmla="*/ 210 w 5544"/>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5" name="组合 74"/>
          <p:cNvGrpSpPr/>
          <p:nvPr/>
        </p:nvGrpSpPr>
        <p:grpSpPr>
          <a:xfrm>
            <a:off x="4339590" y="4032250"/>
            <a:ext cx="3511550" cy="584200"/>
            <a:chOff x="6834" y="6350"/>
            <a:chExt cx="5530" cy="920"/>
          </a:xfrm>
        </p:grpSpPr>
        <p:sp>
          <p:nvSpPr>
            <p:cNvPr id="50" name="任意多边形 49"/>
            <p:cNvSpPr/>
            <p:nvPr>
              <p:custDataLst>
                <p:tags r:id="rId44"/>
              </p:custDataLst>
            </p:nvPr>
          </p:nvSpPr>
          <p:spPr>
            <a:xfrm>
              <a:off x="6834" y="6350"/>
              <a:ext cx="5530" cy="921"/>
            </a:xfrm>
            <a:custGeom>
              <a:avLst/>
              <a:gdLst>
                <a:gd name="sw" fmla="*/ 1 w 5529"/>
                <a:gd name="sh" fmla="*/ 1 h 920"/>
                <a:gd name="mins" fmla="min sw sh"/>
                <a:gd name="dsw" fmla="+- 0 sw mins"/>
                <a:gd name="dsh" fmla="+- 0 sh mins"/>
                <a:gd name="p0x0" fmla="*/ 0 w 5529"/>
                <a:gd name="p0y0" fmla="*/ 0 h 920"/>
                <a:gd name="p0x1" fmla="*/ 5529 w 5529"/>
                <a:gd name="p0y1" fmla="*/ 0 h 920"/>
                <a:gd name="p0x2" fmla="*/ 5529 w 5529"/>
                <a:gd name="p0y2" fmla="*/ 920 h 920"/>
                <a:gd name="p0x3" fmla="*/ 0 w 5529"/>
                <a:gd name="p0y3" fmla="*/ 920 h 920"/>
                <a:gd name="p0x4" fmla="*/ 0 w 5529"/>
                <a:gd name="p0y4" fmla="*/ 0 h 920"/>
              </a:gdLst>
              <a:ahLst/>
              <a:cxnLst/>
              <a:pathLst>
                <a:path w="5530" h="921">
                  <a:moveTo>
                    <a:pt x="210" y="0"/>
                  </a:moveTo>
                  <a:lnTo>
                    <a:pt x="5320" y="0"/>
                  </a:lnTo>
                  <a:cubicBezTo>
                    <a:pt x="5436" y="0"/>
                    <a:pt x="5530" y="94"/>
                    <a:pt x="5530" y="210"/>
                  </a:cubicBezTo>
                  <a:lnTo>
                    <a:pt x="553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51" name="任意多边形 50"/>
            <p:cNvSpPr/>
            <p:nvPr>
              <p:custDataLst>
                <p:tags r:id="rId45"/>
              </p:custDataLst>
            </p:nvPr>
          </p:nvSpPr>
          <p:spPr>
            <a:xfrm>
              <a:off x="6834" y="7256"/>
              <a:ext cx="5530" cy="15"/>
            </a:xfrm>
            <a:custGeom>
              <a:avLst/>
              <a:gdLst>
                <a:gd name="sw" fmla="*/ 1 w 5529"/>
                <a:gd name="sh" fmla="*/ 1 h 15"/>
                <a:gd name="mins" fmla="min sw sh"/>
                <a:gd name="dsw" fmla="+- 0 sw mins"/>
                <a:gd name="dsh" fmla="+- 0 sh mins"/>
                <a:gd name="p0x0" fmla="*/ 5529 w 5529"/>
                <a:gd name="p0y0" fmla="*/ 15 h 15"/>
                <a:gd name="p0x1" fmla="*/ 0 w 5529"/>
                <a:gd name="p0y1" fmla="*/ 15 h 15"/>
                <a:gd name="p0x2" fmla="*/ 0 w 5529"/>
                <a:gd name="p0y2" fmla="*/ 0 h 15"/>
                <a:gd name="p0x3" fmla="*/ 5529 w 5529"/>
                <a:gd name="p0y3" fmla="*/ 0 h 15"/>
                <a:gd name="p0x4" fmla="*/ 5529 w 5529"/>
                <a:gd name="p0y4" fmla="*/ 15 h 15"/>
              </a:gdLst>
              <a:ahLst/>
              <a:cxnLst/>
              <a:pathLst>
                <a:path w="5530" h="15">
                  <a:moveTo>
                    <a:pt x="5530" y="0"/>
                  </a:moveTo>
                  <a:lnTo>
                    <a:pt x="5530" y="15"/>
                  </a:lnTo>
                  <a:lnTo>
                    <a:pt x="0" y="15"/>
                  </a:lnTo>
                  <a:lnTo>
                    <a:pt x="0" y="0"/>
                  </a:lnTo>
                  <a:lnTo>
                    <a:pt x="553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53" name="任意多边形 52"/>
          <p:cNvSpPr/>
          <p:nvPr>
            <p:custDataLst>
              <p:tags r:id="rId46"/>
            </p:custDataLst>
          </p:nvPr>
        </p:nvSpPr>
        <p:spPr>
          <a:xfrm>
            <a:off x="4491990" y="418655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4" name="图片 53"/>
          <p:cNvPicPr>
            <a:picLocks noChangeAspect="1"/>
          </p:cNvPicPr>
          <p:nvPr>
            <p:custDataLst>
              <p:tags r:id="rId47"/>
            </p:custDataLst>
          </p:nvPr>
        </p:nvPicPr>
        <p:blipFill>
          <a:blip r:embed="rId48">
            <a:extLst>
              <a:ext uri="{96DAC541-7B7A-43D3-8B79-37D633B846F1}">
                <asvg:svgBlip xmlns:asvg="http://schemas.microsoft.com/office/drawing/2016/SVG/main" r:embed="rId49"/>
              </a:ext>
            </a:extLst>
          </a:blip>
          <a:srcRect l="-9028" r="-9028"/>
          <a:stretch>
            <a:fillRect/>
          </a:stretch>
        </p:blipFill>
        <p:spPr>
          <a:xfrm>
            <a:off x="4530090" y="4243705"/>
            <a:ext cx="190500" cy="152400"/>
          </a:xfrm>
          <a:prstGeom prst="rect">
            <a:avLst/>
          </a:prstGeom>
        </p:spPr>
      </p:pic>
      <p:sp>
        <p:nvSpPr>
          <p:cNvPr id="56" name="文本框 55"/>
          <p:cNvSpPr txBox="1"/>
          <p:nvPr>
            <p:custDataLst>
              <p:tags r:id="rId50"/>
            </p:custDataLst>
          </p:nvPr>
        </p:nvSpPr>
        <p:spPr>
          <a:xfrm>
            <a:off x="4873599" y="4129002"/>
            <a:ext cx="282572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三级医院实践</a:t>
            </a:r>
            <a:endParaRPr sz="2100" b="1" spc="63">
              <a:solidFill>
                <a:srgbClr val="1A3E5C"/>
              </a:solidFill>
              <a:cs typeface="+mn-lt"/>
            </a:endParaRPr>
          </a:p>
        </p:txBody>
      </p:sp>
      <p:sp>
        <p:nvSpPr>
          <p:cNvPr id="57" name="文本框 56"/>
          <p:cNvSpPr txBox="1"/>
          <p:nvPr>
            <p:custDataLst>
              <p:tags r:id="rId51"/>
            </p:custDataLst>
          </p:nvPr>
        </p:nvSpPr>
        <p:spPr>
          <a:xfrm>
            <a:off x="4530699" y="5271049"/>
            <a:ext cx="856507" cy="538163"/>
          </a:xfrm>
          <a:prstGeom prst="rect">
            <a:avLst/>
          </a:prstGeom>
          <a:noFill/>
        </p:spPr>
        <p:txBody>
          <a:bodyPr wrap="square" lIns="0" tIns="0" rIns="0" bIns="0" rtlCol="0" anchor="t">
            <a:noAutofit/>
          </a:bodyPr>
          <a:p>
            <a:pPr algn="l">
              <a:lnSpc>
                <a:spcPct val="108000"/>
              </a:lnSpc>
            </a:pPr>
            <a:r>
              <a:rPr sz="3000" b="1">
                <a:solidFill>
                  <a:schemeClr val="tx2"/>
                </a:solidFill>
                <a:cs typeface="+mn-lt"/>
              </a:rPr>
              <a:t>72</a:t>
            </a:r>
            <a:endParaRPr sz="3000" b="1">
              <a:solidFill>
                <a:schemeClr val="tx2"/>
              </a:solidFill>
              <a:cs typeface="+mn-lt"/>
            </a:endParaRPr>
          </a:p>
        </p:txBody>
      </p:sp>
      <p:sp>
        <p:nvSpPr>
          <p:cNvPr id="58" name="文本框 57"/>
          <p:cNvSpPr txBox="1"/>
          <p:nvPr>
            <p:custDataLst>
              <p:tags r:id="rId52"/>
            </p:custDataLst>
          </p:nvPr>
        </p:nvSpPr>
        <p:spPr>
          <a:xfrm>
            <a:off x="5082407" y="5531558"/>
            <a:ext cx="1857527" cy="174308"/>
          </a:xfrm>
          <a:prstGeom prst="rect">
            <a:avLst/>
          </a:prstGeom>
          <a:noFill/>
        </p:spPr>
        <p:txBody>
          <a:bodyPr wrap="square" lIns="0" tIns="0" rIns="0" bIns="0" rtlCol="0" anchor="t">
            <a:noAutofit/>
          </a:bodyPr>
          <a:p>
            <a:pPr algn="l">
              <a:lnSpc>
                <a:spcPct val="108000"/>
              </a:lnSpc>
            </a:pPr>
            <a:r>
              <a:rPr sz="975">
                <a:solidFill>
                  <a:srgbClr val="3D5A78"/>
                </a:solidFill>
                <a:cs typeface="+mn-lt"/>
              </a:rPr>
              <a:t>异常发现提前量拉长至</a:t>
            </a:r>
            <a:r>
              <a:rPr sz="975" b="1">
                <a:solidFill>
                  <a:schemeClr val="tx2"/>
                </a:solidFill>
                <a:cs typeface="+mn-lt"/>
              </a:rPr>
              <a:t>小时以上</a:t>
            </a:r>
            <a:endParaRPr sz="975" b="1">
              <a:solidFill>
                <a:schemeClr val="tx2"/>
              </a:solidFill>
              <a:cs typeface="+mn-lt"/>
            </a:endParaRPr>
          </a:p>
        </p:txBody>
      </p:sp>
      <p:sp>
        <p:nvSpPr>
          <p:cNvPr id="60" name="任意多边形 59"/>
          <p:cNvSpPr/>
          <p:nvPr>
            <p:custDataLst>
              <p:tags r:id="rId53"/>
            </p:custDataLst>
          </p:nvPr>
        </p:nvSpPr>
        <p:spPr>
          <a:xfrm>
            <a:off x="8094345" y="4027805"/>
            <a:ext cx="3521075" cy="2444115"/>
          </a:xfrm>
          <a:custGeom>
            <a:avLst/>
            <a:gdLst>
              <a:gd name="sw" fmla="*/ 1 w 5544"/>
              <a:gd name="sh" fmla="*/ 1 h 3849"/>
              <a:gd name="mins" fmla="min sw sh"/>
              <a:gd name="dsw" fmla="+- 0 sw mins"/>
              <a:gd name="dsh" fmla="+- 0 sh mins"/>
              <a:gd name="p0x0" fmla="*/ 210 w 5544"/>
              <a:gd name="p0y0" fmla="*/ 0 h 3849"/>
              <a:gd name="p0x1" fmla="*/ 5334 w 5544"/>
              <a:gd name="p0y1" fmla="*/ 0 h 3849"/>
              <a:gd name="p0x2" fmla="*/ 5450 w 5544"/>
              <a:gd name="p0y2" fmla="*/ 0 h 3849"/>
              <a:gd name="p0x3" fmla="*/ 5544 w 5544"/>
              <a:gd name="p0y3" fmla="*/ 94 h 3849"/>
              <a:gd name="p0x4" fmla="*/ 5544 w 5544"/>
              <a:gd name="p0y4" fmla="*/ 210 h 3849"/>
              <a:gd name="p0x5" fmla="*/ 5544 w 5544"/>
              <a:gd name="p0y5" fmla="*/ 3639 h 3849"/>
              <a:gd name="p0x6" fmla="*/ 5544 w 5544"/>
              <a:gd name="p0y6" fmla="*/ 3755 h 3849"/>
              <a:gd name="p0x7" fmla="*/ 5450 w 5544"/>
              <a:gd name="p0y7" fmla="*/ 3849 h 3849"/>
              <a:gd name="p0x8" fmla="*/ 5334 w 5544"/>
              <a:gd name="p0y8" fmla="*/ 3849 h 3849"/>
              <a:gd name="p0x9" fmla="*/ 210 w 5544"/>
              <a:gd name="p0y9" fmla="*/ 3849 h 3849"/>
              <a:gd name="p0x10" fmla="*/ 94 w 5544"/>
              <a:gd name="p0y10" fmla="*/ 3849 h 3849"/>
              <a:gd name="p0x11" fmla="*/ 0 w 5544"/>
              <a:gd name="p0y11" fmla="*/ 3755 h 3849"/>
              <a:gd name="p0x12" fmla="*/ 0 w 5544"/>
              <a:gd name="p0y12" fmla="*/ 3639 h 3849"/>
              <a:gd name="p0x13" fmla="*/ 0 w 5544"/>
              <a:gd name="p0y13" fmla="*/ 210 h 3849"/>
              <a:gd name="p0x14" fmla="*/ 0 w 5544"/>
              <a:gd name="p0y14" fmla="*/ 94 h 3849"/>
              <a:gd name="p0x15" fmla="*/ 94 w 5544"/>
              <a:gd name="p0y15" fmla="*/ 0 h 3849"/>
              <a:gd name="p0x16" fmla="*/ 210 w 5544"/>
              <a:gd name="p0y16" fmla="*/ 0 h 384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6" name="组合 75"/>
          <p:cNvGrpSpPr/>
          <p:nvPr/>
        </p:nvGrpSpPr>
        <p:grpSpPr>
          <a:xfrm>
            <a:off x="8098790" y="4032250"/>
            <a:ext cx="3511550" cy="584200"/>
            <a:chOff x="12754" y="6350"/>
            <a:chExt cx="5530" cy="920"/>
          </a:xfrm>
        </p:grpSpPr>
        <p:sp>
          <p:nvSpPr>
            <p:cNvPr id="61" name="任意多边形 60"/>
            <p:cNvSpPr/>
            <p:nvPr>
              <p:custDataLst>
                <p:tags r:id="rId54"/>
              </p:custDataLst>
            </p:nvPr>
          </p:nvSpPr>
          <p:spPr>
            <a:xfrm>
              <a:off x="12754" y="6350"/>
              <a:ext cx="5530" cy="921"/>
            </a:xfrm>
            <a:custGeom>
              <a:avLst/>
              <a:gdLst>
                <a:gd name="sw" fmla="*/ 1 w 5529"/>
                <a:gd name="sh" fmla="*/ 1 h 920"/>
                <a:gd name="mins" fmla="min sw sh"/>
                <a:gd name="dsw" fmla="+- 0 sw mins"/>
                <a:gd name="dsh" fmla="+- 0 sh mins"/>
                <a:gd name="p0x0" fmla="*/ 0 w 5529"/>
                <a:gd name="p0y0" fmla="*/ 0 h 920"/>
                <a:gd name="p0x1" fmla="*/ 5529 w 5529"/>
                <a:gd name="p0y1" fmla="*/ 0 h 920"/>
                <a:gd name="p0x2" fmla="*/ 5529 w 5529"/>
                <a:gd name="p0y2" fmla="*/ 920 h 920"/>
                <a:gd name="p0x3" fmla="*/ 0 w 5529"/>
                <a:gd name="p0y3" fmla="*/ 920 h 920"/>
                <a:gd name="p0x4" fmla="*/ 0 w 5529"/>
                <a:gd name="p0y4" fmla="*/ 0 h 920"/>
              </a:gdLst>
              <a:ahLst/>
              <a:cxnLst/>
              <a:pathLst>
                <a:path w="5530" h="921">
                  <a:moveTo>
                    <a:pt x="210" y="0"/>
                  </a:moveTo>
                  <a:lnTo>
                    <a:pt x="5320" y="0"/>
                  </a:lnTo>
                  <a:cubicBezTo>
                    <a:pt x="5436" y="0"/>
                    <a:pt x="5530" y="94"/>
                    <a:pt x="5530" y="210"/>
                  </a:cubicBezTo>
                  <a:lnTo>
                    <a:pt x="553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62" name="任意多边形 61"/>
            <p:cNvSpPr/>
            <p:nvPr>
              <p:custDataLst>
                <p:tags r:id="rId55"/>
              </p:custDataLst>
            </p:nvPr>
          </p:nvSpPr>
          <p:spPr>
            <a:xfrm>
              <a:off x="12754" y="7256"/>
              <a:ext cx="5530" cy="15"/>
            </a:xfrm>
            <a:custGeom>
              <a:avLst/>
              <a:gdLst>
                <a:gd name="sw" fmla="*/ 1 w 5529"/>
                <a:gd name="sh" fmla="*/ 1 h 15"/>
                <a:gd name="mins" fmla="min sw sh"/>
                <a:gd name="dsw" fmla="+- 0 sw mins"/>
                <a:gd name="dsh" fmla="+- 0 sh mins"/>
                <a:gd name="p0x0" fmla="*/ 5529 w 5529"/>
                <a:gd name="p0y0" fmla="*/ 15 h 15"/>
                <a:gd name="p0x1" fmla="*/ 0 w 5529"/>
                <a:gd name="p0y1" fmla="*/ 15 h 15"/>
                <a:gd name="p0x2" fmla="*/ 0 w 5529"/>
                <a:gd name="p0y2" fmla="*/ 0 h 15"/>
                <a:gd name="p0x3" fmla="*/ 5529 w 5529"/>
                <a:gd name="p0y3" fmla="*/ 0 h 15"/>
                <a:gd name="p0x4" fmla="*/ 5529 w 5529"/>
                <a:gd name="p0y4" fmla="*/ 15 h 15"/>
              </a:gdLst>
              <a:ahLst/>
              <a:cxnLst/>
              <a:pathLst>
                <a:path w="5530" h="15">
                  <a:moveTo>
                    <a:pt x="5530" y="0"/>
                  </a:moveTo>
                  <a:lnTo>
                    <a:pt x="5530" y="15"/>
                  </a:lnTo>
                  <a:lnTo>
                    <a:pt x="0" y="15"/>
                  </a:lnTo>
                  <a:lnTo>
                    <a:pt x="0" y="0"/>
                  </a:lnTo>
                  <a:lnTo>
                    <a:pt x="553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64" name="任意多边形 63"/>
          <p:cNvSpPr/>
          <p:nvPr>
            <p:custDataLst>
              <p:tags r:id="rId56"/>
            </p:custDataLst>
          </p:nvPr>
        </p:nvSpPr>
        <p:spPr>
          <a:xfrm>
            <a:off x="8251190" y="418655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5" name="图片 64"/>
          <p:cNvPicPr>
            <a:picLocks noChangeAspect="1"/>
          </p:cNvPicPr>
          <p:nvPr>
            <p:custDataLst>
              <p:tags r:id="rId57"/>
            </p:custDataLst>
          </p:nvPr>
        </p:nvPicPr>
        <p:blipFill>
          <a:blip r:embed="rId58">
            <a:extLst>
              <a:ext uri="{96DAC541-7B7A-43D3-8B79-37D633B846F1}">
                <asvg:svgBlip xmlns:asvg="http://schemas.microsoft.com/office/drawing/2016/SVG/main" r:embed="rId59"/>
              </a:ext>
            </a:extLst>
          </a:blip>
          <a:srcRect/>
          <a:stretch>
            <a:fillRect/>
          </a:stretch>
        </p:blipFill>
        <p:spPr>
          <a:xfrm>
            <a:off x="8308340" y="4243705"/>
            <a:ext cx="152400" cy="152400"/>
          </a:xfrm>
          <a:prstGeom prst="rect">
            <a:avLst/>
          </a:prstGeom>
        </p:spPr>
      </p:pic>
      <p:sp>
        <p:nvSpPr>
          <p:cNvPr id="67" name="文本框 66"/>
          <p:cNvSpPr txBox="1"/>
          <p:nvPr>
            <p:custDataLst>
              <p:tags r:id="rId60"/>
            </p:custDataLst>
          </p:nvPr>
        </p:nvSpPr>
        <p:spPr>
          <a:xfrm>
            <a:off x="8632774" y="4129002"/>
            <a:ext cx="282572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识别准确率</a:t>
            </a:r>
            <a:endParaRPr sz="2100" b="1" spc="63">
              <a:solidFill>
                <a:srgbClr val="1A3E5C"/>
              </a:solidFill>
              <a:cs typeface="+mn-lt"/>
            </a:endParaRPr>
          </a:p>
        </p:txBody>
      </p:sp>
      <p:sp>
        <p:nvSpPr>
          <p:cNvPr id="68" name="文本框 67"/>
          <p:cNvSpPr txBox="1"/>
          <p:nvPr>
            <p:custDataLst>
              <p:tags r:id="rId61"/>
            </p:custDataLst>
          </p:nvPr>
        </p:nvSpPr>
        <p:spPr>
          <a:xfrm>
            <a:off x="8289874" y="5233911"/>
            <a:ext cx="1136971" cy="538163"/>
          </a:xfrm>
          <a:prstGeom prst="rect">
            <a:avLst/>
          </a:prstGeom>
          <a:noFill/>
        </p:spPr>
        <p:txBody>
          <a:bodyPr wrap="square" lIns="0" tIns="0" rIns="0" bIns="0" rtlCol="0" anchor="t">
            <a:noAutofit/>
          </a:bodyPr>
          <a:p>
            <a:pPr algn="l">
              <a:lnSpc>
                <a:spcPct val="108000"/>
              </a:lnSpc>
            </a:pPr>
            <a:r>
              <a:rPr sz="3000" b="1">
                <a:solidFill>
                  <a:schemeClr val="tx2"/>
                </a:solidFill>
                <a:cs typeface="+mn-lt"/>
              </a:rPr>
              <a:t>89</a:t>
            </a:r>
            <a:r>
              <a:rPr sz="2400" b="1">
                <a:solidFill>
                  <a:srgbClr val="1A3E5C"/>
                </a:solidFill>
                <a:cs typeface="+mn-lt"/>
              </a:rPr>
              <a:t>%</a:t>
            </a:r>
            <a:endParaRPr sz="2400" b="1">
              <a:solidFill>
                <a:srgbClr val="1A3E5C"/>
              </a:solidFill>
              <a:cs typeface="+mn-lt"/>
            </a:endParaRPr>
          </a:p>
        </p:txBody>
      </p:sp>
      <p:sp>
        <p:nvSpPr>
          <p:cNvPr id="69" name="文本框 68"/>
          <p:cNvSpPr txBox="1"/>
          <p:nvPr>
            <p:custDataLst>
              <p:tags r:id="rId62"/>
            </p:custDataLst>
          </p:nvPr>
        </p:nvSpPr>
        <p:spPr>
          <a:xfrm>
            <a:off x="9122045" y="5494420"/>
            <a:ext cx="2298354" cy="335261"/>
          </a:xfrm>
          <a:prstGeom prst="rect">
            <a:avLst/>
          </a:prstGeom>
          <a:noFill/>
        </p:spPr>
        <p:txBody>
          <a:bodyPr wrap="square" lIns="0" tIns="0" rIns="0" bIns="0" rtlCol="0" anchor="t">
            <a:noAutofit/>
          </a:bodyPr>
          <a:p>
            <a:pPr algn="l">
              <a:lnSpc>
                <a:spcPct val="108000"/>
              </a:lnSpc>
            </a:pPr>
            <a:r>
              <a:rPr sz="975">
                <a:solidFill>
                  <a:srgbClr val="3D5A78"/>
                </a:solidFill>
                <a:cs typeface="+mn-lt"/>
              </a:rPr>
              <a:t>病理识别准确率</a:t>
            </a:r>
            <a:r>
              <a:rPr sz="975" b="1">
                <a:solidFill>
                  <a:schemeClr val="tx2"/>
                </a:solidFill>
                <a:cs typeface="+mn-lt"/>
              </a:rPr>
              <a:t>89%</a:t>
            </a:r>
            <a:r>
              <a:rPr sz="975">
                <a:solidFill>
                  <a:srgbClr val="3D5A78"/>
                </a:solidFill>
                <a:cs typeface="+mn-lt"/>
              </a:rPr>
              <a:t>，较人工判读效率提升约一半</a:t>
            </a:r>
            <a:endParaRPr sz="975">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多模态监护降低误报噪声</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多源融合分析是</a:t>
            </a:r>
            <a:r>
              <a:rPr lang="en-US" altLang="zh-CN" sz="1200">
                <a:solidFill>
                  <a:srgbClr val="3D5A78"/>
                </a:solidFill>
                <a:cs typeface="+mn-lt"/>
              </a:rPr>
              <a:t>2026</a:t>
            </a:r>
            <a:r>
              <a:rPr lang="zh-CN" altLang="en-US" sz="1200">
                <a:solidFill>
                  <a:srgbClr val="3D5A78"/>
                </a:solidFill>
                <a:cs typeface="+mn-lt"/>
              </a:rPr>
              <a:t>年主流做法，毫米波雷达、</a:t>
            </a:r>
            <a:r>
              <a:rPr lang="en-US" altLang="zh-CN" sz="1200">
                <a:solidFill>
                  <a:srgbClr val="3D5A78"/>
                </a:solidFill>
                <a:cs typeface="+mn-lt"/>
              </a:rPr>
              <a:t>AI</a:t>
            </a:r>
            <a:r>
              <a:rPr lang="zh-CN" altLang="en-US" sz="1200">
                <a:solidFill>
                  <a:srgbClr val="3D5A78"/>
                </a:solidFill>
                <a:cs typeface="+mn-lt"/>
              </a:rPr>
              <a:t>视频与可穿戴数据接入统一引擎，通过行为序列建模实现风险前置预警。</a:t>
            </a:r>
            <a:endParaRPr lang="zh-CN" altLang="en-US" sz="1200">
              <a:solidFill>
                <a:srgbClr val="3D5A78"/>
              </a:solidFill>
              <a:cs typeface="+mn-lt"/>
            </a:endParaRPr>
          </a:p>
        </p:txBody>
      </p:sp>
      <p:sp>
        <p:nvSpPr>
          <p:cNvPr id="29" name="任意多边形 28"/>
          <p:cNvSpPr/>
          <p:nvPr>
            <p:custDataLst>
              <p:tags r:id="rId3"/>
            </p:custDataLst>
          </p:nvPr>
        </p:nvSpPr>
        <p:spPr>
          <a:xfrm>
            <a:off x="5905500" y="3999865"/>
            <a:ext cx="342900" cy="342900"/>
          </a:xfrm>
          <a:custGeom>
            <a:avLst/>
            <a:gdLst>
              <a:gd name="sw" fmla="*/ 1 w 540"/>
              <a:gd name="sh" fmla="*/ 1 h 540"/>
              <a:gd name="mins" fmla="min sw sh"/>
              <a:gd name="dsw" fmla="+- 0 sw mins"/>
              <a:gd name="dsh" fmla="+- 0 sh mins"/>
              <a:gd name="p0x0" fmla="*/ 270 w 540"/>
              <a:gd name="p0y0" fmla="*/ 0 h 540"/>
              <a:gd name="p0x1" fmla="*/ 419 w 540"/>
              <a:gd name="p0y1" fmla="*/ 0 h 540"/>
              <a:gd name="p0x2" fmla="*/ 540 w 540"/>
              <a:gd name="p0y2" fmla="*/ 120 h 540"/>
              <a:gd name="p0x3" fmla="*/ 540 w 540"/>
              <a:gd name="p0y3" fmla="*/ 270 h 540"/>
              <a:gd name="p0x4" fmla="*/ 540 w 540"/>
              <a:gd name="p0y4" fmla="*/ 419 h 540"/>
              <a:gd name="p0x5" fmla="*/ 419 w 540"/>
              <a:gd name="p0y5" fmla="*/ 540 h 540"/>
              <a:gd name="p0x6" fmla="*/ 270 w 540"/>
              <a:gd name="p0y6" fmla="*/ 540 h 540"/>
              <a:gd name="p0x7" fmla="*/ 120 w 540"/>
              <a:gd name="p0y7" fmla="*/ 540 h 540"/>
              <a:gd name="p0x8" fmla="*/ 0 w 540"/>
              <a:gd name="p0y8" fmla="*/ 419 h 540"/>
              <a:gd name="p0x9" fmla="*/ 0 w 540"/>
              <a:gd name="p0y9" fmla="*/ 270 h 540"/>
              <a:gd name="p0x10" fmla="*/ 0 w 540"/>
              <a:gd name="p0y10" fmla="*/ 120 h 540"/>
              <a:gd name="p0x11" fmla="*/ 120 w 540"/>
              <a:gd name="p0y11" fmla="*/ 0 h 540"/>
              <a:gd name="p0x12" fmla="*/ 270 w 540"/>
              <a:gd name="p0y12" fmla="*/ 0 h 54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文本框 29"/>
          <p:cNvSpPr txBox="1"/>
          <p:nvPr>
            <p:custDataLst>
              <p:tags r:id="rId4"/>
            </p:custDataLst>
          </p:nvPr>
        </p:nvSpPr>
        <p:spPr>
          <a:xfrm>
            <a:off x="6012656" y="4071566"/>
            <a:ext cx="280988" cy="200025"/>
          </a:xfrm>
          <a:prstGeom prst="rect">
            <a:avLst/>
          </a:prstGeom>
          <a:noFill/>
        </p:spPr>
        <p:txBody>
          <a:bodyPr wrap="square" lIns="0" tIns="0" rIns="0" bIns="0" rtlCol="0" anchor="ctr">
            <a:noAutofit/>
          </a:bodyPr>
          <a:p>
            <a:pPr algn="l"/>
            <a:r>
              <a:rPr sz="1200">
                <a:solidFill>
                  <a:schemeClr val="accent1">
                    <a:lumMod val="61640"/>
                  </a:schemeClr>
                </a:solidFill>
                <a:cs typeface="+mn-lt"/>
              </a:rPr>
              <a:t>➜</a:t>
            </a:r>
            <a:endParaRPr sz="1200">
              <a:solidFill>
                <a:schemeClr val="accent1">
                  <a:lumMod val="61640"/>
                </a:schemeClr>
              </a:solidFill>
              <a:cs typeface="+mn-lt"/>
            </a:endParaRPr>
          </a:p>
        </p:txBody>
      </p:sp>
      <p:sp>
        <p:nvSpPr>
          <p:cNvPr id="47" name="任意多边形 46"/>
          <p:cNvSpPr/>
          <p:nvPr>
            <p:custDataLst>
              <p:tags r:id="rId5"/>
            </p:custDataLst>
          </p:nvPr>
        </p:nvSpPr>
        <p:spPr>
          <a:xfrm>
            <a:off x="571500" y="6004560"/>
            <a:ext cx="11049000" cy="471805"/>
          </a:xfrm>
          <a:custGeom>
            <a:avLst/>
            <a:gdLst>
              <a:gd name="sw" fmla="*/ 1 w 17400"/>
              <a:gd name="sh" fmla="*/ 1 h 743"/>
              <a:gd name="mins" fmla="min sw sh"/>
              <a:gd name="dsw" fmla="+- 0 sw mins"/>
              <a:gd name="dsh" fmla="+- 0 sh mins"/>
              <a:gd name="p0x0" fmla="*/ 210 w 17400"/>
              <a:gd name="p0y0" fmla="*/ 0 h 743"/>
              <a:gd name="p0x1" fmla="*/ 17190 w 17400"/>
              <a:gd name="p0y1" fmla="*/ 0 h 743"/>
              <a:gd name="p0x2" fmla="*/ 17305 w 17400"/>
              <a:gd name="p0y2" fmla="*/ 0 h 743"/>
              <a:gd name="p0x3" fmla="*/ 17400 w 17400"/>
              <a:gd name="p0y3" fmla="*/ 94 h 743"/>
              <a:gd name="p0x4" fmla="*/ 17400 w 17400"/>
              <a:gd name="p0y4" fmla="*/ 210 h 743"/>
              <a:gd name="p0x5" fmla="*/ 17400 w 17400"/>
              <a:gd name="p0y5" fmla="*/ 533 h 743"/>
              <a:gd name="p0x6" fmla="*/ 17400 w 17400"/>
              <a:gd name="p0y6" fmla="*/ 649 h 743"/>
              <a:gd name="p0x7" fmla="*/ 17305 w 17400"/>
              <a:gd name="p0y7" fmla="*/ 743 h 743"/>
              <a:gd name="p0x8" fmla="*/ 17190 w 17400"/>
              <a:gd name="p0y8" fmla="*/ 743 h 743"/>
              <a:gd name="p0x9" fmla="*/ 210 w 17400"/>
              <a:gd name="p0y9" fmla="*/ 743 h 743"/>
              <a:gd name="p0x10" fmla="*/ 94 w 17400"/>
              <a:gd name="p0y10" fmla="*/ 743 h 743"/>
              <a:gd name="p0x11" fmla="*/ 0 w 17400"/>
              <a:gd name="p0y11" fmla="*/ 649 h 743"/>
              <a:gd name="p0x12" fmla="*/ 0 w 17400"/>
              <a:gd name="p0y12" fmla="*/ 533 h 743"/>
              <a:gd name="p0x13" fmla="*/ 0 w 17400"/>
              <a:gd name="p0y13" fmla="*/ 210 h 743"/>
              <a:gd name="p0x14" fmla="*/ 0 w 17400"/>
              <a:gd name="p0y14" fmla="*/ 94 h 743"/>
              <a:gd name="p0x15" fmla="*/ 94 w 17400"/>
              <a:gd name="p0y15" fmla="*/ 0 h 743"/>
              <a:gd name="p0x16" fmla="*/ 210 w 17400"/>
              <a:gd name="p0y16" fmla="*/ 0 h 74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文本框 47"/>
          <p:cNvSpPr txBox="1"/>
          <p:nvPr>
            <p:custDataLst>
              <p:tags r:id="rId6"/>
            </p:custDataLst>
          </p:nvPr>
        </p:nvSpPr>
        <p:spPr>
          <a:xfrm>
            <a:off x="723900" y="6107487"/>
            <a:ext cx="10744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多模态的意义在于用</a:t>
            </a:r>
            <a:r>
              <a:rPr sz="1200" b="1">
                <a:solidFill>
                  <a:schemeClr val="accent1"/>
                </a:solidFill>
                <a:cs typeface="+mn-lt"/>
              </a:rPr>
              <a:t>多源数据相互印证</a:t>
            </a:r>
            <a:r>
              <a:rPr sz="1200">
                <a:solidFill>
                  <a:srgbClr val="3D5A78"/>
                </a:solidFill>
                <a:cs typeface="+mn-lt"/>
              </a:rPr>
              <a:t>，把真正需要人工介入的信号从噪声中挑出来。</a:t>
            </a:r>
            <a:endParaRPr sz="1200">
              <a:solidFill>
                <a:srgbClr val="3D5A78"/>
              </a:solidFill>
              <a:cs typeface="+mn-lt"/>
            </a:endParaRPr>
          </a:p>
        </p:txBody>
      </p:sp>
      <p:sp>
        <p:nvSpPr>
          <p:cNvPr id="5" name="任意多边形 4"/>
          <p:cNvSpPr/>
          <p:nvPr>
            <p:custDataLst>
              <p:tags r:id="rId7"/>
            </p:custDataLst>
          </p:nvPr>
        </p:nvSpPr>
        <p:spPr>
          <a:xfrm>
            <a:off x="571500" y="1340485"/>
            <a:ext cx="11049000" cy="883285"/>
          </a:xfrm>
          <a:custGeom>
            <a:avLst/>
            <a:gdLst>
              <a:gd name="sw" fmla="*/ 1 w 17400"/>
              <a:gd name="sh" fmla="*/ 1 h 1391"/>
              <a:gd name="mins" fmla="min sw sh"/>
              <a:gd name="dsw" fmla="+- 0 sw mins"/>
              <a:gd name="dsh" fmla="+- 0 sh mins"/>
              <a:gd name="p0x0" fmla="*/ 210 w 17400"/>
              <a:gd name="p0y0" fmla="*/ 0 h 1391"/>
              <a:gd name="p0x1" fmla="*/ 17190 w 17400"/>
              <a:gd name="p0y1" fmla="*/ 0 h 1391"/>
              <a:gd name="p0x2" fmla="*/ 17305 w 17400"/>
              <a:gd name="p0y2" fmla="*/ 0 h 1391"/>
              <a:gd name="p0x3" fmla="*/ 17400 w 17400"/>
              <a:gd name="p0y3" fmla="*/ 94 h 1391"/>
              <a:gd name="p0x4" fmla="*/ 17400 w 17400"/>
              <a:gd name="p0y4" fmla="*/ 210 h 1391"/>
              <a:gd name="p0x5" fmla="*/ 17400 w 17400"/>
              <a:gd name="p0y5" fmla="*/ 1181 h 1391"/>
              <a:gd name="p0x6" fmla="*/ 17400 w 17400"/>
              <a:gd name="p0y6" fmla="*/ 1296 h 1391"/>
              <a:gd name="p0x7" fmla="*/ 17305 w 17400"/>
              <a:gd name="p0y7" fmla="*/ 1391 h 1391"/>
              <a:gd name="p0x8" fmla="*/ 17190 w 17400"/>
              <a:gd name="p0y8" fmla="*/ 1391 h 1391"/>
              <a:gd name="p0x9" fmla="*/ 210 w 17400"/>
              <a:gd name="p0y9" fmla="*/ 1391 h 1391"/>
              <a:gd name="p0x10" fmla="*/ 94 w 17400"/>
              <a:gd name="p0y10" fmla="*/ 1391 h 1391"/>
              <a:gd name="p0x11" fmla="*/ 0 w 17400"/>
              <a:gd name="p0y11" fmla="*/ 1296 h 1391"/>
              <a:gd name="p0x12" fmla="*/ 0 w 17400"/>
              <a:gd name="p0y12" fmla="*/ 1181 h 1391"/>
              <a:gd name="p0x13" fmla="*/ 0 w 17400"/>
              <a:gd name="p0y13" fmla="*/ 210 h 1391"/>
              <a:gd name="p0x14" fmla="*/ 0 w 17400"/>
              <a:gd name="p0y14" fmla="*/ 94 h 1391"/>
              <a:gd name="p0x15" fmla="*/ 94 w 17400"/>
              <a:gd name="p0y15" fmla="*/ 0 h 1391"/>
              <a:gd name="p0x16" fmla="*/ 210 w 17400"/>
              <a:gd name="p0y16" fmla="*/ 0 h 139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文本框 5"/>
          <p:cNvSpPr txBox="1"/>
          <p:nvPr>
            <p:custDataLst>
              <p:tags r:id="rId8"/>
            </p:custDataLst>
          </p:nvPr>
        </p:nvSpPr>
        <p:spPr>
          <a:xfrm>
            <a:off x="800100" y="1631242"/>
            <a:ext cx="8801100" cy="301943"/>
          </a:xfrm>
          <a:prstGeom prst="rect">
            <a:avLst/>
          </a:prstGeom>
          <a:noFill/>
        </p:spPr>
        <p:txBody>
          <a:bodyPr wrap="square" lIns="0" tIns="0" rIns="0" bIns="0" rtlCol="0" anchor="t">
            <a:noAutofit/>
          </a:bodyPr>
          <a:p>
            <a:pPr algn="l">
              <a:lnSpc>
                <a:spcPct val="108000"/>
              </a:lnSpc>
            </a:pPr>
            <a:r>
              <a:rPr sz="1650">
                <a:solidFill>
                  <a:srgbClr val="1A3E5C"/>
                </a:solidFill>
                <a:cs typeface="+mn-lt"/>
              </a:rPr>
              <a:t>多模态监护的意义在于用多源数据相互印证，把真正需要人工介入的</a:t>
            </a:r>
            <a:r>
              <a:rPr sz="1650" b="1">
                <a:solidFill>
                  <a:srgbClr val="005999"/>
                </a:solidFill>
                <a:cs typeface="+mn-lt"/>
              </a:rPr>
              <a:t>信号从噪声中挑出来</a:t>
            </a:r>
            <a:r>
              <a:rPr sz="1650">
                <a:solidFill>
                  <a:srgbClr val="1A3E5C"/>
                </a:solidFill>
                <a:cs typeface="+mn-lt"/>
              </a:rPr>
              <a:t>。</a:t>
            </a:r>
            <a:endParaRPr sz="1650">
              <a:solidFill>
                <a:srgbClr val="1A3E5C"/>
              </a:solidFill>
              <a:cs typeface="+mn-lt"/>
            </a:endParaRPr>
          </a:p>
        </p:txBody>
      </p:sp>
      <p:sp>
        <p:nvSpPr>
          <p:cNvPr id="8" name="任意多边形 7"/>
          <p:cNvSpPr/>
          <p:nvPr>
            <p:custDataLst>
              <p:tags r:id="rId9"/>
            </p:custDataLst>
          </p:nvPr>
        </p:nvSpPr>
        <p:spPr>
          <a:xfrm>
            <a:off x="575945" y="2457450"/>
            <a:ext cx="5210175" cy="3427730"/>
          </a:xfrm>
          <a:custGeom>
            <a:avLst/>
            <a:gdLst>
              <a:gd name="sw" fmla="*/ 1 w 8205"/>
              <a:gd name="sh" fmla="*/ 1 h 5398"/>
              <a:gd name="mins" fmla="min sw sh"/>
              <a:gd name="dsw" fmla="+- 0 sw mins"/>
              <a:gd name="dsh" fmla="+- 0 sh mins"/>
              <a:gd name="p0x0" fmla="*/ 300 w 8205"/>
              <a:gd name="p0y0" fmla="*/ 0 h 5398"/>
              <a:gd name="p0x1" fmla="*/ 7905 w 8205"/>
              <a:gd name="p0y1" fmla="*/ 0 h 5398"/>
              <a:gd name="p0x2" fmla="*/ 8070 w 8205"/>
              <a:gd name="p0y2" fmla="*/ 0 h 5398"/>
              <a:gd name="p0x3" fmla="*/ 8205 w 8205"/>
              <a:gd name="p0y3" fmla="*/ 134 h 5398"/>
              <a:gd name="p0x4" fmla="*/ 8205 w 8205"/>
              <a:gd name="p0y4" fmla="*/ 300 h 5398"/>
              <a:gd name="p0x5" fmla="*/ 8205 w 8205"/>
              <a:gd name="p0y5" fmla="*/ 5098 h 5398"/>
              <a:gd name="p0x6" fmla="*/ 8205 w 8205"/>
              <a:gd name="p0y6" fmla="*/ 5263 h 5398"/>
              <a:gd name="p0x7" fmla="*/ 8070 w 8205"/>
              <a:gd name="p0y7" fmla="*/ 5398 h 5398"/>
              <a:gd name="p0x8" fmla="*/ 7905 w 8205"/>
              <a:gd name="p0y8" fmla="*/ 5398 h 5398"/>
              <a:gd name="p0x9" fmla="*/ 300 w 8205"/>
              <a:gd name="p0y9" fmla="*/ 5398 h 5398"/>
              <a:gd name="p0x10" fmla="*/ 134 w 8205"/>
              <a:gd name="p0y10" fmla="*/ 5398 h 5398"/>
              <a:gd name="p0x11" fmla="*/ 0 w 8205"/>
              <a:gd name="p0y11" fmla="*/ 5263 h 5398"/>
              <a:gd name="p0x12" fmla="*/ 0 w 8205"/>
              <a:gd name="p0y12" fmla="*/ 5098 h 5398"/>
              <a:gd name="p0x13" fmla="*/ 0 w 8205"/>
              <a:gd name="p0y13" fmla="*/ 300 h 5398"/>
              <a:gd name="p0x14" fmla="*/ 0 w 8205"/>
              <a:gd name="p0y14" fmla="*/ 134 h 5398"/>
              <a:gd name="p0x15" fmla="*/ 134 w 8205"/>
              <a:gd name="p0y15" fmla="*/ 0 h 5398"/>
              <a:gd name="p0x16" fmla="*/ 300 w 8205"/>
              <a:gd name="p0y16" fmla="*/ 0 h 539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任意多边形 8"/>
          <p:cNvSpPr/>
          <p:nvPr>
            <p:custDataLst>
              <p:tags r:id="rId10"/>
            </p:custDataLst>
          </p:nvPr>
        </p:nvSpPr>
        <p:spPr>
          <a:xfrm>
            <a:off x="809625" y="2675255"/>
            <a:ext cx="419100" cy="419100"/>
          </a:xfrm>
          <a:custGeom>
            <a:avLst/>
            <a:gdLst>
              <a:gd name="sw" fmla="*/ 1 w 660"/>
              <a:gd name="sh" fmla="*/ 1 h 660"/>
              <a:gd name="mins" fmla="min sw sh"/>
              <a:gd name="dsw" fmla="+- 0 sw mins"/>
              <a:gd name="dsh" fmla="+- 0 sh mins"/>
              <a:gd name="p0x0" fmla="*/ 330 w 660"/>
              <a:gd name="p0y0" fmla="*/ 0 h 660"/>
              <a:gd name="p0x1" fmla="*/ 512 w 660"/>
              <a:gd name="p0y1" fmla="*/ 0 h 660"/>
              <a:gd name="p0x2" fmla="*/ 660 w 660"/>
              <a:gd name="p0y2" fmla="*/ 147 h 660"/>
              <a:gd name="p0x3" fmla="*/ 660 w 660"/>
              <a:gd name="p0y3" fmla="*/ 330 h 660"/>
              <a:gd name="p0x4" fmla="*/ 660 w 660"/>
              <a:gd name="p0y4" fmla="*/ 512 h 660"/>
              <a:gd name="p0x5" fmla="*/ 512 w 660"/>
              <a:gd name="p0y5" fmla="*/ 660 h 660"/>
              <a:gd name="p0x6" fmla="*/ 330 w 660"/>
              <a:gd name="p0y6" fmla="*/ 660 h 660"/>
              <a:gd name="p0x7" fmla="*/ 147 w 660"/>
              <a:gd name="p0y7" fmla="*/ 660 h 660"/>
              <a:gd name="p0x8" fmla="*/ 0 w 660"/>
              <a:gd name="p0y8" fmla="*/ 512 h 660"/>
              <a:gd name="p0x9" fmla="*/ 0 w 660"/>
              <a:gd name="p0y9" fmla="*/ 330 h 660"/>
              <a:gd name="p0x10" fmla="*/ 0 w 660"/>
              <a:gd name="p0y10" fmla="*/ 147 h 660"/>
              <a:gd name="p0x11" fmla="*/ 147 w 660"/>
              <a:gd name="p0y11" fmla="*/ 0 h 660"/>
              <a:gd name="p0x12" fmla="*/ 330 w 660"/>
              <a:gd name="p0y12" fmla="*/ 0 h 66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custDataLst>
              <p:tags r:id="rId11"/>
            </p:custDataLst>
          </p:nvPr>
        </p:nvSpPr>
        <p:spPr>
          <a:xfrm>
            <a:off x="953767" y="2763336"/>
            <a:ext cx="340366" cy="239078"/>
          </a:xfrm>
          <a:prstGeom prst="rect">
            <a:avLst/>
          </a:prstGeom>
          <a:noFill/>
        </p:spPr>
        <p:txBody>
          <a:bodyPr wrap="square" lIns="0" tIns="0" rIns="0" bIns="0" rtlCol="0" anchor="ctr">
            <a:noAutofit/>
          </a:bodyPr>
          <a:p>
            <a:pPr algn="l">
              <a:lnSpc>
                <a:spcPct val="100000"/>
              </a:lnSpc>
            </a:pPr>
            <a:r>
              <a:rPr sz="1650" b="1">
                <a:solidFill>
                  <a:srgbClr val="FFFFFF"/>
                </a:solidFill>
                <a:cs typeface="+mn-lt"/>
              </a:rPr>
              <a:t>1</a:t>
            </a:r>
            <a:endParaRPr sz="1650" b="1">
              <a:solidFill>
                <a:srgbClr val="FFFFFF"/>
              </a:solidFill>
              <a:cs typeface="+mn-lt"/>
            </a:endParaRPr>
          </a:p>
        </p:txBody>
      </p:sp>
      <p:sp>
        <p:nvSpPr>
          <p:cNvPr id="11" name="文本框 10"/>
          <p:cNvSpPr txBox="1"/>
          <p:nvPr>
            <p:custDataLst>
              <p:tags r:id="rId12"/>
            </p:custDataLst>
          </p:nvPr>
        </p:nvSpPr>
        <p:spPr>
          <a:xfrm>
            <a:off x="1343025" y="2641502"/>
            <a:ext cx="4210050" cy="189548"/>
          </a:xfrm>
          <a:prstGeom prst="rect">
            <a:avLst/>
          </a:prstGeom>
          <a:noFill/>
        </p:spPr>
        <p:txBody>
          <a:bodyPr wrap="square" lIns="0" tIns="0" rIns="0" bIns="0" rtlCol="0" anchor="t">
            <a:noAutofit/>
          </a:bodyPr>
          <a:p>
            <a:pPr algn="l">
              <a:lnSpc>
                <a:spcPct val="108000"/>
              </a:lnSpc>
            </a:pPr>
            <a:r>
              <a:rPr sz="1050" b="1" spc="63">
                <a:solidFill>
                  <a:srgbClr val="0088E8"/>
                </a:solidFill>
                <a:cs typeface="+mn-lt"/>
              </a:rPr>
              <a:t>感知层</a:t>
            </a:r>
            <a:endParaRPr sz="1050" b="1" spc="63">
              <a:solidFill>
                <a:srgbClr val="0088E8"/>
              </a:solidFill>
              <a:cs typeface="+mn-lt"/>
            </a:endParaRPr>
          </a:p>
        </p:txBody>
      </p:sp>
      <p:sp>
        <p:nvSpPr>
          <p:cNvPr id="12" name="文本框 11"/>
          <p:cNvSpPr txBox="1"/>
          <p:nvPr>
            <p:custDataLst>
              <p:tags r:id="rId13"/>
            </p:custDataLst>
          </p:nvPr>
        </p:nvSpPr>
        <p:spPr>
          <a:xfrm>
            <a:off x="1343025" y="2830049"/>
            <a:ext cx="4210050"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双模感知</a:t>
            </a:r>
            <a:endParaRPr sz="1650" b="1">
              <a:solidFill>
                <a:schemeClr val="tx2"/>
              </a:solidFill>
              <a:cs typeface="+mn-lt"/>
            </a:endParaRPr>
          </a:p>
        </p:txBody>
      </p:sp>
      <p:sp>
        <p:nvSpPr>
          <p:cNvPr id="13" name="矩形 12"/>
          <p:cNvSpPr/>
          <p:nvPr>
            <p:custDataLst>
              <p:tags r:id="rId14"/>
            </p:custDataLst>
          </p:nvPr>
        </p:nvSpPr>
        <p:spPr>
          <a:xfrm>
            <a:off x="809625" y="3231515"/>
            <a:ext cx="474345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任意多边形 13"/>
          <p:cNvSpPr/>
          <p:nvPr>
            <p:custDataLst>
              <p:tags r:id="rId15"/>
            </p:custDataLst>
          </p:nvPr>
        </p:nvSpPr>
        <p:spPr>
          <a:xfrm>
            <a:off x="809625" y="393192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5" name="图片 14" descr="aadb9467-b4a8-11f1-9051-dafebfb45092"/>
          <p:cNvPicPr/>
          <p:nvPr>
            <p:custDataLst>
              <p:tags r:id="rId16"/>
            </p:custDataLst>
          </p:nvPr>
        </p:nvPicPr>
        <p:blipFill>
          <a:blip r:embed="rId17">
            <a:extLst>
              <a:ext uri="{96DAC541-7B7A-43D3-8B79-37D633B846F1}">
                <asvg:svgBlip xmlns:asvg="http://schemas.microsoft.com/office/drawing/2016/SVG/main" r:embed="rId18"/>
              </a:ext>
            </a:extLst>
          </a:blip>
          <a:srcRect t="-268" b="268"/>
          <a:stretch>
            <a:fillRect/>
          </a:stretch>
        </p:blipFill>
        <p:spPr>
          <a:xfrm>
            <a:off x="876300" y="3998595"/>
            <a:ext cx="209550" cy="209550"/>
          </a:xfrm>
          <a:prstGeom prst="rect">
            <a:avLst/>
          </a:prstGeom>
        </p:spPr>
      </p:pic>
      <p:sp>
        <p:nvSpPr>
          <p:cNvPr id="18" name="文本框 17"/>
          <p:cNvSpPr txBox="1"/>
          <p:nvPr>
            <p:custDataLst>
              <p:tags r:id="rId19"/>
            </p:custDataLst>
          </p:nvPr>
        </p:nvSpPr>
        <p:spPr>
          <a:xfrm>
            <a:off x="1228725" y="3921052"/>
            <a:ext cx="2023024"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毫米波雷达</a:t>
            </a:r>
            <a:r>
              <a:rPr lang="en-US" altLang="zh-CN" sz="1200">
                <a:solidFill>
                  <a:srgbClr val="3D5A78"/>
                </a:solidFill>
                <a:cs typeface="+mn-lt"/>
              </a:rPr>
              <a:t> </a:t>
            </a:r>
            <a:r>
              <a:rPr sz="1200" b="1">
                <a:solidFill>
                  <a:schemeClr val="tx2"/>
                </a:solidFill>
                <a:cs typeface="+mn-lt"/>
              </a:rPr>
              <a:t>+</a:t>
            </a:r>
            <a:r>
              <a:rPr lang="en-US" sz="1200">
                <a:solidFill>
                  <a:srgbClr val="3D5A78"/>
                </a:solidFill>
                <a:cs typeface="+mn-lt"/>
              </a:rPr>
              <a:t> </a:t>
            </a:r>
            <a:r>
              <a:rPr lang="zh-CN" altLang="en-US" sz="1200">
                <a:solidFill>
                  <a:srgbClr val="3D5A78"/>
                </a:solidFill>
                <a:cs typeface="+mn-lt"/>
              </a:rPr>
              <a:t>低照度摄像头</a:t>
            </a:r>
            <a:endParaRPr lang="zh-CN" altLang="en-US" sz="1200">
              <a:solidFill>
                <a:srgbClr val="3D5A78"/>
              </a:solidFill>
              <a:cs typeface="+mn-lt"/>
            </a:endParaRPr>
          </a:p>
        </p:txBody>
      </p:sp>
      <p:sp>
        <p:nvSpPr>
          <p:cNvPr id="19" name="任意多边形 18"/>
          <p:cNvSpPr/>
          <p:nvPr>
            <p:custDataLst>
              <p:tags r:id="rId20"/>
            </p:custDataLst>
          </p:nvPr>
        </p:nvSpPr>
        <p:spPr>
          <a:xfrm>
            <a:off x="809625" y="435102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0" name="图片 19" descr="aadb94a6-b4a8-11f1-9051-dafebfb45092"/>
          <p:cNvPicPr/>
          <p:nvPr>
            <p:custDataLst>
              <p:tags r:id="rId21"/>
            </p:custDataLst>
          </p:nvPr>
        </p:nvPicPr>
        <p:blipFill>
          <a:blip r:embed="rId22">
            <a:extLst>
              <a:ext uri="{96DAC541-7B7A-43D3-8B79-37D633B846F1}">
                <asvg:svgBlip xmlns:asvg="http://schemas.microsoft.com/office/drawing/2016/SVG/main" r:embed="rId23"/>
              </a:ext>
            </a:extLst>
          </a:blip>
          <a:srcRect t="-268" b="268"/>
          <a:stretch>
            <a:fillRect/>
          </a:stretch>
        </p:blipFill>
        <p:spPr>
          <a:xfrm>
            <a:off x="876300" y="4417695"/>
            <a:ext cx="209550" cy="209550"/>
          </a:xfrm>
          <a:prstGeom prst="rect">
            <a:avLst/>
          </a:prstGeom>
        </p:spPr>
      </p:pic>
      <p:sp>
        <p:nvSpPr>
          <p:cNvPr id="23" name="文本框 22"/>
          <p:cNvSpPr txBox="1"/>
          <p:nvPr>
            <p:custDataLst>
              <p:tags r:id="rId24"/>
            </p:custDataLst>
          </p:nvPr>
        </p:nvSpPr>
        <p:spPr>
          <a:xfrm>
            <a:off x="1228725" y="4340152"/>
            <a:ext cx="4385377"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支持无感化呼吸、心率监测与</a:t>
            </a:r>
            <a:r>
              <a:rPr sz="1200" b="1">
                <a:solidFill>
                  <a:schemeClr val="tx2"/>
                </a:solidFill>
                <a:cs typeface="+mn-lt"/>
              </a:rPr>
              <a:t>跌倒分级判定</a:t>
            </a:r>
            <a:r>
              <a:rPr lang="zh-CN" sz="1200">
                <a:solidFill>
                  <a:srgbClr val="3D5A78"/>
                </a:solidFill>
                <a:cs typeface="+mn-lt"/>
              </a:rPr>
              <a:t>（站立</a:t>
            </a:r>
            <a:r>
              <a:rPr lang="en-US" altLang="zh-CN" sz="1200">
                <a:solidFill>
                  <a:srgbClr val="3D5A78"/>
                </a:solidFill>
                <a:cs typeface="+mn-lt"/>
              </a:rPr>
              <a:t>/</a:t>
            </a:r>
            <a:r>
              <a:rPr lang="zh-CN" altLang="en-US" sz="1200">
                <a:solidFill>
                  <a:srgbClr val="3D5A78"/>
                </a:solidFill>
                <a:cs typeface="+mn-lt"/>
              </a:rPr>
              <a:t>坐</a:t>
            </a:r>
            <a:r>
              <a:rPr lang="en-US" altLang="zh-CN" sz="1200">
                <a:solidFill>
                  <a:srgbClr val="3D5A78"/>
                </a:solidFill>
                <a:cs typeface="+mn-lt"/>
              </a:rPr>
              <a:t>/</a:t>
            </a:r>
            <a:r>
              <a:rPr lang="zh-CN" altLang="en-US" sz="1200">
                <a:solidFill>
                  <a:srgbClr val="3D5A78"/>
                </a:solidFill>
                <a:cs typeface="+mn-lt"/>
              </a:rPr>
              <a:t>卧位）</a:t>
            </a:r>
            <a:endParaRPr lang="zh-CN" altLang="en-US" sz="1200">
              <a:solidFill>
                <a:srgbClr val="3D5A78"/>
              </a:solidFill>
              <a:cs typeface="+mn-lt"/>
            </a:endParaRPr>
          </a:p>
        </p:txBody>
      </p:sp>
      <p:sp>
        <p:nvSpPr>
          <p:cNvPr id="24" name="任意多边形 23"/>
          <p:cNvSpPr/>
          <p:nvPr>
            <p:custDataLst>
              <p:tags r:id="rId25"/>
            </p:custDataLst>
          </p:nvPr>
        </p:nvSpPr>
        <p:spPr>
          <a:xfrm>
            <a:off x="809625" y="477012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5" name="图片 24" descr="aadb9525-b4a8-11f1-9051-dafebfb45092"/>
          <p:cNvPicPr/>
          <p:nvPr>
            <p:custDataLst>
              <p:tags r:id="rId26"/>
            </p:custDataLst>
          </p:nvPr>
        </p:nvPicPr>
        <p:blipFill>
          <a:blip r:embed="rId27">
            <a:extLst>
              <a:ext uri="{96DAC541-7B7A-43D3-8B79-37D633B846F1}">
                <asvg:svgBlip xmlns:asvg="http://schemas.microsoft.com/office/drawing/2016/SVG/main" r:embed="rId28"/>
              </a:ext>
            </a:extLst>
          </a:blip>
          <a:srcRect t="-268" b="268"/>
          <a:stretch>
            <a:fillRect/>
          </a:stretch>
        </p:blipFill>
        <p:spPr>
          <a:xfrm>
            <a:off x="876300" y="4836795"/>
            <a:ext cx="209550" cy="209550"/>
          </a:xfrm>
          <a:prstGeom prst="rect">
            <a:avLst/>
          </a:prstGeom>
        </p:spPr>
      </p:pic>
      <p:sp>
        <p:nvSpPr>
          <p:cNvPr id="28" name="文本框 27"/>
          <p:cNvSpPr txBox="1"/>
          <p:nvPr>
            <p:custDataLst>
              <p:tags r:id="rId29"/>
            </p:custDataLst>
          </p:nvPr>
        </p:nvSpPr>
        <p:spPr>
          <a:xfrm>
            <a:off x="1228725" y="4759252"/>
            <a:ext cx="1639119"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误报率压至</a:t>
            </a:r>
            <a:r>
              <a:rPr lang="en-US" altLang="zh-CN" sz="1200">
                <a:solidFill>
                  <a:srgbClr val="3D5A78"/>
                </a:solidFill>
                <a:cs typeface="+mn-lt"/>
              </a:rPr>
              <a:t> </a:t>
            </a:r>
            <a:r>
              <a:rPr lang="en-US" altLang="zh-CN" sz="1200" b="1">
                <a:solidFill>
                  <a:schemeClr val="tx2"/>
                </a:solidFill>
                <a:cs typeface="+mn-lt"/>
              </a:rPr>
              <a:t>0.8%</a:t>
            </a:r>
            <a:r>
              <a:rPr lang="zh-CN" altLang="en-US" sz="1200" b="1">
                <a:solidFill>
                  <a:schemeClr val="tx2"/>
                </a:solidFill>
                <a:cs typeface="+mn-lt"/>
              </a:rPr>
              <a:t>以下</a:t>
            </a:r>
            <a:endParaRPr lang="zh-CN" altLang="en-US" sz="1200" b="1">
              <a:solidFill>
                <a:schemeClr val="tx2"/>
              </a:solidFill>
              <a:cs typeface="+mn-lt"/>
            </a:endParaRPr>
          </a:p>
        </p:txBody>
      </p:sp>
      <p:sp>
        <p:nvSpPr>
          <p:cNvPr id="31" name="任意多边形 30"/>
          <p:cNvSpPr/>
          <p:nvPr>
            <p:custDataLst>
              <p:tags r:id="rId30"/>
            </p:custDataLst>
          </p:nvPr>
        </p:nvSpPr>
        <p:spPr>
          <a:xfrm>
            <a:off x="6405245" y="2457450"/>
            <a:ext cx="5210175" cy="3427730"/>
          </a:xfrm>
          <a:custGeom>
            <a:avLst/>
            <a:gdLst>
              <a:gd name="sw" fmla="*/ 1 w 8205"/>
              <a:gd name="sh" fmla="*/ 1 h 5398"/>
              <a:gd name="mins" fmla="min sw sh"/>
              <a:gd name="dsw" fmla="+- 0 sw mins"/>
              <a:gd name="dsh" fmla="+- 0 sh mins"/>
              <a:gd name="p0x0" fmla="*/ 300 w 8205"/>
              <a:gd name="p0y0" fmla="*/ 0 h 5398"/>
              <a:gd name="p0x1" fmla="*/ 7905 w 8205"/>
              <a:gd name="p0y1" fmla="*/ 0 h 5398"/>
              <a:gd name="p0x2" fmla="*/ 8070 w 8205"/>
              <a:gd name="p0y2" fmla="*/ 0 h 5398"/>
              <a:gd name="p0x3" fmla="*/ 8205 w 8205"/>
              <a:gd name="p0y3" fmla="*/ 134 h 5398"/>
              <a:gd name="p0x4" fmla="*/ 8205 w 8205"/>
              <a:gd name="p0y4" fmla="*/ 300 h 5398"/>
              <a:gd name="p0x5" fmla="*/ 8205 w 8205"/>
              <a:gd name="p0y5" fmla="*/ 5098 h 5398"/>
              <a:gd name="p0x6" fmla="*/ 8205 w 8205"/>
              <a:gd name="p0y6" fmla="*/ 5263 h 5398"/>
              <a:gd name="p0x7" fmla="*/ 8070 w 8205"/>
              <a:gd name="p0y7" fmla="*/ 5398 h 5398"/>
              <a:gd name="p0x8" fmla="*/ 7905 w 8205"/>
              <a:gd name="p0y8" fmla="*/ 5398 h 5398"/>
              <a:gd name="p0x9" fmla="*/ 300 w 8205"/>
              <a:gd name="p0y9" fmla="*/ 5398 h 5398"/>
              <a:gd name="p0x10" fmla="*/ 134 w 8205"/>
              <a:gd name="p0y10" fmla="*/ 5398 h 5398"/>
              <a:gd name="p0x11" fmla="*/ 0 w 8205"/>
              <a:gd name="p0y11" fmla="*/ 5263 h 5398"/>
              <a:gd name="p0x12" fmla="*/ 0 w 8205"/>
              <a:gd name="p0y12" fmla="*/ 5098 h 5398"/>
              <a:gd name="p0x13" fmla="*/ 0 w 8205"/>
              <a:gd name="p0y13" fmla="*/ 300 h 5398"/>
              <a:gd name="p0x14" fmla="*/ 0 w 8205"/>
              <a:gd name="p0y14" fmla="*/ 134 h 5398"/>
              <a:gd name="p0x15" fmla="*/ 134 w 8205"/>
              <a:gd name="p0y15" fmla="*/ 0 h 5398"/>
              <a:gd name="p0x16" fmla="*/ 300 w 8205"/>
              <a:gd name="p0y16" fmla="*/ 0 h 539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任意多边形 31"/>
          <p:cNvSpPr/>
          <p:nvPr>
            <p:custDataLst>
              <p:tags r:id="rId31"/>
            </p:custDataLst>
          </p:nvPr>
        </p:nvSpPr>
        <p:spPr>
          <a:xfrm>
            <a:off x="6638925" y="2675255"/>
            <a:ext cx="419100" cy="419100"/>
          </a:xfrm>
          <a:custGeom>
            <a:avLst/>
            <a:gdLst>
              <a:gd name="sw" fmla="*/ 1 w 660"/>
              <a:gd name="sh" fmla="*/ 1 h 660"/>
              <a:gd name="mins" fmla="min sw sh"/>
              <a:gd name="dsw" fmla="+- 0 sw mins"/>
              <a:gd name="dsh" fmla="+- 0 sh mins"/>
              <a:gd name="p0x0" fmla="*/ 330 w 660"/>
              <a:gd name="p0y0" fmla="*/ 0 h 660"/>
              <a:gd name="p0x1" fmla="*/ 512 w 660"/>
              <a:gd name="p0y1" fmla="*/ 0 h 660"/>
              <a:gd name="p0x2" fmla="*/ 660 w 660"/>
              <a:gd name="p0y2" fmla="*/ 147 h 660"/>
              <a:gd name="p0x3" fmla="*/ 660 w 660"/>
              <a:gd name="p0y3" fmla="*/ 330 h 660"/>
              <a:gd name="p0x4" fmla="*/ 660 w 660"/>
              <a:gd name="p0y4" fmla="*/ 512 h 660"/>
              <a:gd name="p0x5" fmla="*/ 512 w 660"/>
              <a:gd name="p0y5" fmla="*/ 660 h 660"/>
              <a:gd name="p0x6" fmla="*/ 330 w 660"/>
              <a:gd name="p0y6" fmla="*/ 660 h 660"/>
              <a:gd name="p0x7" fmla="*/ 147 w 660"/>
              <a:gd name="p0y7" fmla="*/ 660 h 660"/>
              <a:gd name="p0x8" fmla="*/ 0 w 660"/>
              <a:gd name="p0y8" fmla="*/ 512 h 660"/>
              <a:gd name="p0x9" fmla="*/ 0 w 660"/>
              <a:gd name="p0y9" fmla="*/ 330 h 660"/>
              <a:gd name="p0x10" fmla="*/ 0 w 660"/>
              <a:gd name="p0y10" fmla="*/ 147 h 660"/>
              <a:gd name="p0x11" fmla="*/ 147 w 660"/>
              <a:gd name="p0y11" fmla="*/ 0 h 660"/>
              <a:gd name="p0x12" fmla="*/ 330 w 660"/>
              <a:gd name="p0y12" fmla="*/ 0 h 66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32"/>
            </p:custDataLst>
          </p:nvPr>
        </p:nvSpPr>
        <p:spPr>
          <a:xfrm>
            <a:off x="6783067" y="2763336"/>
            <a:ext cx="340367" cy="239078"/>
          </a:xfrm>
          <a:prstGeom prst="rect">
            <a:avLst/>
          </a:prstGeom>
          <a:noFill/>
        </p:spPr>
        <p:txBody>
          <a:bodyPr wrap="square" lIns="0" tIns="0" rIns="0" bIns="0" rtlCol="0" anchor="ctr">
            <a:noAutofit/>
          </a:bodyPr>
          <a:p>
            <a:pPr algn="l">
              <a:lnSpc>
                <a:spcPct val="100000"/>
              </a:lnSpc>
            </a:pPr>
            <a:r>
              <a:rPr sz="1650" b="1">
                <a:solidFill>
                  <a:srgbClr val="FFFFFF"/>
                </a:solidFill>
                <a:cs typeface="+mn-lt"/>
              </a:rPr>
              <a:t>2</a:t>
            </a:r>
            <a:endParaRPr sz="1650" b="1">
              <a:solidFill>
                <a:srgbClr val="FFFFFF"/>
              </a:solidFill>
              <a:cs typeface="+mn-lt"/>
            </a:endParaRPr>
          </a:p>
        </p:txBody>
      </p:sp>
      <p:sp>
        <p:nvSpPr>
          <p:cNvPr id="34" name="文本框 33"/>
          <p:cNvSpPr txBox="1"/>
          <p:nvPr>
            <p:custDataLst>
              <p:tags r:id="rId33"/>
            </p:custDataLst>
          </p:nvPr>
        </p:nvSpPr>
        <p:spPr>
          <a:xfrm>
            <a:off x="7172325" y="2641502"/>
            <a:ext cx="4210050" cy="189548"/>
          </a:xfrm>
          <a:prstGeom prst="rect">
            <a:avLst/>
          </a:prstGeom>
          <a:noFill/>
        </p:spPr>
        <p:txBody>
          <a:bodyPr wrap="square" lIns="0" tIns="0" rIns="0" bIns="0" rtlCol="0" anchor="t">
            <a:noAutofit/>
          </a:bodyPr>
          <a:p>
            <a:pPr algn="l">
              <a:lnSpc>
                <a:spcPct val="108000"/>
              </a:lnSpc>
            </a:pPr>
            <a:r>
              <a:rPr sz="1050" b="1" spc="63">
                <a:solidFill>
                  <a:srgbClr val="00B8C8"/>
                </a:solidFill>
                <a:cs typeface="+mn-lt"/>
              </a:rPr>
              <a:t>定位层</a:t>
            </a:r>
            <a:endParaRPr sz="1050" b="1" spc="63">
              <a:solidFill>
                <a:srgbClr val="00B8C8"/>
              </a:solidFill>
              <a:cs typeface="+mn-lt"/>
            </a:endParaRPr>
          </a:p>
        </p:txBody>
      </p:sp>
      <p:sp>
        <p:nvSpPr>
          <p:cNvPr id="35" name="文本框 34"/>
          <p:cNvSpPr txBox="1"/>
          <p:nvPr>
            <p:custDataLst>
              <p:tags r:id="rId34"/>
            </p:custDataLst>
          </p:nvPr>
        </p:nvSpPr>
        <p:spPr>
          <a:xfrm>
            <a:off x="7172325" y="2830049"/>
            <a:ext cx="4210050"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精准定位</a:t>
            </a:r>
            <a:endParaRPr sz="1650" b="1">
              <a:solidFill>
                <a:schemeClr val="tx2"/>
              </a:solidFill>
              <a:cs typeface="+mn-lt"/>
            </a:endParaRPr>
          </a:p>
        </p:txBody>
      </p:sp>
      <p:sp>
        <p:nvSpPr>
          <p:cNvPr id="36" name="矩形 35"/>
          <p:cNvSpPr/>
          <p:nvPr>
            <p:custDataLst>
              <p:tags r:id="rId35"/>
            </p:custDataLst>
          </p:nvPr>
        </p:nvSpPr>
        <p:spPr>
          <a:xfrm>
            <a:off x="6638925" y="3231515"/>
            <a:ext cx="474345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任意多边形 36"/>
          <p:cNvSpPr/>
          <p:nvPr>
            <p:custDataLst>
              <p:tags r:id="rId36"/>
            </p:custDataLst>
          </p:nvPr>
        </p:nvSpPr>
        <p:spPr>
          <a:xfrm>
            <a:off x="6638925" y="414147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8" name="图片 37" descr="aadb9793-b4a8-11f1-9051-dafebfb45092"/>
          <p:cNvPicPr/>
          <p:nvPr>
            <p:custDataLst>
              <p:tags r:id="rId37"/>
            </p:custDataLst>
          </p:nvPr>
        </p:nvPicPr>
        <p:blipFill>
          <a:blip r:embed="rId38">
            <a:extLst>
              <a:ext uri="{96DAC541-7B7A-43D3-8B79-37D633B846F1}">
                <asvg:svgBlip xmlns:asvg="http://schemas.microsoft.com/office/drawing/2016/SVG/main" r:embed="rId39"/>
              </a:ext>
            </a:extLst>
          </a:blip>
          <a:srcRect t="-268" b="268"/>
          <a:stretch>
            <a:fillRect/>
          </a:stretch>
        </p:blipFill>
        <p:spPr>
          <a:xfrm>
            <a:off x="6705600" y="4208145"/>
            <a:ext cx="209550" cy="209550"/>
          </a:xfrm>
          <a:prstGeom prst="rect">
            <a:avLst/>
          </a:prstGeom>
        </p:spPr>
      </p:pic>
      <p:sp>
        <p:nvSpPr>
          <p:cNvPr id="41" name="文本框 40"/>
          <p:cNvSpPr txBox="1"/>
          <p:nvPr>
            <p:custDataLst>
              <p:tags r:id="rId40"/>
            </p:custDataLst>
          </p:nvPr>
        </p:nvSpPr>
        <p:spPr>
          <a:xfrm>
            <a:off x="7058025" y="4130602"/>
            <a:ext cx="1718224"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蓝牙信标</a:t>
            </a:r>
            <a:r>
              <a:rPr lang="en-US" altLang="zh-CN" sz="1200">
                <a:solidFill>
                  <a:srgbClr val="3D5A78"/>
                </a:solidFill>
                <a:cs typeface="+mn-lt"/>
              </a:rPr>
              <a:t> </a:t>
            </a:r>
            <a:r>
              <a:rPr sz="1200" b="1">
                <a:solidFill>
                  <a:schemeClr val="tx2"/>
                </a:solidFill>
                <a:cs typeface="+mn-lt"/>
              </a:rPr>
              <a:t>+</a:t>
            </a:r>
            <a:r>
              <a:rPr lang="en-US" sz="1200">
                <a:solidFill>
                  <a:srgbClr val="3D5A78"/>
                </a:solidFill>
                <a:cs typeface="+mn-lt"/>
              </a:rPr>
              <a:t> </a:t>
            </a:r>
            <a:r>
              <a:rPr lang="zh-CN" altLang="en-US" sz="1200">
                <a:solidFill>
                  <a:srgbClr val="3D5A78"/>
                </a:solidFill>
                <a:cs typeface="+mn-lt"/>
              </a:rPr>
              <a:t>超宽带融合</a:t>
            </a:r>
            <a:endParaRPr lang="zh-CN" altLang="en-US" sz="1200">
              <a:solidFill>
                <a:srgbClr val="3D5A78"/>
              </a:solidFill>
              <a:cs typeface="+mn-lt"/>
            </a:endParaRPr>
          </a:p>
        </p:txBody>
      </p:sp>
      <p:sp>
        <p:nvSpPr>
          <p:cNvPr id="42" name="任意多边形 41"/>
          <p:cNvSpPr/>
          <p:nvPr>
            <p:custDataLst>
              <p:tags r:id="rId41"/>
            </p:custDataLst>
          </p:nvPr>
        </p:nvSpPr>
        <p:spPr>
          <a:xfrm>
            <a:off x="6638925" y="456057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3" name="图片 42" descr="aadb9740-b4a8-11f1-9051-dafebfb45092"/>
          <p:cNvPicPr/>
          <p:nvPr>
            <p:custDataLst>
              <p:tags r:id="rId42"/>
            </p:custDataLst>
          </p:nvPr>
        </p:nvPicPr>
        <p:blipFill>
          <a:blip r:embed="rId43">
            <a:extLst>
              <a:ext uri="{96DAC541-7B7A-43D3-8B79-37D633B846F1}">
                <asvg:svgBlip xmlns:asvg="http://schemas.microsoft.com/office/drawing/2016/SVG/main" r:embed="rId44"/>
              </a:ext>
            </a:extLst>
          </a:blip>
          <a:srcRect t="-268" b="268"/>
          <a:stretch>
            <a:fillRect/>
          </a:stretch>
        </p:blipFill>
        <p:spPr>
          <a:xfrm>
            <a:off x="6705600" y="4627245"/>
            <a:ext cx="209550" cy="209550"/>
          </a:xfrm>
          <a:prstGeom prst="rect">
            <a:avLst/>
          </a:prstGeom>
        </p:spPr>
      </p:pic>
      <p:sp>
        <p:nvSpPr>
          <p:cNvPr id="46" name="文本框 45"/>
          <p:cNvSpPr txBox="1"/>
          <p:nvPr>
            <p:custDataLst>
              <p:tags r:id="rId45"/>
            </p:custDataLst>
          </p:nvPr>
        </p:nvSpPr>
        <p:spPr>
          <a:xfrm>
            <a:off x="7058025" y="4549702"/>
            <a:ext cx="2203618"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复杂室内环境定位精度</a:t>
            </a:r>
            <a:r>
              <a:rPr lang="en-US" altLang="zh-CN" sz="1200">
                <a:solidFill>
                  <a:srgbClr val="3D5A78"/>
                </a:solidFill>
                <a:cs typeface="+mn-lt"/>
              </a:rPr>
              <a:t> </a:t>
            </a:r>
            <a:r>
              <a:rPr lang="zh-CN" altLang="zh-CN" sz="1200" b="1">
                <a:solidFill>
                  <a:schemeClr val="tx2"/>
                </a:solidFill>
                <a:cs typeface="+mn-lt"/>
              </a:rPr>
              <a:t>±</a:t>
            </a:r>
            <a:r>
              <a:rPr lang="en-US" altLang="zh-CN" sz="1200" b="1">
                <a:solidFill>
                  <a:schemeClr val="tx2"/>
                </a:solidFill>
                <a:cs typeface="+mn-lt"/>
              </a:rPr>
              <a:t>0.3</a:t>
            </a:r>
            <a:r>
              <a:rPr lang="zh-CN" altLang="en-US" sz="1200" b="1">
                <a:solidFill>
                  <a:schemeClr val="tx2"/>
                </a:solidFill>
                <a:cs typeface="+mn-lt"/>
              </a:rPr>
              <a:t>米</a:t>
            </a:r>
            <a:endParaRPr lang="zh-CN" altLang="en-US" sz="1200" b="1">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安全监护实现断网不断联</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安全监护是康养场景的底线功能，核心硬指标：本地计算、断网不断联。</a:t>
            </a:r>
            <a:endParaRPr sz="1200">
              <a:solidFill>
                <a:srgbClr val="3D5A78"/>
              </a:solidFill>
              <a:cs typeface="+mn-lt"/>
            </a:endParaRPr>
          </a:p>
        </p:txBody>
      </p:sp>
      <p:sp>
        <p:nvSpPr>
          <p:cNvPr id="5" name="任意多边形 4"/>
          <p:cNvSpPr/>
          <p:nvPr>
            <p:custDataLst>
              <p:tags r:id="rId3"/>
            </p:custDataLst>
          </p:nvPr>
        </p:nvSpPr>
        <p:spPr>
          <a:xfrm>
            <a:off x="575945" y="1345565"/>
            <a:ext cx="3508375" cy="5126355"/>
          </a:xfrm>
          <a:custGeom>
            <a:avLst/>
            <a:gdLst>
              <a:gd name="sw" fmla="*/ 1 w 5525"/>
              <a:gd name="sh" fmla="*/ 1 h 8073"/>
              <a:gd name="mins" fmla="min sw sh"/>
              <a:gd name="dsw" fmla="+- 0 sw mins"/>
              <a:gd name="dsh" fmla="+- 0 sh mins"/>
              <a:gd name="p0x0" fmla="*/ 210 w 5525"/>
              <a:gd name="p0y0" fmla="*/ 0 h 8073"/>
              <a:gd name="p0x1" fmla="*/ 5315 w 5525"/>
              <a:gd name="p0y1" fmla="*/ 0 h 8073"/>
              <a:gd name="p0x2" fmla="*/ 5431 w 5525"/>
              <a:gd name="p0y2" fmla="*/ 0 h 8073"/>
              <a:gd name="p0x3" fmla="*/ 5525 w 5525"/>
              <a:gd name="p0y3" fmla="*/ 94 h 8073"/>
              <a:gd name="p0x4" fmla="*/ 5525 w 5525"/>
              <a:gd name="p0y4" fmla="*/ 210 h 8073"/>
              <a:gd name="p0x5" fmla="*/ 5525 w 5525"/>
              <a:gd name="p0y5" fmla="*/ 7863 h 8073"/>
              <a:gd name="p0x6" fmla="*/ 5525 w 5525"/>
              <a:gd name="p0y6" fmla="*/ 7979 h 8073"/>
              <a:gd name="p0x7" fmla="*/ 5431 w 5525"/>
              <a:gd name="p0y7" fmla="*/ 8073 h 8073"/>
              <a:gd name="p0x8" fmla="*/ 5315 w 5525"/>
              <a:gd name="p0y8" fmla="*/ 8073 h 8073"/>
              <a:gd name="p0x9" fmla="*/ 210 w 5525"/>
              <a:gd name="p0y9" fmla="*/ 8073 h 8073"/>
              <a:gd name="p0x10" fmla="*/ 94 w 5525"/>
              <a:gd name="p0y10" fmla="*/ 8073 h 8073"/>
              <a:gd name="p0x11" fmla="*/ 0 w 5525"/>
              <a:gd name="p0y11" fmla="*/ 7979 h 8073"/>
              <a:gd name="p0x12" fmla="*/ 0 w 5525"/>
              <a:gd name="p0y12" fmla="*/ 7863 h 8073"/>
              <a:gd name="p0x13" fmla="*/ 0 w 5525"/>
              <a:gd name="p0y13" fmla="*/ 210 h 8073"/>
              <a:gd name="p0x14" fmla="*/ 0 w 5525"/>
              <a:gd name="p0y14" fmla="*/ 94 h 8073"/>
              <a:gd name="p0x15" fmla="*/ 94 w 5525"/>
              <a:gd name="p0y15" fmla="*/ 0 h 8073"/>
              <a:gd name="p0x16" fmla="*/ 21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1" name="组合 70"/>
          <p:cNvGrpSpPr/>
          <p:nvPr/>
        </p:nvGrpSpPr>
        <p:grpSpPr>
          <a:xfrm>
            <a:off x="771525" y="1540510"/>
            <a:ext cx="3117850" cy="542290"/>
            <a:chOff x="1215" y="2426"/>
            <a:chExt cx="4910" cy="854"/>
          </a:xfrm>
        </p:grpSpPr>
        <p:sp>
          <p:nvSpPr>
            <p:cNvPr id="6" name="任意多边形 5"/>
            <p:cNvSpPr/>
            <p:nvPr>
              <p:custDataLst>
                <p:tags r:id="rId4"/>
              </p:custDataLst>
            </p:nvPr>
          </p:nvSpPr>
          <p:spPr>
            <a:xfrm>
              <a:off x="1215" y="2426"/>
              <a:ext cx="4910" cy="855"/>
            </a:xfrm>
            <a:custGeom>
              <a:avLst/>
              <a:gdLst>
                <a:gd name="sw" fmla="*/ 1 w 4910"/>
                <a:gd name="sh" fmla="*/ 1 h 855"/>
                <a:gd name="mins" fmla="min sw sh"/>
                <a:gd name="dsw" fmla="+- 0 sw mins"/>
                <a:gd name="dsh" fmla="+- 0 sh mins"/>
                <a:gd name="p0x0" fmla="*/ 0 w 4910"/>
                <a:gd name="p0y0" fmla="*/ 0 h 855"/>
                <a:gd name="p0x1" fmla="*/ 4910 w 4910"/>
                <a:gd name="p0y1" fmla="*/ 0 h 855"/>
                <a:gd name="p0x2" fmla="*/ 4910 w 4910"/>
                <a:gd name="p0y2" fmla="*/ 855 h 855"/>
                <a:gd name="p0x3" fmla="*/ 0 w 4910"/>
                <a:gd name="p0y3" fmla="*/ 855 h 855"/>
                <a:gd name="p0x4" fmla="*/ 0 w 4910"/>
                <a:gd name="p0y4" fmla="*/ 0 h 85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1215" y="3266"/>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6"/>
            </p:custDataLst>
          </p:nvPr>
        </p:nvSpPr>
        <p:spPr>
          <a:xfrm>
            <a:off x="771525" y="1540510"/>
            <a:ext cx="419100" cy="419100"/>
          </a:xfrm>
          <a:custGeom>
            <a:avLst/>
            <a:gdLst>
              <a:gd name="sw" fmla="*/ 1 w 660"/>
              <a:gd name="sh" fmla="*/ 1 h 660"/>
              <a:gd name="mins" fmla="min sw sh"/>
              <a:gd name="dsw" fmla="+- 0 sw mins"/>
              <a:gd name="dsh" fmla="+- 0 sh mins"/>
              <a:gd name="p0x0" fmla="*/ 210 w 660"/>
              <a:gd name="p0y0" fmla="*/ 0 h 660"/>
              <a:gd name="p0x1" fmla="*/ 450 w 660"/>
              <a:gd name="p0y1" fmla="*/ 0 h 660"/>
              <a:gd name="p0x2" fmla="*/ 565 w 660"/>
              <a:gd name="p0y2" fmla="*/ 0 h 660"/>
              <a:gd name="p0x3" fmla="*/ 660 w 660"/>
              <a:gd name="p0y3" fmla="*/ 94 h 660"/>
              <a:gd name="p0x4" fmla="*/ 660 w 660"/>
              <a:gd name="p0y4" fmla="*/ 210 h 660"/>
              <a:gd name="p0x5" fmla="*/ 660 w 660"/>
              <a:gd name="p0y5" fmla="*/ 450 h 660"/>
              <a:gd name="p0x6" fmla="*/ 660 w 660"/>
              <a:gd name="p0y6" fmla="*/ 565 h 660"/>
              <a:gd name="p0x7" fmla="*/ 565 w 660"/>
              <a:gd name="p0y7" fmla="*/ 660 h 660"/>
              <a:gd name="p0x8" fmla="*/ 450 w 660"/>
              <a:gd name="p0y8" fmla="*/ 660 h 660"/>
              <a:gd name="p0x9" fmla="*/ 210 w 660"/>
              <a:gd name="p0y9" fmla="*/ 660 h 660"/>
              <a:gd name="p0x10" fmla="*/ 94 w 660"/>
              <a:gd name="p0y10" fmla="*/ 660 h 660"/>
              <a:gd name="p0x11" fmla="*/ 0 w 660"/>
              <a:gd name="p0y11" fmla="*/ 565 h 660"/>
              <a:gd name="p0x12" fmla="*/ 0 w 660"/>
              <a:gd name="p0y12" fmla="*/ 450 h 660"/>
              <a:gd name="p0x13" fmla="*/ 0 w 660"/>
              <a:gd name="p0y13" fmla="*/ 210 h 660"/>
              <a:gd name="p0x14" fmla="*/ 0 w 660"/>
              <a:gd name="p0y14" fmla="*/ 94 h 660"/>
              <a:gd name="p0x15" fmla="*/ 94 w 660"/>
              <a:gd name="p0y15" fmla="*/ 0 h 660"/>
              <a:gd name="p0x16" fmla="*/ 21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rcRect l="-1458" t="-3492" r="-1458" b="-3492"/>
          <a:stretch>
            <a:fillRect/>
          </a:stretch>
        </p:blipFill>
        <p:spPr>
          <a:xfrm>
            <a:off x="902335" y="1640840"/>
            <a:ext cx="156845" cy="213995"/>
          </a:xfrm>
          <a:prstGeom prst="rect">
            <a:avLst/>
          </a:prstGeom>
        </p:spPr>
      </p:pic>
      <p:sp>
        <p:nvSpPr>
          <p:cNvPr id="12" name="文本框 11"/>
          <p:cNvSpPr txBox="1"/>
          <p:nvPr>
            <p:custDataLst>
              <p:tags r:id="rId10"/>
            </p:custDataLst>
          </p:nvPr>
        </p:nvSpPr>
        <p:spPr>
          <a:xfrm>
            <a:off x="1304925" y="1559109"/>
            <a:ext cx="25844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燃气泄漏</a:t>
            </a:r>
            <a:endParaRPr sz="2100" b="1" spc="63">
              <a:solidFill>
                <a:srgbClr val="1A3E5C"/>
              </a:solidFill>
              <a:cs typeface="+mn-lt"/>
            </a:endParaRPr>
          </a:p>
        </p:txBody>
      </p:sp>
      <p:sp>
        <p:nvSpPr>
          <p:cNvPr id="13" name="任意多边形 12"/>
          <p:cNvSpPr/>
          <p:nvPr>
            <p:custDataLst>
              <p:tags r:id="rId11"/>
            </p:custDataLst>
          </p:nvPr>
        </p:nvSpPr>
        <p:spPr>
          <a:xfrm>
            <a:off x="771525" y="3738880"/>
            <a:ext cx="3117850" cy="548640"/>
          </a:xfrm>
          <a:custGeom>
            <a:avLst/>
            <a:gdLst>
              <a:gd name="sw" fmla="*/ 1 w 4910"/>
              <a:gd name="sh" fmla="*/ 1 h 863"/>
              <a:gd name="mins" fmla="min sw sh"/>
              <a:gd name="dsw" fmla="+- 0 sw mins"/>
              <a:gd name="dsh" fmla="+- 0 sh mins"/>
              <a:gd name="p0x0" fmla="*/ 120 w 4910"/>
              <a:gd name="p0y0" fmla="*/ 0 h 863"/>
              <a:gd name="p0x1" fmla="*/ 4790 w 4910"/>
              <a:gd name="p0y1" fmla="*/ 0 h 863"/>
              <a:gd name="p0x2" fmla="*/ 4856 w 4910"/>
              <a:gd name="p0y2" fmla="*/ 0 h 863"/>
              <a:gd name="p0x3" fmla="*/ 4910 w 4910"/>
              <a:gd name="p0y3" fmla="*/ 53 h 863"/>
              <a:gd name="p0x4" fmla="*/ 4910 w 4910"/>
              <a:gd name="p0y4" fmla="*/ 120 h 863"/>
              <a:gd name="p0x5" fmla="*/ 4910 w 4910"/>
              <a:gd name="p0y5" fmla="*/ 743 h 863"/>
              <a:gd name="p0x6" fmla="*/ 4910 w 4910"/>
              <a:gd name="p0y6" fmla="*/ 810 h 863"/>
              <a:gd name="p0x7" fmla="*/ 4856 w 4910"/>
              <a:gd name="p0y7" fmla="*/ 863 h 863"/>
              <a:gd name="p0x8" fmla="*/ 4790 w 4910"/>
              <a:gd name="p0y8" fmla="*/ 863 h 863"/>
              <a:gd name="p0x9" fmla="*/ 120 w 4910"/>
              <a:gd name="p0y9" fmla="*/ 863 h 863"/>
              <a:gd name="p0x10" fmla="*/ 53 w 4910"/>
              <a:gd name="p0y10" fmla="*/ 863 h 863"/>
              <a:gd name="p0x11" fmla="*/ 0 w 4910"/>
              <a:gd name="p0y11" fmla="*/ 810 h 863"/>
              <a:gd name="p0x12" fmla="*/ 0 w 4910"/>
              <a:gd name="p0y12" fmla="*/ 743 h 863"/>
              <a:gd name="p0x13" fmla="*/ 0 w 4910"/>
              <a:gd name="p0y13" fmla="*/ 120 h 863"/>
              <a:gd name="p0x14" fmla="*/ 0 w 4910"/>
              <a:gd name="p0y14" fmla="*/ 53 h 863"/>
              <a:gd name="p0x15" fmla="*/ 53 w 4910"/>
              <a:gd name="p0y15" fmla="*/ 0 h 863"/>
              <a:gd name="p0x16" fmla="*/ 120 w 4910"/>
              <a:gd name="p0y16" fmla="*/ 0 h 8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任意多边形 13"/>
          <p:cNvSpPr/>
          <p:nvPr>
            <p:custDataLst>
              <p:tags r:id="rId12"/>
            </p:custDataLst>
          </p:nvPr>
        </p:nvSpPr>
        <p:spPr>
          <a:xfrm>
            <a:off x="771525" y="3749083"/>
            <a:ext cx="38100" cy="528234"/>
          </a:xfrm>
          <a:custGeom>
            <a:avLst/>
            <a:gdLst/>
            <a:ahLst/>
            <a:cxnLst>
              <a:cxn ang="3">
                <a:pos x="hc" y="t"/>
              </a:cxn>
              <a:cxn ang="cd2">
                <a:pos x="l" y="vc"/>
              </a:cxn>
              <a:cxn ang="cd4">
                <a:pos x="hc" y="b"/>
              </a:cxn>
              <a:cxn ang="0">
                <a:pos x="r" y="vc"/>
              </a:cxn>
            </a:cxnLst>
            <a:rect l="l" t="t" r="r" b="b"/>
            <a:pathLst>
              <a:path w="60" h="832">
                <a:moveTo>
                  <a:pt x="60" y="832"/>
                </a:moveTo>
                <a:cubicBezTo>
                  <a:pt x="24" y="811"/>
                  <a:pt x="0" y="772"/>
                  <a:pt x="0" y="728"/>
                </a:cubicBezTo>
                <a:lnTo>
                  <a:pt x="0" y="104"/>
                </a:lnTo>
                <a:cubicBezTo>
                  <a:pt x="0" y="60"/>
                  <a:pt x="24" y="21"/>
                  <a:pt x="60" y="0"/>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5" name="文本框 14"/>
          <p:cNvSpPr txBox="1"/>
          <p:nvPr>
            <p:custDataLst>
              <p:tags r:id="rId13"/>
            </p:custDataLst>
          </p:nvPr>
        </p:nvSpPr>
        <p:spPr>
          <a:xfrm>
            <a:off x="962025" y="3880428"/>
            <a:ext cx="2774975" cy="260985"/>
          </a:xfrm>
          <a:prstGeom prst="rect">
            <a:avLst/>
          </a:prstGeom>
          <a:noFill/>
        </p:spPr>
        <p:txBody>
          <a:bodyPr wrap="square" lIns="0" tIns="0" rIns="0" bIns="0" rtlCol="0" anchor="t">
            <a:noAutofit/>
          </a:bodyPr>
          <a:p>
            <a:pPr algn="l">
              <a:lnSpc>
                <a:spcPct val="133000"/>
              </a:lnSpc>
            </a:pPr>
            <a:r>
              <a:rPr sz="1200">
                <a:solidFill>
                  <a:schemeClr val="tx2"/>
                </a:solidFill>
                <a:cs typeface="+mn-lt"/>
              </a:rPr>
              <a:t>本地节点</a:t>
            </a:r>
            <a:r>
              <a:rPr sz="1200" b="1">
                <a:solidFill>
                  <a:schemeClr val="tx2"/>
                </a:solidFill>
                <a:cs typeface="+mn-lt"/>
              </a:rPr>
              <a:t>即刻自动关阀</a:t>
            </a:r>
            <a:r>
              <a:rPr sz="1200">
                <a:solidFill>
                  <a:schemeClr val="tx2"/>
                </a:solidFill>
                <a:cs typeface="+mn-lt"/>
              </a:rPr>
              <a:t>并告警</a:t>
            </a:r>
            <a:endParaRPr sz="1200">
              <a:solidFill>
                <a:schemeClr val="tx2"/>
              </a:solidFill>
              <a:cs typeface="+mn-lt"/>
            </a:endParaRPr>
          </a:p>
        </p:txBody>
      </p:sp>
      <p:grpSp>
        <p:nvGrpSpPr>
          <p:cNvPr id="72" name="组合 71"/>
          <p:cNvGrpSpPr/>
          <p:nvPr/>
        </p:nvGrpSpPr>
        <p:grpSpPr>
          <a:xfrm>
            <a:off x="771525" y="5905500"/>
            <a:ext cx="3117850" cy="370840"/>
            <a:chOff x="1215" y="9300"/>
            <a:chExt cx="4910" cy="584"/>
          </a:xfrm>
        </p:grpSpPr>
        <p:sp>
          <p:nvSpPr>
            <p:cNvPr id="17" name="任意多边形 16"/>
            <p:cNvSpPr/>
            <p:nvPr>
              <p:custDataLst>
                <p:tags r:id="rId14"/>
              </p:custDataLst>
            </p:nvPr>
          </p:nvSpPr>
          <p:spPr>
            <a:xfrm>
              <a:off x="1215" y="9300"/>
              <a:ext cx="4910" cy="585"/>
            </a:xfrm>
            <a:custGeom>
              <a:avLst/>
              <a:gdLst>
                <a:gd name="sw" fmla="*/ 1 w 4910"/>
                <a:gd name="sh" fmla="*/ 1 h 585"/>
                <a:gd name="mins" fmla="min sw sh"/>
                <a:gd name="dsw" fmla="+- 0 sw mins"/>
                <a:gd name="dsh" fmla="+- 0 sh mins"/>
                <a:gd name="p0x0" fmla="*/ 0 w 4910"/>
                <a:gd name="p0y0" fmla="*/ 0 h 585"/>
                <a:gd name="p0x1" fmla="*/ 4910 w 4910"/>
                <a:gd name="p0y1" fmla="*/ 0 h 585"/>
                <a:gd name="p0x2" fmla="*/ 4910 w 4910"/>
                <a:gd name="p0y2" fmla="*/ 585 h 585"/>
                <a:gd name="p0x3" fmla="*/ 0 w 4910"/>
                <a:gd name="p0y3" fmla="*/ 585 h 585"/>
                <a:gd name="p0x4" fmla="*/ 0 w 4910"/>
                <a:gd name="p0y4" fmla="*/ 0 h 58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15"/>
              </p:custDataLst>
            </p:nvPr>
          </p:nvSpPr>
          <p:spPr>
            <a:xfrm>
              <a:off x="1215" y="9300"/>
              <a:ext cx="4910" cy="15"/>
            </a:xfrm>
            <a:custGeom>
              <a:avLst/>
              <a:gdLst>
                <a:gd name="sw" fmla="*/ 1 w 4910"/>
                <a:gd name="sh" fmla="*/ 1 h 15"/>
                <a:gd name="mins" fmla="min sw sh"/>
                <a:gd name="dsw" fmla="+- 0 sw mins"/>
                <a:gd name="dsh" fmla="+- 0 sh mins"/>
                <a:gd name="p0x0" fmla="*/ 0 w 4910"/>
                <a:gd name="p0y0" fmla="*/ 0 h 15"/>
                <a:gd name="p0x1" fmla="*/ 4910 w 4910"/>
                <a:gd name="p0y1" fmla="*/ 0 h 15"/>
                <a:gd name="p0x2" fmla="*/ 4910 w 4910"/>
                <a:gd name="p0y2" fmla="*/ 15 h 15"/>
                <a:gd name="p0x3" fmla="*/ 0 w 4910"/>
                <a:gd name="p0y3" fmla="*/ 15 h 15"/>
                <a:gd name="p0x4" fmla="*/ 0 w 4910"/>
                <a:gd name="p0y4" fmla="*/ 0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0" name="任意多边形 19"/>
          <p:cNvSpPr/>
          <p:nvPr>
            <p:custDataLst>
              <p:tags r:id="rId16"/>
            </p:custDataLst>
          </p:nvPr>
        </p:nvSpPr>
        <p:spPr>
          <a:xfrm>
            <a:off x="775970" y="603377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custDataLst>
              <p:tags r:id="rId17"/>
            </p:custDataLst>
          </p:nvPr>
        </p:nvSpPr>
        <p:spPr>
          <a:xfrm>
            <a:off x="895350" y="606837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本地节点</a:t>
            </a:r>
            <a:endParaRPr sz="1200">
              <a:solidFill>
                <a:srgbClr val="00568F"/>
              </a:solidFill>
              <a:cs typeface="+mn-lt"/>
            </a:endParaRPr>
          </a:p>
        </p:txBody>
      </p:sp>
      <p:sp>
        <p:nvSpPr>
          <p:cNvPr id="22" name="任意多边形 21"/>
          <p:cNvSpPr/>
          <p:nvPr>
            <p:custDataLst>
              <p:tags r:id="rId18"/>
            </p:custDataLst>
          </p:nvPr>
        </p:nvSpPr>
        <p:spPr>
          <a:xfrm>
            <a:off x="1709420" y="603377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custDataLst>
              <p:tags r:id="rId19"/>
            </p:custDataLst>
          </p:nvPr>
        </p:nvSpPr>
        <p:spPr>
          <a:xfrm>
            <a:off x="1828876" y="606837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自动关阀</a:t>
            </a:r>
            <a:endParaRPr sz="1200">
              <a:solidFill>
                <a:srgbClr val="00568F"/>
              </a:solidFill>
              <a:cs typeface="+mn-lt"/>
            </a:endParaRPr>
          </a:p>
        </p:txBody>
      </p:sp>
      <p:sp>
        <p:nvSpPr>
          <p:cNvPr id="24" name="任意多边形 23"/>
          <p:cNvSpPr/>
          <p:nvPr>
            <p:custDataLst>
              <p:tags r:id="rId20"/>
            </p:custDataLst>
          </p:nvPr>
        </p:nvSpPr>
        <p:spPr>
          <a:xfrm>
            <a:off x="2642870" y="603377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21"/>
            </p:custDataLst>
          </p:nvPr>
        </p:nvSpPr>
        <p:spPr>
          <a:xfrm>
            <a:off x="2762402" y="606837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即时告警</a:t>
            </a:r>
            <a:endParaRPr sz="1200">
              <a:solidFill>
                <a:srgbClr val="00568F"/>
              </a:solidFill>
              <a:cs typeface="+mn-lt"/>
            </a:endParaRPr>
          </a:p>
        </p:txBody>
      </p:sp>
      <p:sp>
        <p:nvSpPr>
          <p:cNvPr id="27" name="任意多边形 26"/>
          <p:cNvSpPr/>
          <p:nvPr>
            <p:custDataLst>
              <p:tags r:id="rId22"/>
            </p:custDataLst>
          </p:nvPr>
        </p:nvSpPr>
        <p:spPr>
          <a:xfrm>
            <a:off x="4341495" y="1345565"/>
            <a:ext cx="3508375" cy="5126355"/>
          </a:xfrm>
          <a:custGeom>
            <a:avLst/>
            <a:gdLst>
              <a:gd name="sw" fmla="*/ 1 w 5525"/>
              <a:gd name="sh" fmla="*/ 1 h 8073"/>
              <a:gd name="mins" fmla="min sw sh"/>
              <a:gd name="dsw" fmla="+- 0 sw mins"/>
              <a:gd name="dsh" fmla="+- 0 sh mins"/>
              <a:gd name="p0x0" fmla="*/ 210 w 5525"/>
              <a:gd name="p0y0" fmla="*/ 0 h 8073"/>
              <a:gd name="p0x1" fmla="*/ 5315 w 5525"/>
              <a:gd name="p0y1" fmla="*/ 0 h 8073"/>
              <a:gd name="p0x2" fmla="*/ 5431 w 5525"/>
              <a:gd name="p0y2" fmla="*/ 0 h 8073"/>
              <a:gd name="p0x3" fmla="*/ 5525 w 5525"/>
              <a:gd name="p0y3" fmla="*/ 94 h 8073"/>
              <a:gd name="p0x4" fmla="*/ 5525 w 5525"/>
              <a:gd name="p0y4" fmla="*/ 210 h 8073"/>
              <a:gd name="p0x5" fmla="*/ 5525 w 5525"/>
              <a:gd name="p0y5" fmla="*/ 7863 h 8073"/>
              <a:gd name="p0x6" fmla="*/ 5525 w 5525"/>
              <a:gd name="p0y6" fmla="*/ 7979 h 8073"/>
              <a:gd name="p0x7" fmla="*/ 5431 w 5525"/>
              <a:gd name="p0y7" fmla="*/ 8073 h 8073"/>
              <a:gd name="p0x8" fmla="*/ 5315 w 5525"/>
              <a:gd name="p0y8" fmla="*/ 8073 h 8073"/>
              <a:gd name="p0x9" fmla="*/ 210 w 5525"/>
              <a:gd name="p0y9" fmla="*/ 8073 h 8073"/>
              <a:gd name="p0x10" fmla="*/ 94 w 5525"/>
              <a:gd name="p0y10" fmla="*/ 8073 h 8073"/>
              <a:gd name="p0x11" fmla="*/ 0 w 5525"/>
              <a:gd name="p0y11" fmla="*/ 7979 h 8073"/>
              <a:gd name="p0x12" fmla="*/ 0 w 5525"/>
              <a:gd name="p0y12" fmla="*/ 7863 h 8073"/>
              <a:gd name="p0x13" fmla="*/ 0 w 5525"/>
              <a:gd name="p0y13" fmla="*/ 210 h 8073"/>
              <a:gd name="p0x14" fmla="*/ 0 w 5525"/>
              <a:gd name="p0y14" fmla="*/ 94 h 8073"/>
              <a:gd name="p0x15" fmla="*/ 94 w 5525"/>
              <a:gd name="p0y15" fmla="*/ 0 h 8073"/>
              <a:gd name="p0x16" fmla="*/ 21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3" name="组合 72"/>
          <p:cNvGrpSpPr/>
          <p:nvPr/>
        </p:nvGrpSpPr>
        <p:grpSpPr>
          <a:xfrm>
            <a:off x="4537075" y="1540510"/>
            <a:ext cx="3117850" cy="542290"/>
            <a:chOff x="7145" y="2426"/>
            <a:chExt cx="4910" cy="854"/>
          </a:xfrm>
        </p:grpSpPr>
        <p:sp>
          <p:nvSpPr>
            <p:cNvPr id="28" name="任意多边形 27"/>
            <p:cNvSpPr/>
            <p:nvPr>
              <p:custDataLst>
                <p:tags r:id="rId23"/>
              </p:custDataLst>
            </p:nvPr>
          </p:nvSpPr>
          <p:spPr>
            <a:xfrm>
              <a:off x="7145" y="2426"/>
              <a:ext cx="4910" cy="855"/>
            </a:xfrm>
            <a:custGeom>
              <a:avLst/>
              <a:gdLst>
                <a:gd name="sw" fmla="*/ 1 w 4910"/>
                <a:gd name="sh" fmla="*/ 1 h 855"/>
                <a:gd name="mins" fmla="min sw sh"/>
                <a:gd name="dsw" fmla="+- 0 sw mins"/>
                <a:gd name="dsh" fmla="+- 0 sh mins"/>
                <a:gd name="p0x0" fmla="*/ 0 w 4910"/>
                <a:gd name="p0y0" fmla="*/ 0 h 855"/>
                <a:gd name="p0x1" fmla="*/ 4910 w 4910"/>
                <a:gd name="p0y1" fmla="*/ 0 h 855"/>
                <a:gd name="p0x2" fmla="*/ 4910 w 4910"/>
                <a:gd name="p0y2" fmla="*/ 855 h 855"/>
                <a:gd name="p0x3" fmla="*/ 0 w 4910"/>
                <a:gd name="p0y3" fmla="*/ 855 h 855"/>
                <a:gd name="p0x4" fmla="*/ 0 w 4910"/>
                <a:gd name="p0y4" fmla="*/ 0 h 85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24"/>
              </p:custDataLst>
            </p:nvPr>
          </p:nvSpPr>
          <p:spPr>
            <a:xfrm>
              <a:off x="7145" y="3266"/>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1" name="任意多边形 30"/>
          <p:cNvSpPr/>
          <p:nvPr>
            <p:custDataLst>
              <p:tags r:id="rId25"/>
            </p:custDataLst>
          </p:nvPr>
        </p:nvSpPr>
        <p:spPr>
          <a:xfrm>
            <a:off x="4537075" y="1540510"/>
            <a:ext cx="419100" cy="419100"/>
          </a:xfrm>
          <a:custGeom>
            <a:avLst/>
            <a:gdLst>
              <a:gd name="sw" fmla="*/ 1 w 660"/>
              <a:gd name="sh" fmla="*/ 1 h 660"/>
              <a:gd name="mins" fmla="min sw sh"/>
              <a:gd name="dsw" fmla="+- 0 sw mins"/>
              <a:gd name="dsh" fmla="+- 0 sh mins"/>
              <a:gd name="p0x0" fmla="*/ 210 w 660"/>
              <a:gd name="p0y0" fmla="*/ 0 h 660"/>
              <a:gd name="p0x1" fmla="*/ 450 w 660"/>
              <a:gd name="p0y1" fmla="*/ 0 h 660"/>
              <a:gd name="p0x2" fmla="*/ 565 w 660"/>
              <a:gd name="p0y2" fmla="*/ 0 h 660"/>
              <a:gd name="p0x3" fmla="*/ 660 w 660"/>
              <a:gd name="p0y3" fmla="*/ 94 h 660"/>
              <a:gd name="p0x4" fmla="*/ 660 w 660"/>
              <a:gd name="p0y4" fmla="*/ 210 h 660"/>
              <a:gd name="p0x5" fmla="*/ 660 w 660"/>
              <a:gd name="p0y5" fmla="*/ 450 h 660"/>
              <a:gd name="p0x6" fmla="*/ 660 w 660"/>
              <a:gd name="p0y6" fmla="*/ 565 h 660"/>
              <a:gd name="p0x7" fmla="*/ 565 w 660"/>
              <a:gd name="p0y7" fmla="*/ 660 h 660"/>
              <a:gd name="p0x8" fmla="*/ 450 w 660"/>
              <a:gd name="p0y8" fmla="*/ 660 h 660"/>
              <a:gd name="p0x9" fmla="*/ 210 w 660"/>
              <a:gd name="p0y9" fmla="*/ 660 h 660"/>
              <a:gd name="p0x10" fmla="*/ 94 w 660"/>
              <a:gd name="p0y10" fmla="*/ 660 h 660"/>
              <a:gd name="p0x11" fmla="*/ 0 w 660"/>
              <a:gd name="p0y11" fmla="*/ 565 h 660"/>
              <a:gd name="p0x12" fmla="*/ 0 w 660"/>
              <a:gd name="p0y12" fmla="*/ 450 h 660"/>
              <a:gd name="p0x13" fmla="*/ 0 w 660"/>
              <a:gd name="p0y13" fmla="*/ 210 h 660"/>
              <a:gd name="p0x14" fmla="*/ 0 w 660"/>
              <a:gd name="p0y14" fmla="*/ 94 h 660"/>
              <a:gd name="p0x15" fmla="*/ 94 w 660"/>
              <a:gd name="p0y15" fmla="*/ 0 h 660"/>
              <a:gd name="p0x16" fmla="*/ 21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2" name="图片 31"/>
          <p:cNvPicPr>
            <a:picLocks noChangeAspect="1"/>
          </p:cNvPicPr>
          <p:nvPr>
            <p:custDataLst>
              <p:tags r:id="rId26"/>
            </p:custDataLst>
          </p:nvPr>
        </p:nvPicPr>
        <p:blipFill>
          <a:blip r:embed="rId27">
            <a:extLst>
              <a:ext uri="{96DAC541-7B7A-43D3-8B79-37D633B846F1}">
                <asvg:svgBlip xmlns:asvg="http://schemas.microsoft.com/office/drawing/2016/SVG/main" r:embed="rId28"/>
              </a:ext>
            </a:extLst>
          </a:blip>
          <a:srcRect l="-1458" t="-1061" r="-1458" b="-1061"/>
          <a:stretch>
            <a:fillRect/>
          </a:stretch>
        </p:blipFill>
        <p:spPr>
          <a:xfrm>
            <a:off x="4667885" y="1640840"/>
            <a:ext cx="156845" cy="213995"/>
          </a:xfrm>
          <a:prstGeom prst="rect">
            <a:avLst/>
          </a:prstGeom>
        </p:spPr>
      </p:pic>
      <p:sp>
        <p:nvSpPr>
          <p:cNvPr id="34" name="文本框 33"/>
          <p:cNvSpPr txBox="1"/>
          <p:nvPr>
            <p:custDataLst>
              <p:tags r:id="rId29"/>
            </p:custDataLst>
          </p:nvPr>
        </p:nvSpPr>
        <p:spPr>
          <a:xfrm>
            <a:off x="5070501" y="1559109"/>
            <a:ext cx="25844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水浸异常</a:t>
            </a:r>
            <a:endParaRPr sz="2100" b="1" spc="63">
              <a:solidFill>
                <a:srgbClr val="1A3E5C"/>
              </a:solidFill>
              <a:cs typeface="+mn-lt"/>
            </a:endParaRPr>
          </a:p>
        </p:txBody>
      </p:sp>
      <p:sp>
        <p:nvSpPr>
          <p:cNvPr id="35" name="任意多边形 34"/>
          <p:cNvSpPr/>
          <p:nvPr>
            <p:custDataLst>
              <p:tags r:id="rId30"/>
            </p:custDataLst>
          </p:nvPr>
        </p:nvSpPr>
        <p:spPr>
          <a:xfrm>
            <a:off x="4537075" y="3738880"/>
            <a:ext cx="3117850" cy="548640"/>
          </a:xfrm>
          <a:custGeom>
            <a:avLst/>
            <a:gdLst>
              <a:gd name="sw" fmla="*/ 1 w 4910"/>
              <a:gd name="sh" fmla="*/ 1 h 863"/>
              <a:gd name="mins" fmla="min sw sh"/>
              <a:gd name="dsw" fmla="+- 0 sw mins"/>
              <a:gd name="dsh" fmla="+- 0 sh mins"/>
              <a:gd name="p0x0" fmla="*/ 120 w 4910"/>
              <a:gd name="p0y0" fmla="*/ 0 h 863"/>
              <a:gd name="p0x1" fmla="*/ 4790 w 4910"/>
              <a:gd name="p0y1" fmla="*/ 0 h 863"/>
              <a:gd name="p0x2" fmla="*/ 4856 w 4910"/>
              <a:gd name="p0y2" fmla="*/ 0 h 863"/>
              <a:gd name="p0x3" fmla="*/ 4910 w 4910"/>
              <a:gd name="p0y3" fmla="*/ 53 h 863"/>
              <a:gd name="p0x4" fmla="*/ 4910 w 4910"/>
              <a:gd name="p0y4" fmla="*/ 120 h 863"/>
              <a:gd name="p0x5" fmla="*/ 4910 w 4910"/>
              <a:gd name="p0y5" fmla="*/ 743 h 863"/>
              <a:gd name="p0x6" fmla="*/ 4910 w 4910"/>
              <a:gd name="p0y6" fmla="*/ 810 h 863"/>
              <a:gd name="p0x7" fmla="*/ 4856 w 4910"/>
              <a:gd name="p0y7" fmla="*/ 863 h 863"/>
              <a:gd name="p0x8" fmla="*/ 4790 w 4910"/>
              <a:gd name="p0y8" fmla="*/ 863 h 863"/>
              <a:gd name="p0x9" fmla="*/ 120 w 4910"/>
              <a:gd name="p0y9" fmla="*/ 863 h 863"/>
              <a:gd name="p0x10" fmla="*/ 53 w 4910"/>
              <a:gd name="p0y10" fmla="*/ 863 h 863"/>
              <a:gd name="p0x11" fmla="*/ 0 w 4910"/>
              <a:gd name="p0y11" fmla="*/ 810 h 863"/>
              <a:gd name="p0x12" fmla="*/ 0 w 4910"/>
              <a:gd name="p0y12" fmla="*/ 743 h 863"/>
              <a:gd name="p0x13" fmla="*/ 0 w 4910"/>
              <a:gd name="p0y13" fmla="*/ 120 h 863"/>
              <a:gd name="p0x14" fmla="*/ 0 w 4910"/>
              <a:gd name="p0y14" fmla="*/ 53 h 863"/>
              <a:gd name="p0x15" fmla="*/ 53 w 4910"/>
              <a:gd name="p0y15" fmla="*/ 0 h 863"/>
              <a:gd name="p0x16" fmla="*/ 120 w 4910"/>
              <a:gd name="p0y16" fmla="*/ 0 h 8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任意多边形 35"/>
          <p:cNvSpPr/>
          <p:nvPr>
            <p:custDataLst>
              <p:tags r:id="rId31"/>
            </p:custDataLst>
          </p:nvPr>
        </p:nvSpPr>
        <p:spPr>
          <a:xfrm>
            <a:off x="4537075" y="3749083"/>
            <a:ext cx="38100" cy="528234"/>
          </a:xfrm>
          <a:custGeom>
            <a:avLst/>
            <a:gdLst/>
            <a:ahLst/>
            <a:cxnLst>
              <a:cxn ang="3">
                <a:pos x="hc" y="t"/>
              </a:cxn>
              <a:cxn ang="cd2">
                <a:pos x="l" y="vc"/>
              </a:cxn>
              <a:cxn ang="cd4">
                <a:pos x="hc" y="b"/>
              </a:cxn>
              <a:cxn ang="0">
                <a:pos x="r" y="vc"/>
              </a:cxn>
            </a:cxnLst>
            <a:rect l="l" t="t" r="r" b="b"/>
            <a:pathLst>
              <a:path w="60" h="832">
                <a:moveTo>
                  <a:pt x="60" y="832"/>
                </a:moveTo>
                <a:cubicBezTo>
                  <a:pt x="24" y="811"/>
                  <a:pt x="0" y="772"/>
                  <a:pt x="0" y="728"/>
                </a:cubicBezTo>
                <a:lnTo>
                  <a:pt x="0" y="104"/>
                </a:lnTo>
                <a:cubicBezTo>
                  <a:pt x="0" y="60"/>
                  <a:pt x="24" y="21"/>
                  <a:pt x="60" y="0"/>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7" name="文本框 36"/>
          <p:cNvSpPr txBox="1"/>
          <p:nvPr>
            <p:custDataLst>
              <p:tags r:id="rId32"/>
            </p:custDataLst>
          </p:nvPr>
        </p:nvSpPr>
        <p:spPr>
          <a:xfrm>
            <a:off x="4727601" y="3880428"/>
            <a:ext cx="1981495" cy="260985"/>
          </a:xfrm>
          <a:prstGeom prst="rect">
            <a:avLst/>
          </a:prstGeom>
          <a:noFill/>
        </p:spPr>
        <p:txBody>
          <a:bodyPr wrap="square" lIns="0" tIns="0" rIns="0" bIns="0" rtlCol="0" anchor="t">
            <a:noAutofit/>
          </a:bodyPr>
          <a:p>
            <a:pPr algn="l">
              <a:lnSpc>
                <a:spcPct val="133000"/>
              </a:lnSpc>
            </a:pPr>
            <a:r>
              <a:rPr sz="1200">
                <a:solidFill>
                  <a:schemeClr val="tx2"/>
                </a:solidFill>
                <a:cs typeface="+mn-lt"/>
              </a:rPr>
              <a:t>立即</a:t>
            </a:r>
            <a:r>
              <a:rPr sz="1200" b="1">
                <a:solidFill>
                  <a:schemeClr val="tx2"/>
                </a:solidFill>
                <a:cs typeface="+mn-lt"/>
              </a:rPr>
              <a:t>切断水源</a:t>
            </a:r>
            <a:r>
              <a:rPr sz="1200">
                <a:solidFill>
                  <a:schemeClr val="tx2"/>
                </a:solidFill>
                <a:cs typeface="+mn-lt"/>
              </a:rPr>
              <a:t>并</a:t>
            </a:r>
            <a:r>
              <a:rPr sz="1200" b="1">
                <a:solidFill>
                  <a:schemeClr val="tx2"/>
                </a:solidFill>
                <a:cs typeface="+mn-lt"/>
              </a:rPr>
              <a:t>通知责任岗</a:t>
            </a:r>
            <a:endParaRPr sz="1200" b="1">
              <a:solidFill>
                <a:schemeClr val="tx2"/>
              </a:solidFill>
              <a:cs typeface="+mn-lt"/>
            </a:endParaRPr>
          </a:p>
        </p:txBody>
      </p:sp>
      <p:grpSp>
        <p:nvGrpSpPr>
          <p:cNvPr id="74" name="组合 73"/>
          <p:cNvGrpSpPr/>
          <p:nvPr/>
        </p:nvGrpSpPr>
        <p:grpSpPr>
          <a:xfrm>
            <a:off x="4537075" y="5905500"/>
            <a:ext cx="3117850" cy="370840"/>
            <a:chOff x="7145" y="9300"/>
            <a:chExt cx="4910" cy="584"/>
          </a:xfrm>
        </p:grpSpPr>
        <p:sp>
          <p:nvSpPr>
            <p:cNvPr id="39" name="任意多边形 38"/>
            <p:cNvSpPr/>
            <p:nvPr>
              <p:custDataLst>
                <p:tags r:id="rId33"/>
              </p:custDataLst>
            </p:nvPr>
          </p:nvSpPr>
          <p:spPr>
            <a:xfrm>
              <a:off x="7145" y="9300"/>
              <a:ext cx="4910" cy="585"/>
            </a:xfrm>
            <a:custGeom>
              <a:avLst/>
              <a:gdLst>
                <a:gd name="sw" fmla="*/ 1 w 4910"/>
                <a:gd name="sh" fmla="*/ 1 h 585"/>
                <a:gd name="mins" fmla="min sw sh"/>
                <a:gd name="dsw" fmla="+- 0 sw mins"/>
                <a:gd name="dsh" fmla="+- 0 sh mins"/>
                <a:gd name="p0x0" fmla="*/ 0 w 4910"/>
                <a:gd name="p0y0" fmla="*/ 0 h 585"/>
                <a:gd name="p0x1" fmla="*/ 4910 w 4910"/>
                <a:gd name="p0y1" fmla="*/ 0 h 585"/>
                <a:gd name="p0x2" fmla="*/ 4910 w 4910"/>
                <a:gd name="p0y2" fmla="*/ 585 h 585"/>
                <a:gd name="p0x3" fmla="*/ 0 w 4910"/>
                <a:gd name="p0y3" fmla="*/ 585 h 585"/>
                <a:gd name="p0x4" fmla="*/ 0 w 4910"/>
                <a:gd name="p0y4" fmla="*/ 0 h 58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34"/>
              </p:custDataLst>
            </p:nvPr>
          </p:nvSpPr>
          <p:spPr>
            <a:xfrm>
              <a:off x="7145" y="9300"/>
              <a:ext cx="4910" cy="15"/>
            </a:xfrm>
            <a:custGeom>
              <a:avLst/>
              <a:gdLst>
                <a:gd name="sw" fmla="*/ 1 w 4910"/>
                <a:gd name="sh" fmla="*/ 1 h 15"/>
                <a:gd name="mins" fmla="min sw sh"/>
                <a:gd name="dsw" fmla="+- 0 sw mins"/>
                <a:gd name="dsh" fmla="+- 0 sh mins"/>
                <a:gd name="p0x0" fmla="*/ 0 w 4910"/>
                <a:gd name="p0y0" fmla="*/ 0 h 15"/>
                <a:gd name="p0x1" fmla="*/ 4910 w 4910"/>
                <a:gd name="p0y1" fmla="*/ 0 h 15"/>
                <a:gd name="p0x2" fmla="*/ 4910 w 4910"/>
                <a:gd name="p0y2" fmla="*/ 15 h 15"/>
                <a:gd name="p0x3" fmla="*/ 0 w 4910"/>
                <a:gd name="p0y3" fmla="*/ 15 h 15"/>
                <a:gd name="p0x4" fmla="*/ 0 w 4910"/>
                <a:gd name="p0y4" fmla="*/ 0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2" name="任意多边形 41"/>
          <p:cNvSpPr/>
          <p:nvPr>
            <p:custDataLst>
              <p:tags r:id="rId35"/>
            </p:custDataLst>
          </p:nvPr>
        </p:nvSpPr>
        <p:spPr>
          <a:xfrm>
            <a:off x="4541520" y="603377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文本框 42"/>
          <p:cNvSpPr txBox="1"/>
          <p:nvPr>
            <p:custDataLst>
              <p:tags r:id="rId36"/>
            </p:custDataLst>
          </p:nvPr>
        </p:nvSpPr>
        <p:spPr>
          <a:xfrm>
            <a:off x="4660926" y="606837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切断水源</a:t>
            </a:r>
            <a:endParaRPr sz="1200">
              <a:solidFill>
                <a:srgbClr val="00568F"/>
              </a:solidFill>
              <a:cs typeface="+mn-lt"/>
            </a:endParaRPr>
          </a:p>
        </p:txBody>
      </p:sp>
      <p:sp>
        <p:nvSpPr>
          <p:cNvPr id="44" name="任意多边形 43"/>
          <p:cNvSpPr/>
          <p:nvPr>
            <p:custDataLst>
              <p:tags r:id="rId37"/>
            </p:custDataLst>
          </p:nvPr>
        </p:nvSpPr>
        <p:spPr>
          <a:xfrm>
            <a:off x="5474970" y="6033770"/>
            <a:ext cx="1000125" cy="238125"/>
          </a:xfrm>
          <a:custGeom>
            <a:avLst/>
            <a:gdLst>
              <a:gd name="sw" fmla="*/ 1 w 1575"/>
              <a:gd name="sh" fmla="*/ 1 h 375"/>
              <a:gd name="mins" fmla="min sw sh"/>
              <a:gd name="dsw" fmla="+- 0 sw mins"/>
              <a:gd name="dsh" fmla="+- 0 sh mins"/>
              <a:gd name="p0x0" fmla="*/ 187 w 1575"/>
              <a:gd name="p0y0" fmla="*/ 0 h 375"/>
              <a:gd name="p0x1" fmla="*/ 1387 w 1575"/>
              <a:gd name="p0y1" fmla="*/ 0 h 375"/>
              <a:gd name="p0x2" fmla="*/ 1491 w 1575"/>
              <a:gd name="p0y2" fmla="*/ 0 h 375"/>
              <a:gd name="p0x3" fmla="*/ 1575 w 1575"/>
              <a:gd name="p0y3" fmla="*/ 83 h 375"/>
              <a:gd name="p0x4" fmla="*/ 1575 w 1575"/>
              <a:gd name="p0y4" fmla="*/ 187 h 375"/>
              <a:gd name="p0x5" fmla="*/ 1575 w 1575"/>
              <a:gd name="p0y5" fmla="*/ 291 h 375"/>
              <a:gd name="p0x6" fmla="*/ 1491 w 1575"/>
              <a:gd name="p0y6" fmla="*/ 375 h 375"/>
              <a:gd name="p0x7" fmla="*/ 1387 w 1575"/>
              <a:gd name="p0y7" fmla="*/ 375 h 375"/>
              <a:gd name="p0x8" fmla="*/ 187 w 1575"/>
              <a:gd name="p0y8" fmla="*/ 375 h 375"/>
              <a:gd name="p0x9" fmla="*/ 83 w 1575"/>
              <a:gd name="p0y9" fmla="*/ 375 h 375"/>
              <a:gd name="p0x10" fmla="*/ 0 w 1575"/>
              <a:gd name="p0y10" fmla="*/ 291 h 375"/>
              <a:gd name="p0x11" fmla="*/ 0 w 1575"/>
              <a:gd name="p0y11" fmla="*/ 187 h 375"/>
              <a:gd name="p0x12" fmla="*/ 0 w 1575"/>
              <a:gd name="p0y12" fmla="*/ 83 h 375"/>
              <a:gd name="p0x13" fmla="*/ 83 w 1575"/>
              <a:gd name="p0y13" fmla="*/ 0 h 375"/>
              <a:gd name="p0x14" fmla="*/ 187 w 157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文本框 44"/>
          <p:cNvSpPr txBox="1"/>
          <p:nvPr>
            <p:custDataLst>
              <p:tags r:id="rId38"/>
            </p:custDataLst>
          </p:nvPr>
        </p:nvSpPr>
        <p:spPr>
          <a:xfrm>
            <a:off x="5594452" y="6068378"/>
            <a:ext cx="9144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责任岗通知</a:t>
            </a:r>
            <a:endParaRPr sz="1200">
              <a:solidFill>
                <a:srgbClr val="00568F"/>
              </a:solidFill>
              <a:cs typeface="+mn-lt"/>
            </a:endParaRPr>
          </a:p>
        </p:txBody>
      </p:sp>
      <p:sp>
        <p:nvSpPr>
          <p:cNvPr id="47" name="任意多边形 46"/>
          <p:cNvSpPr/>
          <p:nvPr>
            <p:custDataLst>
              <p:tags r:id="rId39"/>
            </p:custDataLst>
          </p:nvPr>
        </p:nvSpPr>
        <p:spPr>
          <a:xfrm>
            <a:off x="8107045" y="1345565"/>
            <a:ext cx="3508375" cy="5126355"/>
          </a:xfrm>
          <a:custGeom>
            <a:avLst/>
            <a:gdLst>
              <a:gd name="sw" fmla="*/ 1 w 5525"/>
              <a:gd name="sh" fmla="*/ 1 h 8073"/>
              <a:gd name="mins" fmla="min sw sh"/>
              <a:gd name="dsw" fmla="+- 0 sw mins"/>
              <a:gd name="dsh" fmla="+- 0 sh mins"/>
              <a:gd name="p0x0" fmla="*/ 210 w 5525"/>
              <a:gd name="p0y0" fmla="*/ 0 h 8073"/>
              <a:gd name="p0x1" fmla="*/ 5315 w 5525"/>
              <a:gd name="p0y1" fmla="*/ 0 h 8073"/>
              <a:gd name="p0x2" fmla="*/ 5431 w 5525"/>
              <a:gd name="p0y2" fmla="*/ 0 h 8073"/>
              <a:gd name="p0x3" fmla="*/ 5525 w 5525"/>
              <a:gd name="p0y3" fmla="*/ 94 h 8073"/>
              <a:gd name="p0x4" fmla="*/ 5525 w 5525"/>
              <a:gd name="p0y4" fmla="*/ 210 h 8073"/>
              <a:gd name="p0x5" fmla="*/ 5525 w 5525"/>
              <a:gd name="p0y5" fmla="*/ 7863 h 8073"/>
              <a:gd name="p0x6" fmla="*/ 5525 w 5525"/>
              <a:gd name="p0y6" fmla="*/ 7979 h 8073"/>
              <a:gd name="p0x7" fmla="*/ 5431 w 5525"/>
              <a:gd name="p0y7" fmla="*/ 8073 h 8073"/>
              <a:gd name="p0x8" fmla="*/ 5315 w 5525"/>
              <a:gd name="p0y8" fmla="*/ 8073 h 8073"/>
              <a:gd name="p0x9" fmla="*/ 210 w 5525"/>
              <a:gd name="p0y9" fmla="*/ 8073 h 8073"/>
              <a:gd name="p0x10" fmla="*/ 94 w 5525"/>
              <a:gd name="p0y10" fmla="*/ 8073 h 8073"/>
              <a:gd name="p0x11" fmla="*/ 0 w 5525"/>
              <a:gd name="p0y11" fmla="*/ 7979 h 8073"/>
              <a:gd name="p0x12" fmla="*/ 0 w 5525"/>
              <a:gd name="p0y12" fmla="*/ 7863 h 8073"/>
              <a:gd name="p0x13" fmla="*/ 0 w 5525"/>
              <a:gd name="p0y13" fmla="*/ 210 h 8073"/>
              <a:gd name="p0x14" fmla="*/ 0 w 5525"/>
              <a:gd name="p0y14" fmla="*/ 94 h 8073"/>
              <a:gd name="p0x15" fmla="*/ 94 w 5525"/>
              <a:gd name="p0y15" fmla="*/ 0 h 8073"/>
              <a:gd name="p0x16" fmla="*/ 210 w 552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5" name="组合 74"/>
          <p:cNvGrpSpPr/>
          <p:nvPr/>
        </p:nvGrpSpPr>
        <p:grpSpPr>
          <a:xfrm>
            <a:off x="8302625" y="1540510"/>
            <a:ext cx="3117850" cy="542290"/>
            <a:chOff x="13075" y="2426"/>
            <a:chExt cx="4910" cy="854"/>
          </a:xfrm>
        </p:grpSpPr>
        <p:sp>
          <p:nvSpPr>
            <p:cNvPr id="48" name="任意多边形 47"/>
            <p:cNvSpPr/>
            <p:nvPr>
              <p:custDataLst>
                <p:tags r:id="rId40"/>
              </p:custDataLst>
            </p:nvPr>
          </p:nvSpPr>
          <p:spPr>
            <a:xfrm>
              <a:off x="13075" y="2426"/>
              <a:ext cx="4910" cy="855"/>
            </a:xfrm>
            <a:custGeom>
              <a:avLst/>
              <a:gdLst>
                <a:gd name="sw" fmla="*/ 1 w 4910"/>
                <a:gd name="sh" fmla="*/ 1 h 855"/>
                <a:gd name="mins" fmla="min sw sh"/>
                <a:gd name="dsw" fmla="+- 0 sw mins"/>
                <a:gd name="dsh" fmla="+- 0 sh mins"/>
                <a:gd name="p0x0" fmla="*/ 0 w 4910"/>
                <a:gd name="p0y0" fmla="*/ 0 h 855"/>
                <a:gd name="p0x1" fmla="*/ 4910 w 4910"/>
                <a:gd name="p0y1" fmla="*/ 0 h 855"/>
                <a:gd name="p0x2" fmla="*/ 4910 w 4910"/>
                <a:gd name="p0y2" fmla="*/ 855 h 855"/>
                <a:gd name="p0x3" fmla="*/ 0 w 4910"/>
                <a:gd name="p0y3" fmla="*/ 855 h 855"/>
                <a:gd name="p0x4" fmla="*/ 0 w 4910"/>
                <a:gd name="p0y4" fmla="*/ 0 h 85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任意多边形 48"/>
            <p:cNvSpPr/>
            <p:nvPr>
              <p:custDataLst>
                <p:tags r:id="rId41"/>
              </p:custDataLst>
            </p:nvPr>
          </p:nvSpPr>
          <p:spPr>
            <a:xfrm>
              <a:off x="13075" y="3266"/>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1" name="任意多边形 50"/>
          <p:cNvSpPr/>
          <p:nvPr>
            <p:custDataLst>
              <p:tags r:id="rId42"/>
            </p:custDataLst>
          </p:nvPr>
        </p:nvSpPr>
        <p:spPr>
          <a:xfrm>
            <a:off x="8302625" y="1540510"/>
            <a:ext cx="419100" cy="419100"/>
          </a:xfrm>
          <a:custGeom>
            <a:avLst/>
            <a:gdLst>
              <a:gd name="sw" fmla="*/ 1 w 660"/>
              <a:gd name="sh" fmla="*/ 1 h 660"/>
              <a:gd name="mins" fmla="min sw sh"/>
              <a:gd name="dsw" fmla="+- 0 sw mins"/>
              <a:gd name="dsh" fmla="+- 0 sh mins"/>
              <a:gd name="p0x0" fmla="*/ 210 w 660"/>
              <a:gd name="p0y0" fmla="*/ 0 h 660"/>
              <a:gd name="p0x1" fmla="*/ 450 w 660"/>
              <a:gd name="p0y1" fmla="*/ 0 h 660"/>
              <a:gd name="p0x2" fmla="*/ 565 w 660"/>
              <a:gd name="p0y2" fmla="*/ 0 h 660"/>
              <a:gd name="p0x3" fmla="*/ 660 w 660"/>
              <a:gd name="p0y3" fmla="*/ 94 h 660"/>
              <a:gd name="p0x4" fmla="*/ 660 w 660"/>
              <a:gd name="p0y4" fmla="*/ 210 h 660"/>
              <a:gd name="p0x5" fmla="*/ 660 w 660"/>
              <a:gd name="p0y5" fmla="*/ 450 h 660"/>
              <a:gd name="p0x6" fmla="*/ 660 w 660"/>
              <a:gd name="p0y6" fmla="*/ 565 h 660"/>
              <a:gd name="p0x7" fmla="*/ 565 w 660"/>
              <a:gd name="p0y7" fmla="*/ 660 h 660"/>
              <a:gd name="p0x8" fmla="*/ 450 w 660"/>
              <a:gd name="p0y8" fmla="*/ 660 h 660"/>
              <a:gd name="p0x9" fmla="*/ 210 w 660"/>
              <a:gd name="p0y9" fmla="*/ 660 h 660"/>
              <a:gd name="p0x10" fmla="*/ 94 w 660"/>
              <a:gd name="p0y10" fmla="*/ 660 h 660"/>
              <a:gd name="p0x11" fmla="*/ 0 w 660"/>
              <a:gd name="p0y11" fmla="*/ 565 h 660"/>
              <a:gd name="p0x12" fmla="*/ 0 w 660"/>
              <a:gd name="p0y12" fmla="*/ 450 h 660"/>
              <a:gd name="p0x13" fmla="*/ 0 w 660"/>
              <a:gd name="p0y13" fmla="*/ 210 h 660"/>
              <a:gd name="p0x14" fmla="*/ 0 w 660"/>
              <a:gd name="p0y14" fmla="*/ 94 h 660"/>
              <a:gd name="p0x15" fmla="*/ 94 w 660"/>
              <a:gd name="p0y15" fmla="*/ 0 h 660"/>
              <a:gd name="p0x16" fmla="*/ 21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2" name="图片 51"/>
          <p:cNvPicPr>
            <a:picLocks noChangeAspect="1"/>
          </p:cNvPicPr>
          <p:nvPr>
            <p:custDataLst>
              <p:tags r:id="rId43"/>
            </p:custDataLst>
          </p:nvPr>
        </p:nvPicPr>
        <p:blipFill>
          <a:blip r:embed="rId44">
            <a:extLst>
              <a:ext uri="{96DAC541-7B7A-43D3-8B79-37D633B846F1}">
                <asvg:svgBlip xmlns:asvg="http://schemas.microsoft.com/office/drawing/2016/SVG/main" r:embed="rId45"/>
              </a:ext>
            </a:extLst>
          </a:blip>
          <a:srcRect l="-4348" t="-1061" r="-4348" b="-1061"/>
          <a:stretch>
            <a:fillRect/>
          </a:stretch>
        </p:blipFill>
        <p:spPr>
          <a:xfrm>
            <a:off x="8392795" y="1640840"/>
            <a:ext cx="238125" cy="213995"/>
          </a:xfrm>
          <a:prstGeom prst="rect">
            <a:avLst/>
          </a:prstGeom>
        </p:spPr>
      </p:pic>
      <p:sp>
        <p:nvSpPr>
          <p:cNvPr id="54" name="文本框 53"/>
          <p:cNvSpPr txBox="1"/>
          <p:nvPr>
            <p:custDataLst>
              <p:tags r:id="rId46"/>
            </p:custDataLst>
          </p:nvPr>
        </p:nvSpPr>
        <p:spPr>
          <a:xfrm>
            <a:off x="8836076" y="1559109"/>
            <a:ext cx="25844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跌倒监测</a:t>
            </a:r>
            <a:endParaRPr sz="2100" b="1" spc="63">
              <a:solidFill>
                <a:srgbClr val="1A3E5C"/>
              </a:solidFill>
              <a:cs typeface="+mn-lt"/>
            </a:endParaRPr>
          </a:p>
        </p:txBody>
      </p:sp>
      <p:sp>
        <p:nvSpPr>
          <p:cNvPr id="55" name="任意多边形 54"/>
          <p:cNvSpPr/>
          <p:nvPr>
            <p:custDataLst>
              <p:tags r:id="rId47"/>
            </p:custDataLst>
          </p:nvPr>
        </p:nvSpPr>
        <p:spPr>
          <a:xfrm>
            <a:off x="8302625" y="2939415"/>
            <a:ext cx="3117850" cy="791845"/>
          </a:xfrm>
          <a:custGeom>
            <a:avLst/>
            <a:gdLst>
              <a:gd name="sw" fmla="*/ 1 w 4910"/>
              <a:gd name="sh" fmla="*/ 1 h 1247"/>
              <a:gd name="mins" fmla="min sw sh"/>
              <a:gd name="dsw" fmla="+- 0 sw mins"/>
              <a:gd name="dsh" fmla="+- 0 sh mins"/>
              <a:gd name="p0x0" fmla="*/ 120 w 4910"/>
              <a:gd name="p0y0" fmla="*/ 0 h 1247"/>
              <a:gd name="p0x1" fmla="*/ 4790 w 4910"/>
              <a:gd name="p0y1" fmla="*/ 0 h 1247"/>
              <a:gd name="p0x2" fmla="*/ 4856 w 4910"/>
              <a:gd name="p0y2" fmla="*/ 0 h 1247"/>
              <a:gd name="p0x3" fmla="*/ 4910 w 4910"/>
              <a:gd name="p0y3" fmla="*/ 53 h 1247"/>
              <a:gd name="p0x4" fmla="*/ 4910 w 4910"/>
              <a:gd name="p0y4" fmla="*/ 120 h 1247"/>
              <a:gd name="p0x5" fmla="*/ 4910 w 4910"/>
              <a:gd name="p0y5" fmla="*/ 1127 h 1247"/>
              <a:gd name="p0x6" fmla="*/ 4910 w 4910"/>
              <a:gd name="p0y6" fmla="*/ 1194 h 1247"/>
              <a:gd name="p0x7" fmla="*/ 4856 w 4910"/>
              <a:gd name="p0y7" fmla="*/ 1247 h 1247"/>
              <a:gd name="p0x8" fmla="*/ 4790 w 4910"/>
              <a:gd name="p0y8" fmla="*/ 1247 h 1247"/>
              <a:gd name="p0x9" fmla="*/ 120 w 4910"/>
              <a:gd name="p0y9" fmla="*/ 1247 h 1247"/>
              <a:gd name="p0x10" fmla="*/ 53 w 4910"/>
              <a:gd name="p0y10" fmla="*/ 1247 h 1247"/>
              <a:gd name="p0x11" fmla="*/ 0 w 4910"/>
              <a:gd name="p0y11" fmla="*/ 1194 h 1247"/>
              <a:gd name="p0x12" fmla="*/ 0 w 4910"/>
              <a:gd name="p0y12" fmla="*/ 1127 h 1247"/>
              <a:gd name="p0x13" fmla="*/ 0 w 4910"/>
              <a:gd name="p0y13" fmla="*/ 120 h 1247"/>
              <a:gd name="p0x14" fmla="*/ 0 w 4910"/>
              <a:gd name="p0y14" fmla="*/ 53 h 1247"/>
              <a:gd name="p0x15" fmla="*/ 53 w 4910"/>
              <a:gd name="p0y15" fmla="*/ 0 h 1247"/>
              <a:gd name="p0x16" fmla="*/ 120 w 4910"/>
              <a:gd name="p0y16" fmla="*/ 0 h 124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任意多边形 55"/>
          <p:cNvSpPr/>
          <p:nvPr>
            <p:custDataLst>
              <p:tags r:id="rId48"/>
            </p:custDataLst>
          </p:nvPr>
        </p:nvSpPr>
        <p:spPr>
          <a:xfrm>
            <a:off x="8302674" y="2949617"/>
            <a:ext cx="38051" cy="771442"/>
          </a:xfrm>
          <a:custGeom>
            <a:avLst/>
            <a:gdLst/>
            <a:ahLst/>
            <a:cxnLst>
              <a:cxn ang="3">
                <a:pos x="hc" y="t"/>
              </a:cxn>
              <a:cxn ang="cd2">
                <a:pos x="l" y="vc"/>
              </a:cxn>
              <a:cxn ang="cd4">
                <a:pos x="hc" y="b"/>
              </a:cxn>
              <a:cxn ang="0">
                <a:pos x="r" y="vc"/>
              </a:cxn>
            </a:cxnLst>
            <a:rect l="l" t="t" r="r" b="b"/>
            <a:pathLst>
              <a:path w="60" h="1215">
                <a:moveTo>
                  <a:pt x="60" y="1215"/>
                </a:moveTo>
                <a:cubicBezTo>
                  <a:pt x="24" y="1194"/>
                  <a:pt x="0" y="1155"/>
                  <a:pt x="0" y="1111"/>
                </a:cubicBezTo>
                <a:lnTo>
                  <a:pt x="0" y="104"/>
                </a:lnTo>
                <a:cubicBezTo>
                  <a:pt x="0" y="59"/>
                  <a:pt x="24" y="21"/>
                  <a:pt x="60" y="0"/>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57" name="文本框 56"/>
          <p:cNvSpPr txBox="1"/>
          <p:nvPr>
            <p:custDataLst>
              <p:tags r:id="rId49"/>
            </p:custDataLst>
          </p:nvPr>
        </p:nvSpPr>
        <p:spPr>
          <a:xfrm>
            <a:off x="8493176" y="3080471"/>
            <a:ext cx="2743495" cy="504768"/>
          </a:xfrm>
          <a:prstGeom prst="rect">
            <a:avLst/>
          </a:prstGeom>
          <a:noFill/>
        </p:spPr>
        <p:txBody>
          <a:bodyPr wrap="square" lIns="0" tIns="0" rIns="0" bIns="0" rtlCol="0" anchor="t">
            <a:noAutofit/>
          </a:bodyPr>
          <a:p>
            <a:pPr indent="0" algn="l">
              <a:lnSpc>
                <a:spcPct val="133000"/>
              </a:lnSpc>
            </a:pPr>
            <a:r>
              <a:rPr sz="1200">
                <a:solidFill>
                  <a:schemeClr val="tx2"/>
                </a:solidFill>
                <a:cs typeface="+mn-lt"/>
              </a:rPr>
              <a:t>本地联动通知</a:t>
            </a:r>
            <a:r>
              <a:rPr sz="1200" b="1">
                <a:solidFill>
                  <a:schemeClr val="tx2"/>
                </a:solidFill>
                <a:cs typeface="+mn-lt"/>
              </a:rPr>
              <a:t>家属与护理站</a:t>
            </a:r>
            <a:r>
              <a:rPr sz="1200">
                <a:solidFill>
                  <a:schemeClr val="tx2"/>
                </a:solidFill>
                <a:cs typeface="+mn-lt"/>
              </a:rPr>
              <a:t>，必要时</a:t>
            </a:r>
            <a:r>
              <a:rPr sz="1200" b="1">
                <a:solidFill>
                  <a:schemeClr val="tx2"/>
                </a:solidFill>
                <a:cs typeface="+mn-lt"/>
              </a:rPr>
              <a:t>联动开门</a:t>
            </a:r>
            <a:r>
              <a:rPr sz="1200">
                <a:solidFill>
                  <a:schemeClr val="tx2"/>
                </a:solidFill>
                <a:cs typeface="+mn-lt"/>
              </a:rPr>
              <a:t>，全程</a:t>
            </a:r>
            <a:r>
              <a:rPr sz="1200" b="1">
                <a:solidFill>
                  <a:schemeClr val="tx2"/>
                </a:solidFill>
                <a:cs typeface="+mn-lt"/>
              </a:rPr>
              <a:t>不依赖外网</a:t>
            </a:r>
            <a:endParaRPr sz="1200" b="1">
              <a:solidFill>
                <a:schemeClr val="tx2"/>
              </a:solidFill>
              <a:cs typeface="+mn-lt"/>
            </a:endParaRPr>
          </a:p>
        </p:txBody>
      </p:sp>
      <p:grpSp>
        <p:nvGrpSpPr>
          <p:cNvPr id="76" name="组合 75"/>
          <p:cNvGrpSpPr/>
          <p:nvPr/>
        </p:nvGrpSpPr>
        <p:grpSpPr>
          <a:xfrm>
            <a:off x="8302625" y="4549140"/>
            <a:ext cx="3117850" cy="370840"/>
            <a:chOff x="13075" y="7164"/>
            <a:chExt cx="4910" cy="584"/>
          </a:xfrm>
        </p:grpSpPr>
        <p:sp>
          <p:nvSpPr>
            <p:cNvPr id="59" name="任意多边形 58"/>
            <p:cNvSpPr/>
            <p:nvPr>
              <p:custDataLst>
                <p:tags r:id="rId50"/>
              </p:custDataLst>
            </p:nvPr>
          </p:nvSpPr>
          <p:spPr>
            <a:xfrm>
              <a:off x="13075" y="7164"/>
              <a:ext cx="4910" cy="585"/>
            </a:xfrm>
            <a:custGeom>
              <a:avLst/>
              <a:gdLst>
                <a:gd name="sw" fmla="*/ 1 w 4910"/>
                <a:gd name="sh" fmla="*/ 1 h 585"/>
                <a:gd name="mins" fmla="min sw sh"/>
                <a:gd name="dsw" fmla="+- 0 sw mins"/>
                <a:gd name="dsh" fmla="+- 0 sh mins"/>
                <a:gd name="p0x0" fmla="*/ 0 w 4910"/>
                <a:gd name="p0y0" fmla="*/ 0 h 585"/>
                <a:gd name="p0x1" fmla="*/ 4910 w 4910"/>
                <a:gd name="p0y1" fmla="*/ 0 h 585"/>
                <a:gd name="p0x2" fmla="*/ 4910 w 4910"/>
                <a:gd name="p0y2" fmla="*/ 585 h 585"/>
                <a:gd name="p0x3" fmla="*/ 0 w 4910"/>
                <a:gd name="p0y3" fmla="*/ 585 h 585"/>
                <a:gd name="p0x4" fmla="*/ 0 w 4910"/>
                <a:gd name="p0y4" fmla="*/ 0 h 58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0" name="任意多边形 59"/>
            <p:cNvSpPr/>
            <p:nvPr>
              <p:custDataLst>
                <p:tags r:id="rId51"/>
              </p:custDataLst>
            </p:nvPr>
          </p:nvSpPr>
          <p:spPr>
            <a:xfrm>
              <a:off x="13075" y="7164"/>
              <a:ext cx="4910" cy="15"/>
            </a:xfrm>
            <a:custGeom>
              <a:avLst/>
              <a:gdLst>
                <a:gd name="sw" fmla="*/ 1 w 4910"/>
                <a:gd name="sh" fmla="*/ 1 h 15"/>
                <a:gd name="mins" fmla="min sw sh"/>
                <a:gd name="dsw" fmla="+- 0 sw mins"/>
                <a:gd name="dsh" fmla="+- 0 sh mins"/>
                <a:gd name="p0x0" fmla="*/ 0 w 4910"/>
                <a:gd name="p0y0" fmla="*/ 0 h 15"/>
                <a:gd name="p0x1" fmla="*/ 4910 w 4910"/>
                <a:gd name="p0y1" fmla="*/ 0 h 15"/>
                <a:gd name="p0x2" fmla="*/ 4910 w 4910"/>
                <a:gd name="p0y2" fmla="*/ 15 h 15"/>
                <a:gd name="p0x3" fmla="*/ 0 w 4910"/>
                <a:gd name="p0y3" fmla="*/ 15 h 15"/>
                <a:gd name="p0x4" fmla="*/ 0 w 4910"/>
                <a:gd name="p0y4" fmla="*/ 0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2" name="任意多边形 61"/>
          <p:cNvSpPr/>
          <p:nvPr>
            <p:custDataLst>
              <p:tags r:id="rId52"/>
            </p:custDataLst>
          </p:nvPr>
        </p:nvSpPr>
        <p:spPr>
          <a:xfrm>
            <a:off x="8307070" y="467741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3" name="文本框 62"/>
          <p:cNvSpPr txBox="1"/>
          <p:nvPr>
            <p:custDataLst>
              <p:tags r:id="rId53"/>
            </p:custDataLst>
          </p:nvPr>
        </p:nvSpPr>
        <p:spPr>
          <a:xfrm>
            <a:off x="8426501" y="4712256"/>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本地联动</a:t>
            </a:r>
            <a:endParaRPr sz="1200">
              <a:solidFill>
                <a:srgbClr val="00568F"/>
              </a:solidFill>
              <a:cs typeface="+mn-lt"/>
            </a:endParaRPr>
          </a:p>
        </p:txBody>
      </p:sp>
      <p:sp>
        <p:nvSpPr>
          <p:cNvPr id="64" name="任意多边形 63"/>
          <p:cNvSpPr/>
          <p:nvPr>
            <p:custDataLst>
              <p:tags r:id="rId54"/>
            </p:custDataLst>
          </p:nvPr>
        </p:nvSpPr>
        <p:spPr>
          <a:xfrm>
            <a:off x="9240520" y="4677410"/>
            <a:ext cx="1152525" cy="238125"/>
          </a:xfrm>
          <a:custGeom>
            <a:avLst/>
            <a:gdLst>
              <a:gd name="sw" fmla="*/ 1 w 1815"/>
              <a:gd name="sh" fmla="*/ 1 h 375"/>
              <a:gd name="mins" fmla="min sw sh"/>
              <a:gd name="dsw" fmla="+- 0 sw mins"/>
              <a:gd name="dsh" fmla="+- 0 sh mins"/>
              <a:gd name="p0x0" fmla="*/ 187 w 1815"/>
              <a:gd name="p0y0" fmla="*/ 0 h 375"/>
              <a:gd name="p0x1" fmla="*/ 1627 w 1815"/>
              <a:gd name="p0y1" fmla="*/ 0 h 375"/>
              <a:gd name="p0x2" fmla="*/ 1731 w 1815"/>
              <a:gd name="p0y2" fmla="*/ 0 h 375"/>
              <a:gd name="p0x3" fmla="*/ 1815 w 1815"/>
              <a:gd name="p0y3" fmla="*/ 83 h 375"/>
              <a:gd name="p0x4" fmla="*/ 1815 w 1815"/>
              <a:gd name="p0y4" fmla="*/ 187 h 375"/>
              <a:gd name="p0x5" fmla="*/ 1815 w 1815"/>
              <a:gd name="p0y5" fmla="*/ 291 h 375"/>
              <a:gd name="p0x6" fmla="*/ 1731 w 1815"/>
              <a:gd name="p0y6" fmla="*/ 375 h 375"/>
              <a:gd name="p0x7" fmla="*/ 1627 w 1815"/>
              <a:gd name="p0y7" fmla="*/ 375 h 375"/>
              <a:gd name="p0x8" fmla="*/ 187 w 1815"/>
              <a:gd name="p0y8" fmla="*/ 375 h 375"/>
              <a:gd name="p0x9" fmla="*/ 83 w 1815"/>
              <a:gd name="p0y9" fmla="*/ 375 h 375"/>
              <a:gd name="p0x10" fmla="*/ 0 w 1815"/>
              <a:gd name="p0y10" fmla="*/ 291 h 375"/>
              <a:gd name="p0x11" fmla="*/ 0 w 1815"/>
              <a:gd name="p0y11" fmla="*/ 187 h 375"/>
              <a:gd name="p0x12" fmla="*/ 0 w 1815"/>
              <a:gd name="p0y12" fmla="*/ 83 h 375"/>
              <a:gd name="p0x13" fmla="*/ 83 w 1815"/>
              <a:gd name="p0y13" fmla="*/ 0 h 375"/>
              <a:gd name="p0x14" fmla="*/ 187 w 181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5" name="文本框 64"/>
          <p:cNvSpPr txBox="1"/>
          <p:nvPr>
            <p:custDataLst>
              <p:tags r:id="rId55"/>
            </p:custDataLst>
          </p:nvPr>
        </p:nvSpPr>
        <p:spPr>
          <a:xfrm>
            <a:off x="9360027" y="4712256"/>
            <a:ext cx="1066876" cy="169545"/>
          </a:xfrm>
          <a:prstGeom prst="rect">
            <a:avLst/>
          </a:prstGeom>
          <a:noFill/>
        </p:spPr>
        <p:txBody>
          <a:bodyPr wrap="square" lIns="0" tIns="0" rIns="0" bIns="0" rtlCol="0" anchor="ctr">
            <a:noAutofit/>
          </a:bodyPr>
          <a:p>
            <a:pPr algn="l">
              <a:lnSpc>
                <a:spcPct val="100000"/>
              </a:lnSpc>
            </a:pPr>
            <a:r>
              <a:rPr lang="zh-CN" altLang="en-US" sz="1200">
                <a:solidFill>
                  <a:srgbClr val="00568F"/>
                </a:solidFill>
                <a:cs typeface="+mn-lt"/>
              </a:rPr>
              <a:t>家属</a:t>
            </a:r>
            <a:r>
              <a:rPr lang="en-US" altLang="zh-CN" sz="1200">
                <a:solidFill>
                  <a:srgbClr val="00568F"/>
                </a:solidFill>
                <a:cs typeface="+mn-lt"/>
              </a:rPr>
              <a:t>·</a:t>
            </a:r>
            <a:r>
              <a:rPr lang="zh-CN" altLang="en-US" sz="1200">
                <a:solidFill>
                  <a:srgbClr val="00568F"/>
                </a:solidFill>
                <a:cs typeface="+mn-lt"/>
              </a:rPr>
              <a:t>护理站</a:t>
            </a:r>
            <a:endParaRPr lang="zh-CN" altLang="en-US" sz="1200">
              <a:solidFill>
                <a:srgbClr val="00568F"/>
              </a:solidFill>
              <a:cs typeface="+mn-lt"/>
            </a:endParaRPr>
          </a:p>
        </p:txBody>
      </p:sp>
      <p:sp>
        <p:nvSpPr>
          <p:cNvPr id="66" name="任意多边形 65"/>
          <p:cNvSpPr/>
          <p:nvPr>
            <p:custDataLst>
              <p:tags r:id="rId56"/>
            </p:custDataLst>
          </p:nvPr>
        </p:nvSpPr>
        <p:spPr>
          <a:xfrm>
            <a:off x="10478770" y="467741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7" name="文本框 66"/>
          <p:cNvSpPr txBox="1"/>
          <p:nvPr>
            <p:custDataLst>
              <p:tags r:id="rId57"/>
            </p:custDataLst>
          </p:nvPr>
        </p:nvSpPr>
        <p:spPr>
          <a:xfrm>
            <a:off x="10598353" y="4712256"/>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断网可用</a:t>
            </a:r>
            <a:endParaRPr sz="1200">
              <a:solidFill>
                <a:srgbClr val="00568F"/>
              </a:solidFill>
              <a:cs typeface="+mn-lt"/>
            </a:endParaRPr>
          </a:p>
        </p:txBody>
      </p:sp>
      <p:sp>
        <p:nvSpPr>
          <p:cNvPr id="68" name="任意多边形 67"/>
          <p:cNvSpPr/>
          <p:nvPr>
            <p:custDataLst>
              <p:tags r:id="rId58"/>
            </p:custDataLst>
          </p:nvPr>
        </p:nvSpPr>
        <p:spPr>
          <a:xfrm>
            <a:off x="8302625" y="5073015"/>
            <a:ext cx="3117850" cy="1203960"/>
          </a:xfrm>
          <a:custGeom>
            <a:avLst/>
            <a:gdLst>
              <a:gd name="sw" fmla="*/ 1 w 4910"/>
              <a:gd name="sh" fmla="*/ 1 h 1895"/>
              <a:gd name="mins" fmla="min sw sh"/>
              <a:gd name="dsw" fmla="+- 0 sw mins"/>
              <a:gd name="dsh" fmla="+- 0 sh mins"/>
              <a:gd name="p0x0" fmla="*/ 120 w 4910"/>
              <a:gd name="p0y0" fmla="*/ 0 h 1895"/>
              <a:gd name="p0x1" fmla="*/ 4790 w 4910"/>
              <a:gd name="p0y1" fmla="*/ 0 h 1895"/>
              <a:gd name="p0x2" fmla="*/ 4856 w 4910"/>
              <a:gd name="p0y2" fmla="*/ 0 h 1895"/>
              <a:gd name="p0x3" fmla="*/ 4910 w 4910"/>
              <a:gd name="p0y3" fmla="*/ 53 h 1895"/>
              <a:gd name="p0x4" fmla="*/ 4910 w 4910"/>
              <a:gd name="p0y4" fmla="*/ 120 h 1895"/>
              <a:gd name="p0x5" fmla="*/ 4910 w 4910"/>
              <a:gd name="p0y5" fmla="*/ 1775 h 1895"/>
              <a:gd name="p0x6" fmla="*/ 4910 w 4910"/>
              <a:gd name="p0y6" fmla="*/ 1841 h 1895"/>
              <a:gd name="p0x7" fmla="*/ 4856 w 4910"/>
              <a:gd name="p0y7" fmla="*/ 1895 h 1895"/>
              <a:gd name="p0x8" fmla="*/ 4790 w 4910"/>
              <a:gd name="p0y8" fmla="*/ 1895 h 1895"/>
              <a:gd name="p0x9" fmla="*/ 120 w 4910"/>
              <a:gd name="p0y9" fmla="*/ 1895 h 1895"/>
              <a:gd name="p0x10" fmla="*/ 53 w 4910"/>
              <a:gd name="p0y10" fmla="*/ 1895 h 1895"/>
              <a:gd name="p0x11" fmla="*/ 0 w 4910"/>
              <a:gd name="p0y11" fmla="*/ 1841 h 1895"/>
              <a:gd name="p0x12" fmla="*/ 0 w 4910"/>
              <a:gd name="p0y12" fmla="*/ 1775 h 1895"/>
              <a:gd name="p0x13" fmla="*/ 0 w 4910"/>
              <a:gd name="p0y13" fmla="*/ 120 h 1895"/>
              <a:gd name="p0x14" fmla="*/ 0 w 4910"/>
              <a:gd name="p0y14" fmla="*/ 53 h 1895"/>
              <a:gd name="p0x15" fmla="*/ 53 w 4910"/>
              <a:gd name="p0y15" fmla="*/ 0 h 1895"/>
              <a:gd name="p0x16" fmla="*/ 120 w 4910"/>
              <a:gd name="p0y16" fmla="*/ 0 h 189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9" name="文本框 68"/>
          <p:cNvSpPr txBox="1"/>
          <p:nvPr>
            <p:custDataLst>
              <p:tags r:id="rId59"/>
            </p:custDataLst>
          </p:nvPr>
        </p:nvSpPr>
        <p:spPr>
          <a:xfrm>
            <a:off x="8455076" y="5176123"/>
            <a:ext cx="2813075" cy="992334"/>
          </a:xfrm>
          <a:prstGeom prst="rect">
            <a:avLst/>
          </a:prstGeom>
          <a:noFill/>
        </p:spPr>
        <p:txBody>
          <a:bodyPr wrap="square" lIns="0" tIns="0" rIns="0" bIns="0" rtlCol="0" anchor="t">
            <a:noAutofit/>
          </a:bodyPr>
          <a:p>
            <a:pPr indent="0" algn="l">
              <a:lnSpc>
                <a:spcPct val="133000"/>
              </a:lnSpc>
            </a:pPr>
            <a:r>
              <a:rPr lang="zh-CN" altLang="en-US" sz="1200">
                <a:solidFill>
                  <a:srgbClr val="1A3E5C"/>
                </a:solidFill>
                <a:cs typeface="+mn-lt"/>
              </a:rPr>
              <a:t>外网在线时，告警再经多渠道推送至家属</a:t>
            </a:r>
            <a:r>
              <a:rPr lang="en-US" altLang="zh-CN" sz="1200">
                <a:solidFill>
                  <a:srgbClr val="1A3E5C"/>
                </a:solidFill>
                <a:cs typeface="+mn-lt"/>
              </a:rPr>
              <a:t>App</a:t>
            </a:r>
            <a:r>
              <a:rPr lang="zh-CN" altLang="en-US" sz="1200">
                <a:solidFill>
                  <a:srgbClr val="1A3E5C"/>
                </a:solidFill>
                <a:cs typeface="+mn-lt"/>
              </a:rPr>
              <a:t>与护理站看板，形成双保险。断网不断联不是技术炫技，而是看护责任的</a:t>
            </a:r>
            <a:r>
              <a:rPr sz="1200" b="1">
                <a:solidFill>
                  <a:srgbClr val="005999"/>
                </a:solidFill>
                <a:cs typeface="+mn-lt"/>
              </a:rPr>
              <a:t>底线承诺</a:t>
            </a:r>
            <a:r>
              <a:rPr sz="1200">
                <a:solidFill>
                  <a:srgbClr val="1A3E5C"/>
                </a:solidFill>
                <a:cs typeface="+mn-lt"/>
              </a:rPr>
              <a:t>。</a:t>
            </a:r>
            <a:endParaRPr sz="1200">
              <a:solidFill>
                <a:srgbClr val="1A3E5C"/>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毫米波雷达让跌倒监测无感化</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跌倒是老年看护中风险最高、后果最严重的事件之一。传统方案两难：紧急按钮按不到、摄像头有隐私争议。</a:t>
            </a:r>
            <a:endParaRPr sz="1200">
              <a:solidFill>
                <a:srgbClr val="3D5A78"/>
              </a:solidFill>
              <a:cs typeface="+mn-lt"/>
            </a:endParaRPr>
          </a:p>
        </p:txBody>
      </p:sp>
      <p:sp>
        <p:nvSpPr>
          <p:cNvPr id="5" name="任意多边形 4"/>
          <p:cNvSpPr/>
          <p:nvPr>
            <p:custDataLst>
              <p:tags r:id="rId3"/>
            </p:custDataLst>
          </p:nvPr>
        </p:nvSpPr>
        <p:spPr>
          <a:xfrm>
            <a:off x="575945" y="1345565"/>
            <a:ext cx="4519295" cy="5126355"/>
          </a:xfrm>
          <a:custGeom>
            <a:avLst/>
            <a:gdLst>
              <a:gd name="sw" fmla="*/ 1 w 7116"/>
              <a:gd name="sh" fmla="*/ 1 h 8073"/>
              <a:gd name="mins" fmla="min sw sh"/>
              <a:gd name="dsw" fmla="+- 0 sw mins"/>
              <a:gd name="dsh" fmla="+- 0 sh mins"/>
              <a:gd name="p0x0" fmla="*/ 300 w 7116"/>
              <a:gd name="p0y0" fmla="*/ 0 h 8073"/>
              <a:gd name="p0x1" fmla="*/ 6816 w 7116"/>
              <a:gd name="p0y1" fmla="*/ 0 h 8073"/>
              <a:gd name="p0x2" fmla="*/ 6982 w 7116"/>
              <a:gd name="p0y2" fmla="*/ 0 h 8073"/>
              <a:gd name="p0x3" fmla="*/ 7116 w 7116"/>
              <a:gd name="p0y3" fmla="*/ 134 h 8073"/>
              <a:gd name="p0x4" fmla="*/ 7116 w 7116"/>
              <a:gd name="p0y4" fmla="*/ 300 h 8073"/>
              <a:gd name="p0x5" fmla="*/ 7116 w 7116"/>
              <a:gd name="p0y5" fmla="*/ 7773 h 8073"/>
              <a:gd name="p0x6" fmla="*/ 7116 w 7116"/>
              <a:gd name="p0y6" fmla="*/ 7938 h 8073"/>
              <a:gd name="p0x7" fmla="*/ 6982 w 7116"/>
              <a:gd name="p0y7" fmla="*/ 8073 h 8073"/>
              <a:gd name="p0x8" fmla="*/ 6816 w 7116"/>
              <a:gd name="p0y8" fmla="*/ 8073 h 8073"/>
              <a:gd name="p0x9" fmla="*/ 300 w 7116"/>
              <a:gd name="p0y9" fmla="*/ 8073 h 8073"/>
              <a:gd name="p0x10" fmla="*/ 134 w 7116"/>
              <a:gd name="p0y10" fmla="*/ 8073 h 8073"/>
              <a:gd name="p0x11" fmla="*/ 0 w 7116"/>
              <a:gd name="p0y11" fmla="*/ 7938 h 8073"/>
              <a:gd name="p0x12" fmla="*/ 0 w 7116"/>
              <a:gd name="p0y12" fmla="*/ 7773 h 8073"/>
              <a:gd name="p0x13" fmla="*/ 0 w 7116"/>
              <a:gd name="p0y13" fmla="*/ 300 h 8073"/>
              <a:gd name="p0x14" fmla="*/ 0 w 7116"/>
              <a:gd name="p0y14" fmla="*/ 134 h 8073"/>
              <a:gd name="p0x15" fmla="*/ 134 w 7116"/>
              <a:gd name="p0y15" fmla="*/ 0 h 8073"/>
              <a:gd name="p0x16" fmla="*/ 300 w 7116"/>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 name="图片 5" descr="a012d399-b4a8-11f1-9e48-9e0656d1ca88"/>
          <p:cNvPicPr>
            <a:picLocks noChangeAspect="1"/>
          </p:cNvPicPr>
          <p:nvPr>
            <p:custDataLst>
              <p:tags r:id="rId4"/>
            </p:custDataLst>
          </p:nvPr>
        </p:nvPicPr>
        <p:blipFill>
          <a:blip r:embed="rId5"/>
          <a:srcRect l="5936" t="-10" r="5943" b="12"/>
          <a:stretch>
            <a:fillRect/>
          </a:stretch>
        </p:blipFill>
        <p:spPr>
          <a:xfrm>
            <a:off x="581025" y="1350045"/>
            <a:ext cx="4509135" cy="5116795"/>
          </a:xfrm>
          <a:custGeom>
            <a:avLst/>
            <a:gdLst/>
            <a:ahLst/>
            <a:cxnLst>
              <a:cxn ang="3">
                <a:pos x="hc" y="t"/>
              </a:cxn>
              <a:cxn ang="cd2">
                <a:pos x="l" y="vc"/>
              </a:cxn>
              <a:cxn ang="cd4">
                <a:pos x="hc" y="b"/>
              </a:cxn>
              <a:cxn ang="0">
                <a:pos x="r" y="vc"/>
              </a:cxn>
            </a:cxnLst>
            <a:rect l="l" t="t" r="r" b="b"/>
            <a:pathLst>
              <a:path w="7101" h="8058">
                <a:moveTo>
                  <a:pt x="300" y="0"/>
                </a:moveTo>
                <a:lnTo>
                  <a:pt x="6801" y="0"/>
                </a:lnTo>
                <a:cubicBezTo>
                  <a:pt x="6967" y="0"/>
                  <a:pt x="7101" y="134"/>
                  <a:pt x="7101" y="300"/>
                </a:cubicBezTo>
                <a:lnTo>
                  <a:pt x="7101" y="7759"/>
                </a:lnTo>
                <a:cubicBezTo>
                  <a:pt x="7101" y="7917"/>
                  <a:pt x="6979" y="8046"/>
                  <a:pt x="6825" y="8058"/>
                </a:cubicBezTo>
                <a:lnTo>
                  <a:pt x="276" y="8058"/>
                </a:lnTo>
                <a:cubicBezTo>
                  <a:pt x="122" y="8046"/>
                  <a:pt x="0" y="7917"/>
                  <a:pt x="0" y="7759"/>
                </a:cubicBezTo>
                <a:lnTo>
                  <a:pt x="0" y="300"/>
                </a:lnTo>
                <a:cubicBezTo>
                  <a:pt x="0" y="134"/>
                  <a:pt x="134" y="0"/>
                  <a:pt x="300" y="0"/>
                </a:cubicBezTo>
                <a:close/>
              </a:path>
            </a:pathLst>
          </a:custGeom>
        </p:spPr>
      </p:pic>
      <p:sp>
        <p:nvSpPr>
          <p:cNvPr id="8" name="任意多边形 7"/>
          <p:cNvSpPr/>
          <p:nvPr>
            <p:custDataLst>
              <p:tags r:id="rId6"/>
            </p:custDataLst>
          </p:nvPr>
        </p:nvSpPr>
        <p:spPr>
          <a:xfrm>
            <a:off x="581025" y="5686425"/>
            <a:ext cx="4509135" cy="781015"/>
          </a:xfrm>
          <a:custGeom>
            <a:avLst/>
            <a:gdLst/>
            <a:ahLst/>
            <a:cxnLst>
              <a:cxn ang="3">
                <a:pos x="hc" y="t"/>
              </a:cxn>
              <a:cxn ang="cd2">
                <a:pos x="l" y="vc"/>
              </a:cxn>
              <a:cxn ang="cd4">
                <a:pos x="hc" y="b"/>
              </a:cxn>
              <a:cxn ang="0">
                <a:pos x="r" y="vc"/>
              </a:cxn>
            </a:cxnLst>
            <a:rect l="l" t="t" r="r" b="b"/>
            <a:pathLst>
              <a:path w="7101" h="1230">
                <a:moveTo>
                  <a:pt x="7101" y="0"/>
                </a:moveTo>
                <a:lnTo>
                  <a:pt x="7101" y="930"/>
                </a:lnTo>
                <a:cubicBezTo>
                  <a:pt x="7101" y="1096"/>
                  <a:pt x="6967" y="1230"/>
                  <a:pt x="6801" y="1230"/>
                </a:cubicBezTo>
                <a:lnTo>
                  <a:pt x="300" y="1230"/>
                </a:lnTo>
                <a:cubicBezTo>
                  <a:pt x="134" y="1230"/>
                  <a:pt x="0" y="1096"/>
                  <a:pt x="0" y="930"/>
                </a:cubicBezTo>
                <a:lnTo>
                  <a:pt x="0" y="0"/>
                </a:lnTo>
                <a:close/>
              </a:path>
            </a:pathLst>
          </a:custGeom>
          <a:gradFill>
            <a:gsLst>
              <a:gs pos="0">
                <a:srgbClr val="000000">
                  <a:alpha val="0"/>
                </a:srgbClr>
              </a:gs>
              <a:gs pos="100000">
                <a:srgbClr val="000000">
                  <a:alpha val="72157"/>
                </a:srgbClr>
              </a:gs>
            </a:gsLst>
            <a:lin ang="54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9" name="文本框 8"/>
          <p:cNvSpPr txBox="1"/>
          <p:nvPr>
            <p:custDataLst>
              <p:tags r:id="rId7"/>
            </p:custDataLst>
          </p:nvPr>
        </p:nvSpPr>
        <p:spPr>
          <a:xfrm>
            <a:off x="733425" y="5876925"/>
            <a:ext cx="4204697" cy="161925"/>
          </a:xfrm>
          <a:prstGeom prst="rect">
            <a:avLst/>
          </a:prstGeom>
          <a:noFill/>
        </p:spPr>
        <p:txBody>
          <a:bodyPr wrap="square" lIns="0" tIns="0" rIns="0" bIns="0" rtlCol="0" anchor="t">
            <a:noAutofit/>
          </a:bodyPr>
          <a:p>
            <a:pPr algn="l"/>
            <a:r>
              <a:rPr lang="zh-CN" altLang="en-US" sz="975" b="1">
                <a:solidFill>
                  <a:srgbClr val="FFFFFF"/>
                </a:solidFill>
                <a:cs typeface="+mn-lt"/>
              </a:rPr>
              <a:t>毫米波雷达</a:t>
            </a:r>
            <a:r>
              <a:rPr lang="en-US" altLang="zh-CN" sz="975" b="1">
                <a:solidFill>
                  <a:srgbClr val="FFFFFF"/>
                </a:solidFill>
                <a:cs typeface="+mn-lt"/>
              </a:rPr>
              <a:t> · </a:t>
            </a:r>
            <a:r>
              <a:rPr lang="zh-CN" altLang="en-US" sz="975" b="1">
                <a:solidFill>
                  <a:srgbClr val="FFFFFF"/>
                </a:solidFill>
                <a:cs typeface="+mn-lt"/>
              </a:rPr>
              <a:t>跌倒检测</a:t>
            </a:r>
            <a:endParaRPr lang="zh-CN" altLang="en-US" sz="975" b="1">
              <a:solidFill>
                <a:srgbClr val="FFFFFF"/>
              </a:solidFill>
              <a:cs typeface="+mn-lt"/>
            </a:endParaRPr>
          </a:p>
        </p:txBody>
      </p:sp>
      <p:sp>
        <p:nvSpPr>
          <p:cNvPr id="10" name="文本框 9"/>
          <p:cNvSpPr txBox="1"/>
          <p:nvPr>
            <p:custDataLst>
              <p:tags r:id="rId8"/>
            </p:custDataLst>
          </p:nvPr>
        </p:nvSpPr>
        <p:spPr>
          <a:xfrm>
            <a:off x="733425" y="6076950"/>
            <a:ext cx="4204697" cy="200025"/>
          </a:xfrm>
          <a:prstGeom prst="rect">
            <a:avLst/>
          </a:prstGeom>
          <a:noFill/>
        </p:spPr>
        <p:txBody>
          <a:bodyPr wrap="square" lIns="0" tIns="0" rIns="0" bIns="0" rtlCol="0" anchor="t">
            <a:noAutofit/>
          </a:bodyPr>
          <a:p>
            <a:pPr algn="l"/>
            <a:r>
              <a:rPr lang="zh-CN" altLang="en-US" sz="1200">
                <a:solidFill>
                  <a:srgbClr val="FFFFFF">
                    <a:alpha val="87843"/>
                  </a:srgbClr>
                </a:solidFill>
                <a:cs typeface="+mn-lt"/>
              </a:rPr>
              <a:t>不采集画面</a:t>
            </a:r>
            <a:r>
              <a:rPr lang="en-US" altLang="zh-CN" sz="1200">
                <a:solidFill>
                  <a:srgbClr val="FFFFFF">
                    <a:alpha val="87843"/>
                  </a:srgbClr>
                </a:solidFill>
                <a:cs typeface="+mn-lt"/>
              </a:rPr>
              <a:t> · </a:t>
            </a:r>
            <a:r>
              <a:rPr lang="zh-CN" altLang="en-US" sz="1200">
                <a:solidFill>
                  <a:srgbClr val="FFFFFF">
                    <a:alpha val="87843"/>
                  </a:srgbClr>
                </a:solidFill>
                <a:cs typeface="+mn-lt"/>
              </a:rPr>
              <a:t>仅凭电磁波识别人体姿态</a:t>
            </a:r>
            <a:endParaRPr lang="zh-CN" altLang="en-US" sz="1200">
              <a:solidFill>
                <a:srgbClr val="FFFFFF">
                  <a:alpha val="87843"/>
                </a:srgbClr>
              </a:solidFill>
              <a:cs typeface="+mn-lt"/>
            </a:endParaRPr>
          </a:p>
        </p:txBody>
      </p:sp>
      <p:sp>
        <p:nvSpPr>
          <p:cNvPr id="12" name="任意多边形 11"/>
          <p:cNvSpPr/>
          <p:nvPr>
            <p:custDataLst>
              <p:tags r:id="rId9"/>
            </p:custDataLst>
          </p:nvPr>
        </p:nvSpPr>
        <p:spPr>
          <a:xfrm>
            <a:off x="5371465" y="1345565"/>
            <a:ext cx="6243955" cy="5126355"/>
          </a:xfrm>
          <a:custGeom>
            <a:avLst/>
            <a:gdLst>
              <a:gd name="sw" fmla="*/ 1 w 9833"/>
              <a:gd name="sh" fmla="*/ 1 h 8073"/>
              <a:gd name="mins" fmla="min sw sh"/>
              <a:gd name="dsw" fmla="+- 0 sw mins"/>
              <a:gd name="dsh" fmla="+- 0 sh mins"/>
              <a:gd name="p0x0" fmla="*/ 300 w 9833"/>
              <a:gd name="p0y0" fmla="*/ 0 h 8073"/>
              <a:gd name="p0x1" fmla="*/ 9533 w 9833"/>
              <a:gd name="p0y1" fmla="*/ 0 h 8073"/>
              <a:gd name="p0x2" fmla="*/ 9699 w 9833"/>
              <a:gd name="p0y2" fmla="*/ 0 h 8073"/>
              <a:gd name="p0x3" fmla="*/ 9833 w 9833"/>
              <a:gd name="p0y3" fmla="*/ 134 h 8073"/>
              <a:gd name="p0x4" fmla="*/ 9833 w 9833"/>
              <a:gd name="p0y4" fmla="*/ 300 h 8073"/>
              <a:gd name="p0x5" fmla="*/ 9833 w 9833"/>
              <a:gd name="p0y5" fmla="*/ 7773 h 8073"/>
              <a:gd name="p0x6" fmla="*/ 9833 w 9833"/>
              <a:gd name="p0y6" fmla="*/ 7938 h 8073"/>
              <a:gd name="p0x7" fmla="*/ 9699 w 9833"/>
              <a:gd name="p0y7" fmla="*/ 8073 h 8073"/>
              <a:gd name="p0x8" fmla="*/ 9533 w 9833"/>
              <a:gd name="p0y8" fmla="*/ 8073 h 8073"/>
              <a:gd name="p0x9" fmla="*/ 300 w 9833"/>
              <a:gd name="p0y9" fmla="*/ 8073 h 8073"/>
              <a:gd name="p0x10" fmla="*/ 134 w 9833"/>
              <a:gd name="p0y10" fmla="*/ 8073 h 8073"/>
              <a:gd name="p0x11" fmla="*/ 0 w 9833"/>
              <a:gd name="p0y11" fmla="*/ 7938 h 8073"/>
              <a:gd name="p0x12" fmla="*/ 0 w 9833"/>
              <a:gd name="p0y12" fmla="*/ 7773 h 8073"/>
              <a:gd name="p0x13" fmla="*/ 0 w 9833"/>
              <a:gd name="p0y13" fmla="*/ 300 h 8073"/>
              <a:gd name="p0x14" fmla="*/ 0 w 9833"/>
              <a:gd name="p0y14" fmla="*/ 134 h 8073"/>
              <a:gd name="p0x15" fmla="*/ 134 w 9833"/>
              <a:gd name="p0y15" fmla="*/ 0 h 8073"/>
              <a:gd name="p0x16" fmla="*/ 300 w 9833"/>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10"/>
            </p:custDataLst>
          </p:nvPr>
        </p:nvSpPr>
        <p:spPr>
          <a:xfrm>
            <a:off x="5604510" y="1540510"/>
            <a:ext cx="495300" cy="495300"/>
          </a:xfrm>
          <a:custGeom>
            <a:avLst/>
            <a:gdLst>
              <a:gd name="sw" fmla="*/ 1 w 780"/>
              <a:gd name="sh" fmla="*/ 1 h 780"/>
              <a:gd name="mins" fmla="min sw sh"/>
              <a:gd name="dsw" fmla="+- 0 sw mins"/>
              <a:gd name="dsh" fmla="+- 0 sh mins"/>
              <a:gd name="p0x0" fmla="*/ 210 w 780"/>
              <a:gd name="p0y0" fmla="*/ 0 h 780"/>
              <a:gd name="p0x1" fmla="*/ 570 w 780"/>
              <a:gd name="p0y1" fmla="*/ 0 h 780"/>
              <a:gd name="p0x2" fmla="*/ 685 w 780"/>
              <a:gd name="p0y2" fmla="*/ 0 h 780"/>
              <a:gd name="p0x3" fmla="*/ 780 w 780"/>
              <a:gd name="p0y3" fmla="*/ 94 h 780"/>
              <a:gd name="p0x4" fmla="*/ 780 w 780"/>
              <a:gd name="p0y4" fmla="*/ 210 h 780"/>
              <a:gd name="p0x5" fmla="*/ 780 w 780"/>
              <a:gd name="p0y5" fmla="*/ 570 h 780"/>
              <a:gd name="p0x6" fmla="*/ 780 w 780"/>
              <a:gd name="p0y6" fmla="*/ 685 h 780"/>
              <a:gd name="p0x7" fmla="*/ 685 w 780"/>
              <a:gd name="p0y7" fmla="*/ 780 h 780"/>
              <a:gd name="p0x8" fmla="*/ 570 w 780"/>
              <a:gd name="p0y8" fmla="*/ 780 h 780"/>
              <a:gd name="p0x9" fmla="*/ 210 w 780"/>
              <a:gd name="p0y9" fmla="*/ 780 h 780"/>
              <a:gd name="p0x10" fmla="*/ 94 w 780"/>
              <a:gd name="p0y10" fmla="*/ 780 h 780"/>
              <a:gd name="p0x11" fmla="*/ 0 w 780"/>
              <a:gd name="p0y11" fmla="*/ 685 h 780"/>
              <a:gd name="p0x12" fmla="*/ 0 w 780"/>
              <a:gd name="p0y12" fmla="*/ 570 h 780"/>
              <a:gd name="p0x13" fmla="*/ 0 w 780"/>
              <a:gd name="p0y13" fmla="*/ 210 h 780"/>
              <a:gd name="p0x14" fmla="*/ 0 w 780"/>
              <a:gd name="p0y14" fmla="*/ 94 h 780"/>
              <a:gd name="p0x15" fmla="*/ 94 w 780"/>
              <a:gd name="p0y15" fmla="*/ 0 h 780"/>
              <a:gd name="p0x16" fmla="*/ 21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descr="a012d492-b4a8-11f1-9e48-9e0656d1ca88"/>
          <p:cNvPicPr/>
          <p:nvPr>
            <p:custDataLst>
              <p:tags r:id="rId11"/>
            </p:custDataLst>
          </p:nvPr>
        </p:nvPicPr>
        <p:blipFill>
          <a:blip r:embed="rId12">
            <a:extLst>
              <a:ext uri="{96DAC541-7B7A-43D3-8B79-37D633B846F1}">
                <asvg:svgBlip xmlns:asvg="http://schemas.microsoft.com/office/drawing/2016/SVG/main" r:embed="rId13"/>
              </a:ext>
            </a:extLst>
          </a:blip>
          <a:srcRect l="-118" t="-174" r="118" b="174"/>
          <a:stretch>
            <a:fillRect/>
          </a:stretch>
        </p:blipFill>
        <p:spPr>
          <a:xfrm>
            <a:off x="5699760" y="1635760"/>
            <a:ext cx="304800" cy="304800"/>
          </a:xfrm>
          <a:prstGeom prst="rect">
            <a:avLst/>
          </a:prstGeom>
        </p:spPr>
      </p:pic>
      <p:sp>
        <p:nvSpPr>
          <p:cNvPr id="17" name="文本框 16"/>
          <p:cNvSpPr txBox="1"/>
          <p:nvPr>
            <p:custDataLst>
              <p:tags r:id="rId14"/>
            </p:custDataLst>
          </p:nvPr>
        </p:nvSpPr>
        <p:spPr>
          <a:xfrm>
            <a:off x="6214472" y="1597209"/>
            <a:ext cx="2189636"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墙装毫米波雷达</a:t>
            </a:r>
            <a:endParaRPr sz="2100" b="1" spc="63">
              <a:solidFill>
                <a:srgbClr val="1A3E5C"/>
              </a:solidFill>
              <a:cs typeface="+mn-lt"/>
            </a:endParaRPr>
          </a:p>
        </p:txBody>
      </p:sp>
      <p:sp>
        <p:nvSpPr>
          <p:cNvPr id="18" name="文本框 17"/>
          <p:cNvSpPr txBox="1"/>
          <p:nvPr>
            <p:custDataLst>
              <p:tags r:id="rId15"/>
            </p:custDataLst>
          </p:nvPr>
        </p:nvSpPr>
        <p:spPr>
          <a:xfrm>
            <a:off x="5604872" y="2150640"/>
            <a:ext cx="5777436" cy="200025"/>
          </a:xfrm>
          <a:prstGeom prst="rect">
            <a:avLst/>
          </a:prstGeom>
          <a:noFill/>
        </p:spPr>
        <p:txBody>
          <a:bodyPr wrap="square" lIns="0" tIns="0" rIns="0" bIns="0" rtlCol="0" anchor="t">
            <a:noAutofit/>
          </a:bodyPr>
          <a:p>
            <a:pPr algn="l"/>
            <a:r>
              <a:rPr sz="1200" b="1">
                <a:solidFill>
                  <a:schemeClr val="tx2"/>
                </a:solidFill>
                <a:cs typeface="+mn-lt"/>
              </a:rPr>
              <a:t>无需佩戴，无感守护，跌倒即知</a:t>
            </a:r>
            <a:endParaRPr sz="1200" b="1">
              <a:solidFill>
                <a:schemeClr val="tx2"/>
              </a:solidFill>
              <a:cs typeface="+mn-lt"/>
            </a:endParaRPr>
          </a:p>
        </p:txBody>
      </p:sp>
      <p:grpSp>
        <p:nvGrpSpPr>
          <p:cNvPr id="31" name="组合 30"/>
          <p:cNvGrpSpPr/>
          <p:nvPr/>
        </p:nvGrpSpPr>
        <p:grpSpPr>
          <a:xfrm>
            <a:off x="5604510" y="2464435"/>
            <a:ext cx="5777230" cy="8890"/>
            <a:chOff x="8826" y="3881"/>
            <a:chExt cx="9098" cy="14"/>
          </a:xfrm>
        </p:grpSpPr>
        <p:sp>
          <p:nvSpPr>
            <p:cNvPr id="19" name="任意多边形 18"/>
            <p:cNvSpPr/>
            <p:nvPr>
              <p:custDataLst>
                <p:tags r:id="rId16"/>
              </p:custDataLst>
            </p:nvPr>
          </p:nvSpPr>
          <p:spPr>
            <a:xfrm>
              <a:off x="8826" y="3881"/>
              <a:ext cx="9098" cy="15"/>
            </a:xfrm>
            <a:custGeom>
              <a:avLst/>
              <a:gdLst>
                <a:gd name="sw" fmla="*/ 1 w 9098"/>
                <a:gd name="sh" fmla="*/ 1 h 15"/>
                <a:gd name="mins" fmla="min sw sh"/>
                <a:gd name="dsw" fmla="+- 0 sw mins"/>
                <a:gd name="dsh" fmla="+- 0 sh mins"/>
                <a:gd name="p0x0" fmla="*/ 0 w 9098"/>
                <a:gd name="p0y0" fmla="*/ 0 h 15"/>
                <a:gd name="p0x1" fmla="*/ 9098 w 9098"/>
                <a:gd name="p0y1" fmla="*/ 0 h 15"/>
                <a:gd name="p0x2" fmla="*/ 9098 w 9098"/>
                <a:gd name="p0y2" fmla="*/ 15 h 15"/>
                <a:gd name="p0x3" fmla="*/ 0 w 9098"/>
                <a:gd name="p0y3" fmla="*/ 15 h 15"/>
                <a:gd name="p0x4" fmla="*/ 0 w 9098"/>
                <a:gd name="p0y4" fmla="*/ 0 h 1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custDataLst>
                <p:tags r:id="rId17"/>
              </p:custDataLst>
            </p:nvPr>
          </p:nvSpPr>
          <p:spPr>
            <a:xfrm>
              <a:off x="8826" y="3881"/>
              <a:ext cx="9098" cy="15"/>
            </a:xfrm>
            <a:custGeom>
              <a:avLst/>
              <a:gdLst>
                <a:gd name="sw" fmla="*/ 1 w 9098"/>
                <a:gd name="sh" fmla="*/ 1 h 15"/>
                <a:gd name="mins" fmla="min sw sh"/>
                <a:gd name="dsw" fmla="+- 0 sw mins"/>
                <a:gd name="dsh" fmla="+- 0 sh mins"/>
                <a:gd name="p0x0" fmla="*/ 9098 w 9098"/>
                <a:gd name="p0y0" fmla="*/ 15 h 15"/>
                <a:gd name="p0x1" fmla="*/ 0 w 9098"/>
                <a:gd name="p0y1" fmla="*/ 15 h 15"/>
                <a:gd name="p0x2" fmla="*/ 0 w 9098"/>
                <a:gd name="p0y2" fmla="*/ 0 h 15"/>
                <a:gd name="p0x3" fmla="*/ 9098 w 9098"/>
                <a:gd name="p0y3" fmla="*/ 0 h 15"/>
                <a:gd name="p0x4" fmla="*/ 9098 w 9098"/>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2" name="任意多边形 21"/>
          <p:cNvSpPr/>
          <p:nvPr>
            <p:custDataLst>
              <p:tags r:id="rId18"/>
            </p:custDataLst>
          </p:nvPr>
        </p:nvSpPr>
        <p:spPr>
          <a:xfrm>
            <a:off x="5604510" y="316547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3D5A7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custDataLst>
              <p:tags r:id="rId19"/>
            </p:custDataLst>
          </p:nvPr>
        </p:nvSpPr>
        <p:spPr>
          <a:xfrm>
            <a:off x="5738222" y="3055534"/>
            <a:ext cx="5644086"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部署覆盖</a:t>
            </a:r>
            <a:endParaRPr sz="1650" b="1">
              <a:solidFill>
                <a:schemeClr val="tx2"/>
              </a:solidFill>
              <a:cs typeface="+mn-lt"/>
            </a:endParaRPr>
          </a:p>
        </p:txBody>
      </p:sp>
      <p:sp>
        <p:nvSpPr>
          <p:cNvPr id="24" name="文本框 23"/>
          <p:cNvSpPr txBox="1"/>
          <p:nvPr>
            <p:custDataLst>
              <p:tags r:id="rId20"/>
            </p:custDataLst>
          </p:nvPr>
        </p:nvSpPr>
        <p:spPr>
          <a:xfrm>
            <a:off x="5738222" y="3381232"/>
            <a:ext cx="5644086" cy="200025"/>
          </a:xfrm>
          <a:prstGeom prst="rect">
            <a:avLst/>
          </a:prstGeom>
          <a:noFill/>
        </p:spPr>
        <p:txBody>
          <a:bodyPr wrap="square" lIns="0" tIns="0" rIns="0" bIns="0" rtlCol="0" anchor="t">
            <a:noAutofit/>
          </a:bodyPr>
          <a:p>
            <a:pPr algn="l"/>
            <a:r>
              <a:rPr sz="1200">
                <a:solidFill>
                  <a:srgbClr val="3D5A78"/>
                </a:solidFill>
                <a:cs typeface="+mn-lt"/>
              </a:rPr>
              <a:t>卧室、卫生间、走廊等高频活动区</a:t>
            </a:r>
            <a:endParaRPr sz="1200">
              <a:solidFill>
                <a:srgbClr val="3D5A78"/>
              </a:solidFill>
              <a:cs typeface="+mn-lt"/>
            </a:endParaRPr>
          </a:p>
        </p:txBody>
      </p:sp>
      <p:sp>
        <p:nvSpPr>
          <p:cNvPr id="25" name="任意多边形 24"/>
          <p:cNvSpPr/>
          <p:nvPr>
            <p:custDataLst>
              <p:tags r:id="rId21"/>
            </p:custDataLst>
          </p:nvPr>
        </p:nvSpPr>
        <p:spPr>
          <a:xfrm>
            <a:off x="5604510" y="427228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3D5A7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文本框 25"/>
          <p:cNvSpPr txBox="1"/>
          <p:nvPr>
            <p:custDataLst>
              <p:tags r:id="rId22"/>
            </p:custDataLst>
          </p:nvPr>
        </p:nvSpPr>
        <p:spPr>
          <a:xfrm>
            <a:off x="5738222" y="4162292"/>
            <a:ext cx="5644086"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分级响应</a:t>
            </a:r>
            <a:endParaRPr sz="1650" b="1">
              <a:solidFill>
                <a:schemeClr val="tx2"/>
              </a:solidFill>
              <a:cs typeface="+mn-lt"/>
            </a:endParaRPr>
          </a:p>
        </p:txBody>
      </p:sp>
      <p:sp>
        <p:nvSpPr>
          <p:cNvPr id="27" name="文本框 26"/>
          <p:cNvSpPr txBox="1"/>
          <p:nvPr>
            <p:custDataLst>
              <p:tags r:id="rId23"/>
            </p:custDataLst>
          </p:nvPr>
        </p:nvSpPr>
        <p:spPr>
          <a:xfrm>
            <a:off x="5738222" y="4487990"/>
            <a:ext cx="5644086" cy="200025"/>
          </a:xfrm>
          <a:prstGeom prst="rect">
            <a:avLst/>
          </a:prstGeom>
          <a:noFill/>
        </p:spPr>
        <p:txBody>
          <a:bodyPr wrap="square" lIns="0" tIns="0" rIns="0" bIns="0" rtlCol="0" anchor="t">
            <a:noAutofit/>
          </a:bodyPr>
          <a:p>
            <a:pPr algn="l"/>
            <a:r>
              <a:rPr sz="1200">
                <a:solidFill>
                  <a:srgbClr val="3D5A78"/>
                </a:solidFill>
                <a:cs typeface="+mn-lt"/>
              </a:rPr>
              <a:t>自动定位事发位置并推送护理站与家属端</a:t>
            </a:r>
            <a:endParaRPr sz="1200">
              <a:solidFill>
                <a:srgbClr val="3D5A78"/>
              </a:solidFill>
              <a:cs typeface="+mn-lt"/>
            </a:endParaRPr>
          </a:p>
        </p:txBody>
      </p:sp>
      <p:sp>
        <p:nvSpPr>
          <p:cNvPr id="28" name="任意多边形 27"/>
          <p:cNvSpPr/>
          <p:nvPr>
            <p:custDataLst>
              <p:tags r:id="rId24"/>
            </p:custDataLst>
          </p:nvPr>
        </p:nvSpPr>
        <p:spPr>
          <a:xfrm>
            <a:off x="5604510" y="537908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3D5A78"/>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25"/>
            </p:custDataLst>
          </p:nvPr>
        </p:nvSpPr>
        <p:spPr>
          <a:xfrm>
            <a:off x="5738222" y="5269049"/>
            <a:ext cx="5644086"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扩展价值</a:t>
            </a:r>
            <a:endParaRPr sz="1650" b="1">
              <a:solidFill>
                <a:schemeClr val="tx2"/>
              </a:solidFill>
              <a:cs typeface="+mn-lt"/>
            </a:endParaRPr>
          </a:p>
        </p:txBody>
      </p:sp>
      <p:sp>
        <p:nvSpPr>
          <p:cNvPr id="30" name="文本框 29"/>
          <p:cNvSpPr txBox="1"/>
          <p:nvPr>
            <p:custDataLst>
              <p:tags r:id="rId26"/>
            </p:custDataLst>
          </p:nvPr>
        </p:nvSpPr>
        <p:spPr>
          <a:xfrm>
            <a:off x="5738222" y="5594747"/>
            <a:ext cx="5644086" cy="200025"/>
          </a:xfrm>
          <a:prstGeom prst="rect">
            <a:avLst/>
          </a:prstGeom>
          <a:noFill/>
        </p:spPr>
        <p:txBody>
          <a:bodyPr wrap="square" lIns="0" tIns="0" rIns="0" bIns="0" rtlCol="0" anchor="t">
            <a:noAutofit/>
          </a:bodyPr>
          <a:p>
            <a:pPr algn="l"/>
            <a:r>
              <a:rPr sz="1200">
                <a:solidFill>
                  <a:srgbClr val="3D5A78"/>
                </a:solidFill>
                <a:cs typeface="+mn-lt"/>
              </a:rPr>
              <a:t>无感监测从重症病房延伸到普通病房与公共区域</a:t>
            </a:r>
            <a:endParaRPr sz="1200">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一键呼叫与紧急响应闭环</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5945" y="1063625"/>
            <a:ext cx="3508375" cy="5408295"/>
          </a:xfrm>
          <a:custGeom>
            <a:avLst/>
            <a:gdLst>
              <a:gd name="sw" fmla="*/ 1 w 5525"/>
              <a:gd name="sh" fmla="*/ 1 h 8517"/>
              <a:gd name="mins" fmla="min sw sh"/>
              <a:gd name="dsw" fmla="+- 0 sw mins"/>
              <a:gd name="dsh" fmla="+- 0 sh mins"/>
              <a:gd name="p0x0" fmla="*/ 300 w 5525"/>
              <a:gd name="p0y0" fmla="*/ 0 h 8517"/>
              <a:gd name="p0x1" fmla="*/ 5225 w 5525"/>
              <a:gd name="p0y1" fmla="*/ 0 h 8517"/>
              <a:gd name="p0x2" fmla="*/ 5390 w 5525"/>
              <a:gd name="p0y2" fmla="*/ 0 h 8517"/>
              <a:gd name="p0x3" fmla="*/ 5525 w 5525"/>
              <a:gd name="p0y3" fmla="*/ 134 h 8517"/>
              <a:gd name="p0x4" fmla="*/ 5525 w 5525"/>
              <a:gd name="p0y4" fmla="*/ 300 h 8517"/>
              <a:gd name="p0x5" fmla="*/ 5525 w 5525"/>
              <a:gd name="p0y5" fmla="*/ 8217 h 8517"/>
              <a:gd name="p0x6" fmla="*/ 5525 w 5525"/>
              <a:gd name="p0y6" fmla="*/ 8382 h 8517"/>
              <a:gd name="p0x7" fmla="*/ 5390 w 5525"/>
              <a:gd name="p0y7" fmla="*/ 8517 h 8517"/>
              <a:gd name="p0x8" fmla="*/ 5225 w 5525"/>
              <a:gd name="p0y8" fmla="*/ 8517 h 8517"/>
              <a:gd name="p0x9" fmla="*/ 300 w 5525"/>
              <a:gd name="p0y9" fmla="*/ 8517 h 8517"/>
              <a:gd name="p0x10" fmla="*/ 134 w 5525"/>
              <a:gd name="p0y10" fmla="*/ 8517 h 8517"/>
              <a:gd name="p0x11" fmla="*/ 0 w 5525"/>
              <a:gd name="p0y11" fmla="*/ 8382 h 8517"/>
              <a:gd name="p0x12" fmla="*/ 0 w 5525"/>
              <a:gd name="p0y12" fmla="*/ 8217 h 8517"/>
              <a:gd name="p0x13" fmla="*/ 0 w 5525"/>
              <a:gd name="p0y13" fmla="*/ 300 h 8517"/>
              <a:gd name="p0x14" fmla="*/ 0 w 5525"/>
              <a:gd name="p0y14" fmla="*/ 134 h 8517"/>
              <a:gd name="p0x15" fmla="*/ 134 w 5525"/>
              <a:gd name="p0y15" fmla="*/ 0 h 8517"/>
              <a:gd name="p0x16" fmla="*/ 300 w 552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99" name="组合 98"/>
          <p:cNvGrpSpPr/>
          <p:nvPr/>
        </p:nvGrpSpPr>
        <p:grpSpPr>
          <a:xfrm>
            <a:off x="771525" y="1258570"/>
            <a:ext cx="3117850" cy="469900"/>
            <a:chOff x="1215" y="1982"/>
            <a:chExt cx="4910" cy="740"/>
          </a:xfrm>
        </p:grpSpPr>
        <p:sp>
          <p:nvSpPr>
            <p:cNvPr id="5" name="任意多边形 4"/>
            <p:cNvSpPr/>
            <p:nvPr>
              <p:custDataLst>
                <p:tags r:id="rId3"/>
              </p:custDataLst>
            </p:nvPr>
          </p:nvSpPr>
          <p:spPr>
            <a:xfrm>
              <a:off x="1215" y="1982"/>
              <a:ext cx="4910" cy="741"/>
            </a:xfrm>
            <a:custGeom>
              <a:avLst/>
              <a:gdLst>
                <a:gd name="sw" fmla="*/ 1 w 4910"/>
                <a:gd name="sh" fmla="*/ 1 h 740"/>
                <a:gd name="mins" fmla="min sw sh"/>
                <a:gd name="dsw" fmla="+- 0 sw mins"/>
                <a:gd name="dsh" fmla="+- 0 sh mins"/>
                <a:gd name="p0x0" fmla="*/ 0 w 4910"/>
                <a:gd name="p0y0" fmla="*/ 0 h 740"/>
                <a:gd name="p0x1" fmla="*/ 4910 w 4910"/>
                <a:gd name="p0y1" fmla="*/ 0 h 740"/>
                <a:gd name="p0x2" fmla="*/ 4910 w 4910"/>
                <a:gd name="p0y2" fmla="*/ 740 h 740"/>
                <a:gd name="p0x3" fmla="*/ 0 w 4910"/>
                <a:gd name="p0y3" fmla="*/ 740 h 740"/>
                <a:gd name="p0x4" fmla="*/ 0 w 4910"/>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任意多边形 5"/>
            <p:cNvSpPr/>
            <p:nvPr>
              <p:custDataLst>
                <p:tags r:id="rId4"/>
              </p:custDataLst>
            </p:nvPr>
          </p:nvSpPr>
          <p:spPr>
            <a:xfrm>
              <a:off x="1215" y="2708"/>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 name="任意多边形 7"/>
          <p:cNvSpPr/>
          <p:nvPr>
            <p:custDataLst>
              <p:tags r:id="rId5"/>
            </p:custDataLst>
          </p:nvPr>
        </p:nvSpPr>
        <p:spPr>
          <a:xfrm>
            <a:off x="775970" y="126555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 name="图片 8" descr="a5fde279-b4a8-11f1-ab5a-06aeeb55cd6e"/>
          <p:cNvPicPr/>
          <p:nvPr>
            <p:custDataLst>
              <p:tags r:id="rId6"/>
            </p:custDataLst>
          </p:nvPr>
        </p:nvPicPr>
        <p:blipFill>
          <a:blip r:embed="rId7">
            <a:extLst>
              <a:ext uri="{96DAC541-7B7A-43D3-8B79-37D633B846F1}">
                <asvg:svgBlip xmlns:asvg="http://schemas.microsoft.com/office/drawing/2016/SVG/main" r:embed="rId8"/>
              </a:ext>
            </a:extLst>
          </a:blip>
          <a:srcRect t="-257" b="257"/>
          <a:stretch>
            <a:fillRect/>
          </a:stretch>
        </p:blipFill>
        <p:spPr>
          <a:xfrm>
            <a:off x="838200" y="1327150"/>
            <a:ext cx="209550" cy="209550"/>
          </a:xfrm>
          <a:prstGeom prst="rect">
            <a:avLst/>
          </a:prstGeom>
        </p:spPr>
      </p:pic>
      <p:sp>
        <p:nvSpPr>
          <p:cNvPr id="12" name="文本框 11"/>
          <p:cNvSpPr txBox="1"/>
          <p:nvPr>
            <p:custDataLst>
              <p:tags r:id="rId9"/>
            </p:custDataLst>
          </p:nvPr>
        </p:nvSpPr>
        <p:spPr>
          <a:xfrm>
            <a:off x="1228725" y="1241060"/>
            <a:ext cx="184926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双形态呼叫</a:t>
            </a:r>
            <a:endParaRPr sz="2100" b="1" spc="63">
              <a:solidFill>
                <a:srgbClr val="1A3E5C"/>
              </a:solidFill>
              <a:cs typeface="+mn-lt"/>
            </a:endParaRPr>
          </a:p>
        </p:txBody>
      </p:sp>
      <p:sp>
        <p:nvSpPr>
          <p:cNvPr id="13" name="任意多边形 12"/>
          <p:cNvSpPr/>
          <p:nvPr>
            <p:custDataLst>
              <p:tags r:id="rId10"/>
            </p:custDataLst>
          </p:nvPr>
        </p:nvSpPr>
        <p:spPr>
          <a:xfrm>
            <a:off x="3196590" y="1289050"/>
            <a:ext cx="687705" cy="285750"/>
          </a:xfrm>
          <a:custGeom>
            <a:avLst/>
            <a:gdLst>
              <a:gd name="sw" fmla="*/ 1 w 1082"/>
              <a:gd name="sh" fmla="*/ 1 h 450"/>
              <a:gd name="mins" fmla="min sw sh"/>
              <a:gd name="dsw" fmla="+- 0 sw mins"/>
              <a:gd name="dsh" fmla="+- 0 sh mins"/>
              <a:gd name="p0x0" fmla="*/ 225 w 1082"/>
              <a:gd name="p0y0" fmla="*/ 0 h 450"/>
              <a:gd name="p0x1" fmla="*/ 857 w 1082"/>
              <a:gd name="p0y1" fmla="*/ 0 h 450"/>
              <a:gd name="p0x2" fmla="*/ 982 w 1082"/>
              <a:gd name="p0y2" fmla="*/ 0 h 450"/>
              <a:gd name="p0x3" fmla="*/ 1082 w 1082"/>
              <a:gd name="p0y3" fmla="*/ 100 h 450"/>
              <a:gd name="p0x4" fmla="*/ 1082 w 1082"/>
              <a:gd name="p0y4" fmla="*/ 225 h 450"/>
              <a:gd name="p0x5" fmla="*/ 1082 w 1082"/>
              <a:gd name="p0y5" fmla="*/ 349 h 450"/>
              <a:gd name="p0x6" fmla="*/ 982 w 1082"/>
              <a:gd name="p0y6" fmla="*/ 450 h 450"/>
              <a:gd name="p0x7" fmla="*/ 857 w 1082"/>
              <a:gd name="p0y7" fmla="*/ 450 h 450"/>
              <a:gd name="p0x8" fmla="*/ 225 w 1082"/>
              <a:gd name="p0y8" fmla="*/ 450 h 450"/>
              <a:gd name="p0x9" fmla="*/ 100 w 1082"/>
              <a:gd name="p0y9" fmla="*/ 450 h 450"/>
              <a:gd name="p0x10" fmla="*/ 0 w 1082"/>
              <a:gd name="p0y10" fmla="*/ 349 h 450"/>
              <a:gd name="p0x11" fmla="*/ 0 w 1082"/>
              <a:gd name="p0y11" fmla="*/ 225 h 450"/>
              <a:gd name="p0x12" fmla="*/ 0 w 1082"/>
              <a:gd name="p0y12" fmla="*/ 100 h 450"/>
              <a:gd name="p0x13" fmla="*/ 100 w 1082"/>
              <a:gd name="p0y13" fmla="*/ 0 h 450"/>
              <a:gd name="p0x14" fmla="*/ 225 w 1082"/>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1"/>
            </p:custDataLst>
          </p:nvPr>
        </p:nvSpPr>
        <p:spPr>
          <a:xfrm>
            <a:off x="3316110" y="1332452"/>
            <a:ext cx="601866" cy="200025"/>
          </a:xfrm>
          <a:prstGeom prst="rect">
            <a:avLst/>
          </a:prstGeom>
          <a:noFill/>
        </p:spPr>
        <p:txBody>
          <a:bodyPr wrap="square" lIns="0" tIns="0" rIns="0" bIns="0" rtlCol="0" anchor="t">
            <a:noAutofit/>
          </a:bodyPr>
          <a:p>
            <a:pPr algn="l"/>
            <a:r>
              <a:rPr lang="en-US" sz="1200" b="1">
                <a:solidFill>
                  <a:schemeClr val="accent1">
                    <a:lumMod val="61640"/>
                  </a:schemeClr>
                </a:solidFill>
                <a:cs typeface="+mn-lt"/>
              </a:rPr>
              <a:t>2 </a:t>
            </a:r>
            <a:r>
              <a:rPr lang="zh-CN" sz="1200" b="1">
                <a:solidFill>
                  <a:schemeClr val="accent1">
                    <a:lumMod val="61640"/>
                  </a:schemeClr>
                </a:solidFill>
                <a:cs typeface="+mn-lt"/>
              </a:rPr>
              <a:t>形态</a:t>
            </a:r>
            <a:endParaRPr lang="zh-CN" sz="1200" b="1">
              <a:solidFill>
                <a:schemeClr val="accent1">
                  <a:lumMod val="61640"/>
                </a:schemeClr>
              </a:solidFill>
              <a:cs typeface="+mn-lt"/>
            </a:endParaRPr>
          </a:p>
        </p:txBody>
      </p:sp>
      <p:grpSp>
        <p:nvGrpSpPr>
          <p:cNvPr id="100" name="组合 99"/>
          <p:cNvGrpSpPr/>
          <p:nvPr/>
        </p:nvGrpSpPr>
        <p:grpSpPr>
          <a:xfrm>
            <a:off x="771525" y="2653665"/>
            <a:ext cx="3117850" cy="782320"/>
            <a:chOff x="1215" y="4179"/>
            <a:chExt cx="4910" cy="1232"/>
          </a:xfrm>
        </p:grpSpPr>
        <p:sp>
          <p:nvSpPr>
            <p:cNvPr id="15" name="任意多边形 14"/>
            <p:cNvSpPr/>
            <p:nvPr>
              <p:custDataLst>
                <p:tags r:id="rId12"/>
              </p:custDataLst>
            </p:nvPr>
          </p:nvSpPr>
          <p:spPr>
            <a:xfrm>
              <a:off x="1215" y="4179"/>
              <a:ext cx="4910" cy="1232"/>
            </a:xfrm>
            <a:custGeom>
              <a:avLst/>
              <a:gdLst>
                <a:gd name="sw" fmla="*/ 1 w 4910"/>
                <a:gd name="sh" fmla="*/ 1 h 1232"/>
                <a:gd name="mins" fmla="min sw sh"/>
                <a:gd name="dsw" fmla="+- 0 sw mins"/>
                <a:gd name="dsh" fmla="+- 0 sh mins"/>
                <a:gd name="p0x0" fmla="*/ 210 w 4910"/>
                <a:gd name="p0y0" fmla="*/ 0 h 1232"/>
                <a:gd name="p0x1" fmla="*/ 4700 w 4910"/>
                <a:gd name="p0y1" fmla="*/ 0 h 1232"/>
                <a:gd name="p0x2" fmla="*/ 4816 w 4910"/>
                <a:gd name="p0y2" fmla="*/ 0 h 1232"/>
                <a:gd name="p0x3" fmla="*/ 4910 w 4910"/>
                <a:gd name="p0y3" fmla="*/ 94 h 1232"/>
                <a:gd name="p0x4" fmla="*/ 4910 w 4910"/>
                <a:gd name="p0y4" fmla="*/ 210 h 1232"/>
                <a:gd name="p0x5" fmla="*/ 4910 w 4910"/>
                <a:gd name="p0y5" fmla="*/ 1022 h 1232"/>
                <a:gd name="p0x6" fmla="*/ 4910 w 4910"/>
                <a:gd name="p0y6" fmla="*/ 1138 h 1232"/>
                <a:gd name="p0x7" fmla="*/ 4816 w 4910"/>
                <a:gd name="p0y7" fmla="*/ 1232 h 1232"/>
                <a:gd name="p0x8" fmla="*/ 4700 w 4910"/>
                <a:gd name="p0y8" fmla="*/ 1232 h 1232"/>
                <a:gd name="p0x9" fmla="*/ 210 w 4910"/>
                <a:gd name="p0y9" fmla="*/ 1232 h 1232"/>
                <a:gd name="p0x10" fmla="*/ 94 w 4910"/>
                <a:gd name="p0y10" fmla="*/ 1232 h 1232"/>
                <a:gd name="p0x11" fmla="*/ 0 w 4910"/>
                <a:gd name="p0y11" fmla="*/ 1138 h 1232"/>
                <a:gd name="p0x12" fmla="*/ 0 w 4910"/>
                <a:gd name="p0y12" fmla="*/ 1022 h 1232"/>
                <a:gd name="p0x13" fmla="*/ 0 w 4910"/>
                <a:gd name="p0y13" fmla="*/ 210 h 1232"/>
                <a:gd name="p0x14" fmla="*/ 0 w 4910"/>
                <a:gd name="p0y14" fmla="*/ 94 h 1232"/>
                <a:gd name="p0x15" fmla="*/ 94 w 4910"/>
                <a:gd name="p0y15" fmla="*/ 0 h 1232"/>
                <a:gd name="p0x16" fmla="*/ 210 w 4910"/>
                <a:gd name="p0y16" fmla="*/ 0 h 123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custDataLst>
                <p:tags r:id="rId13"/>
              </p:custDataLst>
            </p:nvPr>
          </p:nvSpPr>
          <p:spPr>
            <a:xfrm>
              <a:off x="1344" y="4179"/>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14"/>
              </p:custDataLst>
            </p:nvPr>
          </p:nvSpPr>
          <p:spPr>
            <a:xfrm>
              <a:off x="6052" y="4240"/>
              <a:ext cx="73" cy="1110"/>
            </a:xfrm>
            <a:custGeom>
              <a:avLst/>
              <a:gdLst>
                <a:gd name="sw" fmla="*/ 1 w 72"/>
                <a:gd name="sh" fmla="*/ 1 h 1109"/>
                <a:gd name="mins" fmla="min sw sh"/>
                <a:gd name="dsw" fmla="+- 0 sw mins"/>
                <a:gd name="dsh" fmla="+- 0 sh mins"/>
                <a:gd name="p0x0" fmla="*/ 72 w 72"/>
                <a:gd name="p0y0" fmla="*/ 148 h 1109"/>
                <a:gd name="p0x1" fmla="*/ 72 w 72"/>
                <a:gd name="p0y1" fmla="*/ 961 h 1109"/>
                <a:gd name="p0x2" fmla="*/ 72 w 72"/>
                <a:gd name="p0y2" fmla="*/ 1019 h 1109"/>
                <a:gd name="p0x3" fmla="*/ 48 w 72"/>
                <a:gd name="p0y3" fmla="*/ 1071 h 1109"/>
                <a:gd name="p0x4" fmla="*/ 10 w 72"/>
                <a:gd name="p0y4" fmla="*/ 1109 h 1109"/>
                <a:gd name="p0x5" fmla="*/ 0 w 72"/>
                <a:gd name="p0y5" fmla="*/ 1099 h 1109"/>
                <a:gd name="p0x6" fmla="*/ 35 w 72"/>
                <a:gd name="p0y6" fmla="*/ 1063 h 1109"/>
                <a:gd name="p0x7" fmla="*/ 57 w 72"/>
                <a:gd name="p0y7" fmla="*/ 1015 h 1109"/>
                <a:gd name="p0x8" fmla="*/ 57 w 72"/>
                <a:gd name="p0y8" fmla="*/ 961 h 1109"/>
                <a:gd name="p0x9" fmla="*/ 57 w 72"/>
                <a:gd name="p0y9" fmla="*/ 148 h 1109"/>
                <a:gd name="p0x10" fmla="*/ 57 w 72"/>
                <a:gd name="p0y10" fmla="*/ 94 h 1109"/>
                <a:gd name="p0x11" fmla="*/ 35 w 72"/>
                <a:gd name="p0y11" fmla="*/ 45 h 1109"/>
                <a:gd name="p0x12" fmla="*/ 0 w 72"/>
                <a:gd name="p0y12" fmla="*/ 10 h 1109"/>
                <a:gd name="p0x13" fmla="*/ 10 w 72"/>
                <a:gd name="p0y13" fmla="*/ 0 h 1109"/>
                <a:gd name="p0x14" fmla="*/ 48 w 72"/>
                <a:gd name="p0y14" fmla="*/ 38 h 1109"/>
                <a:gd name="p0x15" fmla="*/ 72 w 72"/>
                <a:gd name="p0y15" fmla="*/ 90 h 1109"/>
                <a:gd name="p0x16" fmla="*/ 72 w 72"/>
                <a:gd name="p0y16" fmla="*/ 148 h 110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15"/>
              </p:custDataLst>
            </p:nvPr>
          </p:nvSpPr>
          <p:spPr>
            <a:xfrm>
              <a:off x="1344" y="5339"/>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6"/>
              </p:custDataLst>
            </p:nvPr>
          </p:nvSpPr>
          <p:spPr>
            <a:xfrm>
              <a:off x="1215" y="4194"/>
              <a:ext cx="146" cy="1201"/>
            </a:xfrm>
            <a:custGeom>
              <a:avLst/>
              <a:gdLst>
                <a:gd name="sw" fmla="*/ 1 w 146"/>
                <a:gd name="sh" fmla="*/ 1 h 1200"/>
                <a:gd name="mins" fmla="min sw sh"/>
                <a:gd name="dsw" fmla="+- 0 sw mins"/>
                <a:gd name="dsh" fmla="+- 0 sh mins"/>
                <a:gd name="p0x0" fmla="*/ 0 w 146"/>
                <a:gd name="p0y0" fmla="*/ 1006 h 1200"/>
                <a:gd name="p0x1" fmla="*/ 0 w 146"/>
                <a:gd name="p0y1" fmla="*/ 194 h 1200"/>
                <a:gd name="p0x2" fmla="*/ 0 w 146"/>
                <a:gd name="p0y2" fmla="*/ 106 h 1200"/>
                <a:gd name="p0x3" fmla="*/ 53 w 146"/>
                <a:gd name="p0y3" fmla="*/ 31 h 1200"/>
                <a:gd name="p0x4" fmla="*/ 129 w 146"/>
                <a:gd name="p0y4" fmla="*/ 0 h 1200"/>
                <a:gd name="p0x5" fmla="*/ 146 w 146"/>
                <a:gd name="p0y5" fmla="*/ 13 h 1200"/>
                <a:gd name="p0x6" fmla="*/ 146 w 146"/>
                <a:gd name="p0y6" fmla="*/ 13 h 1200"/>
                <a:gd name="p0x7" fmla="*/ 87 w 146"/>
                <a:gd name="p0y7" fmla="*/ 43 h 1200"/>
                <a:gd name="p0x8" fmla="*/ 45 w 146"/>
                <a:gd name="p0y8" fmla="*/ 112 h 1200"/>
                <a:gd name="p0x9" fmla="*/ 45 w 146"/>
                <a:gd name="p0y9" fmla="*/ 194 h 1200"/>
                <a:gd name="p0x10" fmla="*/ 45 w 146"/>
                <a:gd name="p0y10" fmla="*/ 1006 h 1200"/>
                <a:gd name="p0x11" fmla="*/ 45 w 146"/>
                <a:gd name="p0y11" fmla="*/ 1088 h 1200"/>
                <a:gd name="p0x12" fmla="*/ 87 w 146"/>
                <a:gd name="p0y12" fmla="*/ 1157 h 1200"/>
                <a:gd name="p0x13" fmla="*/ 146 w 146"/>
                <a:gd name="p0y13" fmla="*/ 1187 h 1200"/>
                <a:gd name="p0x14" fmla="*/ 129 w 146"/>
                <a:gd name="p0y14" fmla="*/ 1200 h 1200"/>
                <a:gd name="p0x15" fmla="*/ 129 w 146"/>
                <a:gd name="p0y15" fmla="*/ 1200 h 1200"/>
                <a:gd name="p0x16" fmla="*/ 53 w 146"/>
                <a:gd name="p0y16" fmla="*/ 1169 h 1200"/>
                <a:gd name="p0x17" fmla="*/ 0 w 146"/>
                <a:gd name="p0y17" fmla="*/ 1094 h 1200"/>
                <a:gd name="p0x18" fmla="*/ 0 w 146"/>
                <a:gd name="p0y18" fmla="*/ 1006 h 120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1" name="文本框 20"/>
          <p:cNvSpPr txBox="1"/>
          <p:nvPr>
            <p:custDataLst>
              <p:tags r:id="rId17"/>
            </p:custDataLst>
          </p:nvPr>
        </p:nvSpPr>
        <p:spPr>
          <a:xfrm>
            <a:off x="952500" y="2762259"/>
            <a:ext cx="27749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床头与卫生间固定按钮</a:t>
            </a:r>
            <a:endParaRPr sz="1650" b="1">
              <a:solidFill>
                <a:schemeClr val="tx2"/>
              </a:solidFill>
              <a:cs typeface="+mn-lt"/>
            </a:endParaRPr>
          </a:p>
        </p:txBody>
      </p:sp>
      <p:sp>
        <p:nvSpPr>
          <p:cNvPr id="22" name="文本框 21"/>
          <p:cNvSpPr txBox="1"/>
          <p:nvPr>
            <p:custDataLst>
              <p:tags r:id="rId18"/>
            </p:custDataLst>
          </p:nvPr>
        </p:nvSpPr>
        <p:spPr>
          <a:xfrm>
            <a:off x="952500" y="3057477"/>
            <a:ext cx="1371752"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紧急按钮</a:t>
            </a:r>
            <a:r>
              <a:rPr sz="1200" b="1">
                <a:solidFill>
                  <a:schemeClr val="tx2"/>
                </a:solidFill>
                <a:cs typeface="+mn-lt"/>
              </a:rPr>
              <a:t>实时可达</a:t>
            </a:r>
            <a:endParaRPr sz="1200" b="1">
              <a:solidFill>
                <a:schemeClr val="tx2"/>
              </a:solidFill>
              <a:cs typeface="+mn-lt"/>
            </a:endParaRPr>
          </a:p>
        </p:txBody>
      </p:sp>
      <p:grpSp>
        <p:nvGrpSpPr>
          <p:cNvPr id="101" name="组合 100"/>
          <p:cNvGrpSpPr/>
          <p:nvPr/>
        </p:nvGrpSpPr>
        <p:grpSpPr>
          <a:xfrm>
            <a:off x="771525" y="4359910"/>
            <a:ext cx="3117850" cy="782955"/>
            <a:chOff x="1215" y="6866"/>
            <a:chExt cx="4910" cy="1233"/>
          </a:xfrm>
        </p:grpSpPr>
        <p:sp>
          <p:nvSpPr>
            <p:cNvPr id="23" name="任意多边形 22"/>
            <p:cNvSpPr/>
            <p:nvPr>
              <p:custDataLst>
                <p:tags r:id="rId19"/>
              </p:custDataLst>
            </p:nvPr>
          </p:nvSpPr>
          <p:spPr>
            <a:xfrm>
              <a:off x="1215" y="6866"/>
              <a:ext cx="4910" cy="1233"/>
            </a:xfrm>
            <a:custGeom>
              <a:avLst/>
              <a:gdLst>
                <a:gd name="sw" fmla="*/ 1 w 4910"/>
                <a:gd name="sh" fmla="*/ 1 h 1232"/>
                <a:gd name="mins" fmla="min sw sh"/>
                <a:gd name="dsw" fmla="+- 0 sw mins"/>
                <a:gd name="dsh" fmla="+- 0 sh mins"/>
                <a:gd name="p0x0" fmla="*/ 210 w 4910"/>
                <a:gd name="p0y0" fmla="*/ 0 h 1232"/>
                <a:gd name="p0x1" fmla="*/ 4700 w 4910"/>
                <a:gd name="p0y1" fmla="*/ 0 h 1232"/>
                <a:gd name="p0x2" fmla="*/ 4816 w 4910"/>
                <a:gd name="p0y2" fmla="*/ 0 h 1232"/>
                <a:gd name="p0x3" fmla="*/ 4910 w 4910"/>
                <a:gd name="p0y3" fmla="*/ 94 h 1232"/>
                <a:gd name="p0x4" fmla="*/ 4910 w 4910"/>
                <a:gd name="p0y4" fmla="*/ 210 h 1232"/>
                <a:gd name="p0x5" fmla="*/ 4910 w 4910"/>
                <a:gd name="p0y5" fmla="*/ 1022 h 1232"/>
                <a:gd name="p0x6" fmla="*/ 4910 w 4910"/>
                <a:gd name="p0y6" fmla="*/ 1138 h 1232"/>
                <a:gd name="p0x7" fmla="*/ 4816 w 4910"/>
                <a:gd name="p0y7" fmla="*/ 1232 h 1232"/>
                <a:gd name="p0x8" fmla="*/ 4700 w 4910"/>
                <a:gd name="p0y8" fmla="*/ 1232 h 1232"/>
                <a:gd name="p0x9" fmla="*/ 210 w 4910"/>
                <a:gd name="p0y9" fmla="*/ 1232 h 1232"/>
                <a:gd name="p0x10" fmla="*/ 94 w 4910"/>
                <a:gd name="p0y10" fmla="*/ 1232 h 1232"/>
                <a:gd name="p0x11" fmla="*/ 0 w 4910"/>
                <a:gd name="p0y11" fmla="*/ 1138 h 1232"/>
                <a:gd name="p0x12" fmla="*/ 0 w 4910"/>
                <a:gd name="p0y12" fmla="*/ 1022 h 1232"/>
                <a:gd name="p0x13" fmla="*/ 0 w 4910"/>
                <a:gd name="p0y13" fmla="*/ 210 h 1232"/>
                <a:gd name="p0x14" fmla="*/ 0 w 4910"/>
                <a:gd name="p0y14" fmla="*/ 94 h 1232"/>
                <a:gd name="p0x15" fmla="*/ 94 w 4910"/>
                <a:gd name="p0y15" fmla="*/ 0 h 1232"/>
                <a:gd name="p0x16" fmla="*/ 210 w 4910"/>
                <a:gd name="p0y16" fmla="*/ 0 h 123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任意多边形 23"/>
            <p:cNvSpPr/>
            <p:nvPr>
              <p:custDataLst>
                <p:tags r:id="rId20"/>
              </p:custDataLst>
            </p:nvPr>
          </p:nvSpPr>
          <p:spPr>
            <a:xfrm>
              <a:off x="1344" y="6866"/>
              <a:ext cx="4719" cy="73"/>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1"/>
              </p:custDataLst>
            </p:nvPr>
          </p:nvSpPr>
          <p:spPr>
            <a:xfrm>
              <a:off x="6052" y="6928"/>
              <a:ext cx="73" cy="1110"/>
            </a:xfrm>
            <a:custGeom>
              <a:avLst/>
              <a:gdLst>
                <a:gd name="sw" fmla="*/ 1 w 72"/>
                <a:gd name="sh" fmla="*/ 1 h 1109"/>
                <a:gd name="mins" fmla="min sw sh"/>
                <a:gd name="dsw" fmla="+- 0 sw mins"/>
                <a:gd name="dsh" fmla="+- 0 sh mins"/>
                <a:gd name="p0x0" fmla="*/ 72 w 72"/>
                <a:gd name="p0y0" fmla="*/ 148 h 1109"/>
                <a:gd name="p0x1" fmla="*/ 72 w 72"/>
                <a:gd name="p0y1" fmla="*/ 961 h 1109"/>
                <a:gd name="p0x2" fmla="*/ 72 w 72"/>
                <a:gd name="p0y2" fmla="*/ 1019 h 1109"/>
                <a:gd name="p0x3" fmla="*/ 48 w 72"/>
                <a:gd name="p0y3" fmla="*/ 1071 h 1109"/>
                <a:gd name="p0x4" fmla="*/ 10 w 72"/>
                <a:gd name="p0y4" fmla="*/ 1109 h 1109"/>
                <a:gd name="p0x5" fmla="*/ 0 w 72"/>
                <a:gd name="p0y5" fmla="*/ 1099 h 1109"/>
                <a:gd name="p0x6" fmla="*/ 35 w 72"/>
                <a:gd name="p0y6" fmla="*/ 1063 h 1109"/>
                <a:gd name="p0x7" fmla="*/ 57 w 72"/>
                <a:gd name="p0y7" fmla="*/ 1015 h 1109"/>
                <a:gd name="p0x8" fmla="*/ 57 w 72"/>
                <a:gd name="p0y8" fmla="*/ 961 h 1109"/>
                <a:gd name="p0x9" fmla="*/ 57 w 72"/>
                <a:gd name="p0y9" fmla="*/ 148 h 1109"/>
                <a:gd name="p0x10" fmla="*/ 57 w 72"/>
                <a:gd name="p0y10" fmla="*/ 94 h 1109"/>
                <a:gd name="p0x11" fmla="*/ 35 w 72"/>
                <a:gd name="p0y11" fmla="*/ 45 h 1109"/>
                <a:gd name="p0x12" fmla="*/ 0 w 72"/>
                <a:gd name="p0y12" fmla="*/ 10 h 1109"/>
                <a:gd name="p0x13" fmla="*/ 10 w 72"/>
                <a:gd name="p0y13" fmla="*/ 0 h 1109"/>
                <a:gd name="p0x14" fmla="*/ 48 w 72"/>
                <a:gd name="p0y14" fmla="*/ 38 h 1109"/>
                <a:gd name="p0x15" fmla="*/ 72 w 72"/>
                <a:gd name="p0y15" fmla="*/ 90 h 1109"/>
                <a:gd name="p0x16" fmla="*/ 72 w 72"/>
                <a:gd name="p0y16" fmla="*/ 148 h 110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2"/>
              </p:custDataLst>
            </p:nvPr>
          </p:nvSpPr>
          <p:spPr>
            <a:xfrm>
              <a:off x="1344" y="8027"/>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任意多边形 26"/>
            <p:cNvSpPr/>
            <p:nvPr>
              <p:custDataLst>
                <p:tags r:id="rId23"/>
              </p:custDataLst>
            </p:nvPr>
          </p:nvSpPr>
          <p:spPr>
            <a:xfrm>
              <a:off x="1215" y="6882"/>
              <a:ext cx="146" cy="1201"/>
            </a:xfrm>
            <a:custGeom>
              <a:avLst/>
              <a:gdLst>
                <a:gd name="sw" fmla="*/ 1 w 146"/>
                <a:gd name="sh" fmla="*/ 1 h 1200"/>
                <a:gd name="mins" fmla="min sw sh"/>
                <a:gd name="dsw" fmla="+- 0 sw mins"/>
                <a:gd name="dsh" fmla="+- 0 sh mins"/>
                <a:gd name="p0x0" fmla="*/ 0 w 146"/>
                <a:gd name="p0y0" fmla="*/ 1006 h 1200"/>
                <a:gd name="p0x1" fmla="*/ 0 w 146"/>
                <a:gd name="p0y1" fmla="*/ 194 h 1200"/>
                <a:gd name="p0x2" fmla="*/ 0 w 146"/>
                <a:gd name="p0y2" fmla="*/ 106 h 1200"/>
                <a:gd name="p0x3" fmla="*/ 53 w 146"/>
                <a:gd name="p0y3" fmla="*/ 31 h 1200"/>
                <a:gd name="p0x4" fmla="*/ 129 w 146"/>
                <a:gd name="p0y4" fmla="*/ 0 h 1200"/>
                <a:gd name="p0x5" fmla="*/ 146 w 146"/>
                <a:gd name="p0y5" fmla="*/ 13 h 1200"/>
                <a:gd name="p0x6" fmla="*/ 146 w 146"/>
                <a:gd name="p0y6" fmla="*/ 13 h 1200"/>
                <a:gd name="p0x7" fmla="*/ 87 w 146"/>
                <a:gd name="p0y7" fmla="*/ 43 h 1200"/>
                <a:gd name="p0x8" fmla="*/ 45 w 146"/>
                <a:gd name="p0y8" fmla="*/ 112 h 1200"/>
                <a:gd name="p0x9" fmla="*/ 45 w 146"/>
                <a:gd name="p0y9" fmla="*/ 194 h 1200"/>
                <a:gd name="p0x10" fmla="*/ 45 w 146"/>
                <a:gd name="p0y10" fmla="*/ 1006 h 1200"/>
                <a:gd name="p0x11" fmla="*/ 45 w 146"/>
                <a:gd name="p0y11" fmla="*/ 1088 h 1200"/>
                <a:gd name="p0x12" fmla="*/ 87 w 146"/>
                <a:gd name="p0y12" fmla="*/ 1157 h 1200"/>
                <a:gd name="p0x13" fmla="*/ 146 w 146"/>
                <a:gd name="p0y13" fmla="*/ 1187 h 1200"/>
                <a:gd name="p0x14" fmla="*/ 129 w 146"/>
                <a:gd name="p0y14" fmla="*/ 1200 h 1200"/>
                <a:gd name="p0x15" fmla="*/ 129 w 146"/>
                <a:gd name="p0y15" fmla="*/ 1200 h 1200"/>
                <a:gd name="p0x16" fmla="*/ 53 w 146"/>
                <a:gd name="p0y16" fmla="*/ 1169 h 1200"/>
                <a:gd name="p0x17" fmla="*/ 0 w 146"/>
                <a:gd name="p0y17" fmla="*/ 1094 h 1200"/>
                <a:gd name="p0x18" fmla="*/ 0 w 146"/>
                <a:gd name="p0y18" fmla="*/ 1006 h 1200"/>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9" name="文本框 28"/>
          <p:cNvSpPr txBox="1"/>
          <p:nvPr>
            <p:custDataLst>
              <p:tags r:id="rId24"/>
            </p:custDataLst>
          </p:nvPr>
        </p:nvSpPr>
        <p:spPr>
          <a:xfrm>
            <a:off x="952500" y="4469092"/>
            <a:ext cx="27749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便携设备随身佩戴</a:t>
            </a:r>
            <a:endParaRPr sz="1650" b="1">
              <a:solidFill>
                <a:schemeClr val="tx2"/>
              </a:solidFill>
              <a:cs typeface="+mn-lt"/>
            </a:endParaRPr>
          </a:p>
        </p:txBody>
      </p:sp>
      <p:sp>
        <p:nvSpPr>
          <p:cNvPr id="30" name="文本框 29"/>
          <p:cNvSpPr txBox="1"/>
          <p:nvPr>
            <p:custDataLst>
              <p:tags r:id="rId25"/>
            </p:custDataLst>
          </p:nvPr>
        </p:nvSpPr>
        <p:spPr>
          <a:xfrm>
            <a:off x="952500" y="4764310"/>
            <a:ext cx="1676552"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行动受限长者</a:t>
            </a:r>
            <a:r>
              <a:rPr sz="1200" b="1">
                <a:solidFill>
                  <a:schemeClr val="tx2"/>
                </a:solidFill>
                <a:cs typeface="+mn-lt"/>
              </a:rPr>
              <a:t>随身触发</a:t>
            </a:r>
            <a:endParaRPr sz="1200" b="1">
              <a:solidFill>
                <a:schemeClr val="tx2"/>
              </a:solidFill>
              <a:cs typeface="+mn-lt"/>
            </a:endParaRPr>
          </a:p>
        </p:txBody>
      </p:sp>
      <p:sp>
        <p:nvSpPr>
          <p:cNvPr id="31" name="任意多边形 30"/>
          <p:cNvSpPr/>
          <p:nvPr>
            <p:custDataLst>
              <p:tags r:id="rId26"/>
            </p:custDataLst>
          </p:nvPr>
        </p:nvSpPr>
        <p:spPr>
          <a:xfrm>
            <a:off x="1811020" y="6033770"/>
            <a:ext cx="1038225" cy="238125"/>
          </a:xfrm>
          <a:custGeom>
            <a:avLst/>
            <a:gdLst>
              <a:gd name="sw" fmla="*/ 1 w 1634"/>
              <a:gd name="sh" fmla="*/ 1 h 375"/>
              <a:gd name="mins" fmla="min sw sh"/>
              <a:gd name="dsw" fmla="+- 0 sw mins"/>
              <a:gd name="dsh" fmla="+- 0 sh mins"/>
              <a:gd name="p0x0" fmla="*/ 187 w 1634"/>
              <a:gd name="p0y0" fmla="*/ 0 h 375"/>
              <a:gd name="p0x1" fmla="*/ 1447 w 1634"/>
              <a:gd name="p0y1" fmla="*/ 0 h 375"/>
              <a:gd name="p0x2" fmla="*/ 1550 w 1634"/>
              <a:gd name="p0y2" fmla="*/ 0 h 375"/>
              <a:gd name="p0x3" fmla="*/ 1634 w 1634"/>
              <a:gd name="p0y3" fmla="*/ 83 h 375"/>
              <a:gd name="p0x4" fmla="*/ 1634 w 1634"/>
              <a:gd name="p0y4" fmla="*/ 187 h 375"/>
              <a:gd name="p0x5" fmla="*/ 1634 w 1634"/>
              <a:gd name="p0y5" fmla="*/ 291 h 375"/>
              <a:gd name="p0x6" fmla="*/ 1550 w 1634"/>
              <a:gd name="p0y6" fmla="*/ 375 h 375"/>
              <a:gd name="p0x7" fmla="*/ 1447 w 1634"/>
              <a:gd name="p0y7" fmla="*/ 375 h 375"/>
              <a:gd name="p0x8" fmla="*/ 187 w 1634"/>
              <a:gd name="p0y8" fmla="*/ 375 h 375"/>
              <a:gd name="p0x9" fmla="*/ 83 w 1634"/>
              <a:gd name="p0y9" fmla="*/ 375 h 375"/>
              <a:gd name="p0x10" fmla="*/ 0 w 1634"/>
              <a:gd name="p0y10" fmla="*/ 291 h 375"/>
              <a:gd name="p0x11" fmla="*/ 0 w 1634"/>
              <a:gd name="p0y11" fmla="*/ 187 h 375"/>
              <a:gd name="p0x12" fmla="*/ 0 w 1634"/>
              <a:gd name="p0y12" fmla="*/ 83 h 375"/>
              <a:gd name="p0x13" fmla="*/ 83 w 1634"/>
              <a:gd name="p0y13" fmla="*/ 0 h 375"/>
              <a:gd name="p0x14" fmla="*/ 187 w 1634"/>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27"/>
            </p:custDataLst>
          </p:nvPr>
        </p:nvSpPr>
        <p:spPr>
          <a:xfrm>
            <a:off x="1930527" y="6068378"/>
            <a:ext cx="952205" cy="169545"/>
          </a:xfrm>
          <a:prstGeom prst="rect">
            <a:avLst/>
          </a:prstGeom>
          <a:noFill/>
        </p:spPr>
        <p:txBody>
          <a:bodyPr wrap="square" lIns="0" tIns="0" rIns="0" bIns="0" rtlCol="0" anchor="ctr">
            <a:noAutofit/>
          </a:bodyPr>
          <a:p>
            <a:pPr algn="l">
              <a:lnSpc>
                <a:spcPct val="100000"/>
              </a:lnSpc>
            </a:pPr>
            <a:r>
              <a:rPr lang="en-US" sz="1200">
                <a:solidFill>
                  <a:srgbClr val="00568F"/>
                </a:solidFill>
                <a:cs typeface="+mn-lt"/>
              </a:rPr>
              <a:t>24</a:t>
            </a:r>
            <a:r>
              <a:rPr lang="zh-CN" sz="1200">
                <a:solidFill>
                  <a:srgbClr val="00568F"/>
                </a:solidFill>
                <a:cs typeface="+mn-lt"/>
              </a:rPr>
              <a:t>小时待命</a:t>
            </a:r>
            <a:endParaRPr lang="zh-CN" sz="1200">
              <a:solidFill>
                <a:srgbClr val="00568F"/>
              </a:solidFill>
              <a:cs typeface="+mn-lt"/>
            </a:endParaRPr>
          </a:p>
        </p:txBody>
      </p:sp>
      <p:sp>
        <p:nvSpPr>
          <p:cNvPr id="33" name="任意多边形 32"/>
          <p:cNvSpPr/>
          <p:nvPr>
            <p:custDataLst>
              <p:tags r:id="rId28"/>
            </p:custDataLst>
          </p:nvPr>
        </p:nvSpPr>
        <p:spPr>
          <a:xfrm>
            <a:off x="4341495" y="1063625"/>
            <a:ext cx="3508375" cy="5408295"/>
          </a:xfrm>
          <a:custGeom>
            <a:avLst/>
            <a:gdLst>
              <a:gd name="sw" fmla="*/ 1 w 5525"/>
              <a:gd name="sh" fmla="*/ 1 h 8517"/>
              <a:gd name="mins" fmla="min sw sh"/>
              <a:gd name="dsw" fmla="+- 0 sw mins"/>
              <a:gd name="dsh" fmla="+- 0 sh mins"/>
              <a:gd name="p0x0" fmla="*/ 300 w 5525"/>
              <a:gd name="p0y0" fmla="*/ 0 h 8517"/>
              <a:gd name="p0x1" fmla="*/ 5225 w 5525"/>
              <a:gd name="p0y1" fmla="*/ 0 h 8517"/>
              <a:gd name="p0x2" fmla="*/ 5390 w 5525"/>
              <a:gd name="p0y2" fmla="*/ 0 h 8517"/>
              <a:gd name="p0x3" fmla="*/ 5525 w 5525"/>
              <a:gd name="p0y3" fmla="*/ 134 h 8517"/>
              <a:gd name="p0x4" fmla="*/ 5525 w 5525"/>
              <a:gd name="p0y4" fmla="*/ 300 h 8517"/>
              <a:gd name="p0x5" fmla="*/ 5525 w 5525"/>
              <a:gd name="p0y5" fmla="*/ 8217 h 8517"/>
              <a:gd name="p0x6" fmla="*/ 5525 w 5525"/>
              <a:gd name="p0y6" fmla="*/ 8382 h 8517"/>
              <a:gd name="p0x7" fmla="*/ 5390 w 5525"/>
              <a:gd name="p0y7" fmla="*/ 8517 h 8517"/>
              <a:gd name="p0x8" fmla="*/ 5225 w 5525"/>
              <a:gd name="p0y8" fmla="*/ 8517 h 8517"/>
              <a:gd name="p0x9" fmla="*/ 300 w 5525"/>
              <a:gd name="p0y9" fmla="*/ 8517 h 8517"/>
              <a:gd name="p0x10" fmla="*/ 134 w 5525"/>
              <a:gd name="p0y10" fmla="*/ 8517 h 8517"/>
              <a:gd name="p0x11" fmla="*/ 0 w 5525"/>
              <a:gd name="p0y11" fmla="*/ 8382 h 8517"/>
              <a:gd name="p0x12" fmla="*/ 0 w 5525"/>
              <a:gd name="p0y12" fmla="*/ 8217 h 8517"/>
              <a:gd name="p0x13" fmla="*/ 0 w 5525"/>
              <a:gd name="p0y13" fmla="*/ 300 h 8517"/>
              <a:gd name="p0x14" fmla="*/ 0 w 5525"/>
              <a:gd name="p0y14" fmla="*/ 134 h 8517"/>
              <a:gd name="p0x15" fmla="*/ 134 w 5525"/>
              <a:gd name="p0y15" fmla="*/ 0 h 8517"/>
              <a:gd name="p0x16" fmla="*/ 300 w 552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02" name="组合 101"/>
          <p:cNvGrpSpPr/>
          <p:nvPr/>
        </p:nvGrpSpPr>
        <p:grpSpPr>
          <a:xfrm>
            <a:off x="4537075" y="1258570"/>
            <a:ext cx="3117850" cy="816610"/>
            <a:chOff x="7145" y="1982"/>
            <a:chExt cx="4910" cy="1286"/>
          </a:xfrm>
        </p:grpSpPr>
        <p:sp>
          <p:nvSpPr>
            <p:cNvPr id="34" name="任意多边形 33"/>
            <p:cNvSpPr/>
            <p:nvPr>
              <p:custDataLst>
                <p:tags r:id="rId29"/>
              </p:custDataLst>
            </p:nvPr>
          </p:nvSpPr>
          <p:spPr>
            <a:xfrm>
              <a:off x="7145" y="1982"/>
              <a:ext cx="4910" cy="1287"/>
            </a:xfrm>
            <a:custGeom>
              <a:avLst/>
              <a:gdLst>
                <a:gd name="sw" fmla="*/ 1 w 4910"/>
                <a:gd name="sh" fmla="*/ 1 h 1286"/>
                <a:gd name="mins" fmla="min sw sh"/>
                <a:gd name="dsw" fmla="+- 0 sw mins"/>
                <a:gd name="dsh" fmla="+- 0 sh mins"/>
                <a:gd name="p0x0" fmla="*/ 0 w 4910"/>
                <a:gd name="p0y0" fmla="*/ 0 h 1286"/>
                <a:gd name="p0x1" fmla="*/ 4910 w 4910"/>
                <a:gd name="p0y1" fmla="*/ 0 h 1286"/>
                <a:gd name="p0x2" fmla="*/ 4910 w 4910"/>
                <a:gd name="p0y2" fmla="*/ 1286 h 1286"/>
                <a:gd name="p0x3" fmla="*/ 0 w 4910"/>
                <a:gd name="p0y3" fmla="*/ 1286 h 1286"/>
                <a:gd name="p0x4" fmla="*/ 0 w 4910"/>
                <a:gd name="p0y4" fmla="*/ 0 h 1286"/>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custDataLst>
                <p:tags r:id="rId30"/>
              </p:custDataLst>
            </p:nvPr>
          </p:nvSpPr>
          <p:spPr>
            <a:xfrm>
              <a:off x="7145" y="3254"/>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7" name="任意多边形 36"/>
          <p:cNvSpPr/>
          <p:nvPr>
            <p:custDataLst>
              <p:tags r:id="rId31"/>
            </p:custDataLst>
          </p:nvPr>
        </p:nvSpPr>
        <p:spPr>
          <a:xfrm>
            <a:off x="4541520" y="1438910"/>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8" name="图片 37" descr="a5fde293-b4a8-11f1-ab5a-06aeeb55cd6e"/>
          <p:cNvPicPr/>
          <p:nvPr>
            <p:custDataLst>
              <p:tags r:id="rId32"/>
            </p:custDataLst>
          </p:nvPr>
        </p:nvPicPr>
        <p:blipFill>
          <a:blip r:embed="rId33">
            <a:extLst>
              <a:ext uri="{96DAC541-7B7A-43D3-8B79-37D633B846F1}">
                <asvg:svgBlip xmlns:asvg="http://schemas.microsoft.com/office/drawing/2016/SVG/main" r:embed="rId34"/>
              </a:ext>
            </a:extLst>
          </a:blip>
          <a:srcRect l="-12" t="-271" r="12" b="271"/>
          <a:stretch>
            <a:fillRect/>
          </a:stretch>
        </p:blipFill>
        <p:spPr>
          <a:xfrm>
            <a:off x="4603750" y="1500505"/>
            <a:ext cx="209550" cy="209550"/>
          </a:xfrm>
          <a:prstGeom prst="rect">
            <a:avLst/>
          </a:prstGeom>
        </p:spPr>
      </p:pic>
      <p:sp>
        <p:nvSpPr>
          <p:cNvPr id="41" name="文本框 40"/>
          <p:cNvSpPr txBox="1"/>
          <p:nvPr>
            <p:custDataLst>
              <p:tags r:id="rId35"/>
            </p:custDataLst>
          </p:nvPr>
        </p:nvSpPr>
        <p:spPr>
          <a:xfrm>
            <a:off x="4994301" y="1241060"/>
            <a:ext cx="1849260" cy="725786"/>
          </a:xfrm>
          <a:prstGeom prst="rect">
            <a:avLst/>
          </a:prstGeom>
          <a:noFill/>
        </p:spPr>
        <p:txBody>
          <a:bodyPr wrap="square" lIns="0" tIns="0" rIns="0" bIns="0" rtlCol="0" anchor="t">
            <a:noAutofit/>
          </a:bodyPr>
          <a:p>
            <a:pPr algn="l">
              <a:lnSpc>
                <a:spcPct val="108000"/>
              </a:lnSpc>
            </a:pPr>
            <a:r>
              <a:rPr lang="zh-CN" altLang="en-US" sz="2100" b="1" spc="63">
                <a:solidFill>
                  <a:srgbClr val="1A3E5C"/>
                </a:solidFill>
                <a:cs typeface="+mn-lt"/>
              </a:rPr>
              <a:t>语音呼救与</a:t>
            </a:r>
            <a:r>
              <a:rPr lang="en-US" altLang="zh-CN" sz="2100" b="1" spc="63">
                <a:solidFill>
                  <a:srgbClr val="1A3E5C"/>
                </a:solidFill>
                <a:cs typeface="+mn-lt"/>
              </a:rPr>
              <a:t>30</a:t>
            </a:r>
            <a:r>
              <a:rPr lang="zh-CN" altLang="en-US" sz="2100" b="1" spc="63">
                <a:solidFill>
                  <a:srgbClr val="1A3E5C"/>
                </a:solidFill>
                <a:cs typeface="+mn-lt"/>
              </a:rPr>
              <a:t>秒响应调度</a:t>
            </a:r>
            <a:endParaRPr lang="zh-CN" altLang="en-US" sz="2100" b="1" spc="63">
              <a:solidFill>
                <a:srgbClr val="1A3E5C"/>
              </a:solidFill>
              <a:cs typeface="+mn-lt"/>
            </a:endParaRPr>
          </a:p>
        </p:txBody>
      </p:sp>
      <p:sp>
        <p:nvSpPr>
          <p:cNvPr id="42" name="任意多边形 41"/>
          <p:cNvSpPr/>
          <p:nvPr>
            <p:custDataLst>
              <p:tags r:id="rId36"/>
            </p:custDataLst>
          </p:nvPr>
        </p:nvSpPr>
        <p:spPr>
          <a:xfrm>
            <a:off x="6962140" y="1462405"/>
            <a:ext cx="687705" cy="285750"/>
          </a:xfrm>
          <a:custGeom>
            <a:avLst/>
            <a:gdLst>
              <a:gd name="sw" fmla="*/ 1 w 1082"/>
              <a:gd name="sh" fmla="*/ 1 h 450"/>
              <a:gd name="mins" fmla="min sw sh"/>
              <a:gd name="dsw" fmla="+- 0 sw mins"/>
              <a:gd name="dsh" fmla="+- 0 sh mins"/>
              <a:gd name="p0x0" fmla="*/ 225 w 1082"/>
              <a:gd name="p0y0" fmla="*/ 0 h 450"/>
              <a:gd name="p0x1" fmla="*/ 857 w 1082"/>
              <a:gd name="p0y1" fmla="*/ 0 h 450"/>
              <a:gd name="p0x2" fmla="*/ 982 w 1082"/>
              <a:gd name="p0y2" fmla="*/ 0 h 450"/>
              <a:gd name="p0x3" fmla="*/ 1082 w 1082"/>
              <a:gd name="p0y3" fmla="*/ 100 h 450"/>
              <a:gd name="p0x4" fmla="*/ 1082 w 1082"/>
              <a:gd name="p0y4" fmla="*/ 225 h 450"/>
              <a:gd name="p0x5" fmla="*/ 1082 w 1082"/>
              <a:gd name="p0y5" fmla="*/ 349 h 450"/>
              <a:gd name="p0x6" fmla="*/ 982 w 1082"/>
              <a:gd name="p0y6" fmla="*/ 450 h 450"/>
              <a:gd name="p0x7" fmla="*/ 857 w 1082"/>
              <a:gd name="p0y7" fmla="*/ 450 h 450"/>
              <a:gd name="p0x8" fmla="*/ 225 w 1082"/>
              <a:gd name="p0y8" fmla="*/ 450 h 450"/>
              <a:gd name="p0x9" fmla="*/ 100 w 1082"/>
              <a:gd name="p0y9" fmla="*/ 450 h 450"/>
              <a:gd name="p0x10" fmla="*/ 0 w 1082"/>
              <a:gd name="p0y10" fmla="*/ 349 h 450"/>
              <a:gd name="p0x11" fmla="*/ 0 w 1082"/>
              <a:gd name="p0y11" fmla="*/ 225 h 450"/>
              <a:gd name="p0x12" fmla="*/ 0 w 1082"/>
              <a:gd name="p0y12" fmla="*/ 100 h 450"/>
              <a:gd name="p0x13" fmla="*/ 100 w 1082"/>
              <a:gd name="p0y13" fmla="*/ 0 h 450"/>
              <a:gd name="p0x14" fmla="*/ 225 w 1082"/>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文本框 42"/>
          <p:cNvSpPr txBox="1"/>
          <p:nvPr>
            <p:custDataLst>
              <p:tags r:id="rId37"/>
            </p:custDataLst>
          </p:nvPr>
        </p:nvSpPr>
        <p:spPr>
          <a:xfrm>
            <a:off x="7081685" y="1505836"/>
            <a:ext cx="601866" cy="200025"/>
          </a:xfrm>
          <a:prstGeom prst="rect">
            <a:avLst/>
          </a:prstGeom>
          <a:noFill/>
        </p:spPr>
        <p:txBody>
          <a:bodyPr wrap="square" lIns="0" tIns="0" rIns="0" bIns="0" rtlCol="0" anchor="t">
            <a:noAutofit/>
          </a:bodyPr>
          <a:p>
            <a:pPr algn="l"/>
            <a:r>
              <a:rPr lang="en-US" sz="1200" b="1">
                <a:solidFill>
                  <a:schemeClr val="accent1">
                    <a:lumMod val="61640"/>
                  </a:schemeClr>
                </a:solidFill>
                <a:cs typeface="+mn-lt"/>
              </a:rPr>
              <a:t>2 </a:t>
            </a:r>
            <a:r>
              <a:rPr lang="zh-CN" sz="1200" b="1">
                <a:solidFill>
                  <a:schemeClr val="accent1">
                    <a:lumMod val="61640"/>
                  </a:schemeClr>
                </a:solidFill>
                <a:cs typeface="+mn-lt"/>
              </a:rPr>
              <a:t>链路</a:t>
            </a:r>
            <a:endParaRPr lang="zh-CN" sz="1200" b="1">
              <a:solidFill>
                <a:schemeClr val="accent1">
                  <a:lumMod val="61640"/>
                </a:schemeClr>
              </a:solidFill>
              <a:cs typeface="+mn-lt"/>
            </a:endParaRPr>
          </a:p>
        </p:txBody>
      </p:sp>
      <p:grpSp>
        <p:nvGrpSpPr>
          <p:cNvPr id="103" name="组合 102"/>
          <p:cNvGrpSpPr/>
          <p:nvPr/>
        </p:nvGrpSpPr>
        <p:grpSpPr>
          <a:xfrm>
            <a:off x="4537075" y="2734945"/>
            <a:ext cx="3117850" cy="1026160"/>
            <a:chOff x="7145" y="4307"/>
            <a:chExt cx="4910" cy="1616"/>
          </a:xfrm>
        </p:grpSpPr>
        <p:sp>
          <p:nvSpPr>
            <p:cNvPr id="44" name="任意多边形 43"/>
            <p:cNvSpPr/>
            <p:nvPr>
              <p:custDataLst>
                <p:tags r:id="rId38"/>
              </p:custDataLst>
            </p:nvPr>
          </p:nvSpPr>
          <p:spPr>
            <a:xfrm>
              <a:off x="7145" y="4307"/>
              <a:ext cx="4910" cy="1616"/>
            </a:xfrm>
            <a:custGeom>
              <a:avLst/>
              <a:gdLst>
                <a:gd name="sw" fmla="*/ 1 w 4910"/>
                <a:gd name="sh" fmla="*/ 1 h 1616"/>
                <a:gd name="mins" fmla="min sw sh"/>
                <a:gd name="dsw" fmla="+- 0 sw mins"/>
                <a:gd name="dsh" fmla="+- 0 sh mins"/>
                <a:gd name="p0x0" fmla="*/ 210 w 4910"/>
                <a:gd name="p0y0" fmla="*/ 0 h 1616"/>
                <a:gd name="p0x1" fmla="*/ 4700 w 4910"/>
                <a:gd name="p0y1" fmla="*/ 0 h 1616"/>
                <a:gd name="p0x2" fmla="*/ 4816 w 4910"/>
                <a:gd name="p0y2" fmla="*/ 0 h 1616"/>
                <a:gd name="p0x3" fmla="*/ 4910 w 4910"/>
                <a:gd name="p0y3" fmla="*/ 94 h 1616"/>
                <a:gd name="p0x4" fmla="*/ 4910 w 4910"/>
                <a:gd name="p0y4" fmla="*/ 210 h 1616"/>
                <a:gd name="p0x5" fmla="*/ 4910 w 4910"/>
                <a:gd name="p0y5" fmla="*/ 1406 h 1616"/>
                <a:gd name="p0x6" fmla="*/ 4910 w 4910"/>
                <a:gd name="p0y6" fmla="*/ 1522 h 1616"/>
                <a:gd name="p0x7" fmla="*/ 4816 w 4910"/>
                <a:gd name="p0y7" fmla="*/ 1616 h 1616"/>
                <a:gd name="p0x8" fmla="*/ 4700 w 4910"/>
                <a:gd name="p0y8" fmla="*/ 1616 h 1616"/>
                <a:gd name="p0x9" fmla="*/ 210 w 4910"/>
                <a:gd name="p0y9" fmla="*/ 1616 h 1616"/>
                <a:gd name="p0x10" fmla="*/ 94 w 4910"/>
                <a:gd name="p0y10" fmla="*/ 1616 h 1616"/>
                <a:gd name="p0x11" fmla="*/ 0 w 4910"/>
                <a:gd name="p0y11" fmla="*/ 1522 h 1616"/>
                <a:gd name="p0x12" fmla="*/ 0 w 4910"/>
                <a:gd name="p0y12" fmla="*/ 1406 h 1616"/>
                <a:gd name="p0x13" fmla="*/ 0 w 4910"/>
                <a:gd name="p0y13" fmla="*/ 210 h 1616"/>
                <a:gd name="p0x14" fmla="*/ 0 w 4910"/>
                <a:gd name="p0y14" fmla="*/ 94 h 1616"/>
                <a:gd name="p0x15" fmla="*/ 94 w 4910"/>
                <a:gd name="p0y15" fmla="*/ 0 h 1616"/>
                <a:gd name="p0x16" fmla="*/ 210 w 4910"/>
                <a:gd name="p0y16" fmla="*/ 0 h 161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39"/>
              </p:custDataLst>
            </p:nvPr>
          </p:nvSpPr>
          <p:spPr>
            <a:xfrm>
              <a:off x="7274" y="4307"/>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40"/>
              </p:custDataLst>
            </p:nvPr>
          </p:nvSpPr>
          <p:spPr>
            <a:xfrm>
              <a:off x="11982" y="4368"/>
              <a:ext cx="73" cy="1494"/>
            </a:xfrm>
            <a:custGeom>
              <a:avLst/>
              <a:gdLst>
                <a:gd name="sw" fmla="*/ 1 w 72"/>
                <a:gd name="sh" fmla="*/ 1 h 1493"/>
                <a:gd name="mins" fmla="min sw sh"/>
                <a:gd name="dsw" fmla="+- 0 sw mins"/>
                <a:gd name="dsh" fmla="+- 0 sh mins"/>
                <a:gd name="p0x0" fmla="*/ 72 w 72"/>
                <a:gd name="p0y0" fmla="*/ 148 h 1493"/>
                <a:gd name="p0x1" fmla="*/ 72 w 72"/>
                <a:gd name="p0y1" fmla="*/ 1345 h 1493"/>
                <a:gd name="p0x2" fmla="*/ 72 w 72"/>
                <a:gd name="p0y2" fmla="*/ 1403 h 1493"/>
                <a:gd name="p0x3" fmla="*/ 48 w 72"/>
                <a:gd name="p0y3" fmla="*/ 1455 h 1493"/>
                <a:gd name="p0x4" fmla="*/ 10 w 72"/>
                <a:gd name="p0y4" fmla="*/ 1493 h 1493"/>
                <a:gd name="p0x5" fmla="*/ 0 w 72"/>
                <a:gd name="p0y5" fmla="*/ 1483 h 1493"/>
                <a:gd name="p0x6" fmla="*/ 35 w 72"/>
                <a:gd name="p0y6" fmla="*/ 1447 h 1493"/>
                <a:gd name="p0x7" fmla="*/ 57 w 72"/>
                <a:gd name="p0y7" fmla="*/ 1399 h 1493"/>
                <a:gd name="p0x8" fmla="*/ 57 w 72"/>
                <a:gd name="p0y8" fmla="*/ 1345 h 1493"/>
                <a:gd name="p0x9" fmla="*/ 57 w 72"/>
                <a:gd name="p0y9" fmla="*/ 148 h 1493"/>
                <a:gd name="p0x10" fmla="*/ 57 w 72"/>
                <a:gd name="p0y10" fmla="*/ 94 h 1493"/>
                <a:gd name="p0x11" fmla="*/ 35 w 72"/>
                <a:gd name="p0y11" fmla="*/ 45 h 1493"/>
                <a:gd name="p0x12" fmla="*/ 0 w 72"/>
                <a:gd name="p0y12" fmla="*/ 10 h 1493"/>
                <a:gd name="p0x13" fmla="*/ 10 w 72"/>
                <a:gd name="p0y13" fmla="*/ 0 h 1493"/>
                <a:gd name="p0x14" fmla="*/ 48 w 72"/>
                <a:gd name="p0y14" fmla="*/ 38 h 1493"/>
                <a:gd name="p0x15" fmla="*/ 72 w 72"/>
                <a:gd name="p0y15" fmla="*/ 90 h 1493"/>
                <a:gd name="p0x16" fmla="*/ 72 w 72"/>
                <a:gd name="p0y16" fmla="*/ 148 h 14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1"/>
              </p:custDataLst>
            </p:nvPr>
          </p:nvSpPr>
          <p:spPr>
            <a:xfrm>
              <a:off x="7274" y="5851"/>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任意多边形 47"/>
            <p:cNvSpPr/>
            <p:nvPr>
              <p:custDataLst>
                <p:tags r:id="rId42"/>
              </p:custDataLst>
            </p:nvPr>
          </p:nvSpPr>
          <p:spPr>
            <a:xfrm>
              <a:off x="7145" y="4323"/>
              <a:ext cx="146" cy="1584"/>
            </a:xfrm>
            <a:custGeom>
              <a:avLst/>
              <a:gdLst>
                <a:gd name="sw" fmla="*/ 1 w 146"/>
                <a:gd name="sh" fmla="*/ 1 h 1584"/>
                <a:gd name="mins" fmla="min sw sh"/>
                <a:gd name="dsw" fmla="+- 0 sw mins"/>
                <a:gd name="dsh" fmla="+- 0 sh mins"/>
                <a:gd name="p0x0" fmla="*/ 0 w 146"/>
                <a:gd name="p0y0" fmla="*/ 1390 h 1584"/>
                <a:gd name="p0x1" fmla="*/ 0 w 146"/>
                <a:gd name="p0y1" fmla="*/ 194 h 1584"/>
                <a:gd name="p0x2" fmla="*/ 0 w 146"/>
                <a:gd name="p0y2" fmla="*/ 106 h 1584"/>
                <a:gd name="p0x3" fmla="*/ 53 w 146"/>
                <a:gd name="p0y3" fmla="*/ 31 h 1584"/>
                <a:gd name="p0x4" fmla="*/ 129 w 146"/>
                <a:gd name="p0y4" fmla="*/ 0 h 1584"/>
                <a:gd name="p0x5" fmla="*/ 146 w 146"/>
                <a:gd name="p0y5" fmla="*/ 13 h 1584"/>
                <a:gd name="p0x6" fmla="*/ 146 w 146"/>
                <a:gd name="p0y6" fmla="*/ 13 h 1584"/>
                <a:gd name="p0x7" fmla="*/ 87 w 146"/>
                <a:gd name="p0y7" fmla="*/ 43 h 1584"/>
                <a:gd name="p0x8" fmla="*/ 45 w 146"/>
                <a:gd name="p0y8" fmla="*/ 112 h 1584"/>
                <a:gd name="p0x9" fmla="*/ 45 w 146"/>
                <a:gd name="p0y9" fmla="*/ 194 h 1584"/>
                <a:gd name="p0x10" fmla="*/ 45 w 146"/>
                <a:gd name="p0y10" fmla="*/ 1390 h 1584"/>
                <a:gd name="p0x11" fmla="*/ 45 w 146"/>
                <a:gd name="p0y11" fmla="*/ 1472 h 1584"/>
                <a:gd name="p0x12" fmla="*/ 87 w 146"/>
                <a:gd name="p0y12" fmla="*/ 1541 h 1584"/>
                <a:gd name="p0x13" fmla="*/ 146 w 146"/>
                <a:gd name="p0y13" fmla="*/ 1570 h 1584"/>
                <a:gd name="p0x14" fmla="*/ 129 w 146"/>
                <a:gd name="p0y14" fmla="*/ 1584 h 1584"/>
                <a:gd name="p0x15" fmla="*/ 129 w 146"/>
                <a:gd name="p0y15" fmla="*/ 1584 h 1584"/>
                <a:gd name="p0x16" fmla="*/ 53 w 146"/>
                <a:gd name="p0y16" fmla="*/ 1553 h 1584"/>
                <a:gd name="p0x17" fmla="*/ 0 w 146"/>
                <a:gd name="p0y17" fmla="*/ 1478 h 1584"/>
                <a:gd name="p0x18" fmla="*/ 0 w 146"/>
                <a:gd name="p0y18" fmla="*/ 1390 h 158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0" name="文本框 49"/>
          <p:cNvSpPr txBox="1"/>
          <p:nvPr>
            <p:custDataLst>
              <p:tags r:id="rId43"/>
            </p:custDataLst>
          </p:nvPr>
        </p:nvSpPr>
        <p:spPr>
          <a:xfrm>
            <a:off x="4718076" y="2843593"/>
            <a:ext cx="27749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语音呼救</a:t>
            </a:r>
            <a:endParaRPr sz="1650" b="1">
              <a:solidFill>
                <a:schemeClr val="tx2"/>
              </a:solidFill>
              <a:cs typeface="+mn-lt"/>
            </a:endParaRPr>
          </a:p>
        </p:txBody>
      </p:sp>
      <p:sp>
        <p:nvSpPr>
          <p:cNvPr id="51" name="文本框 50"/>
          <p:cNvSpPr txBox="1"/>
          <p:nvPr>
            <p:custDataLst>
              <p:tags r:id="rId44"/>
            </p:custDataLst>
          </p:nvPr>
        </p:nvSpPr>
        <p:spPr>
          <a:xfrm>
            <a:off x="4718076" y="3138811"/>
            <a:ext cx="2774975" cy="504768"/>
          </a:xfrm>
          <a:prstGeom prst="rect">
            <a:avLst/>
          </a:prstGeom>
          <a:noFill/>
        </p:spPr>
        <p:txBody>
          <a:bodyPr wrap="square" lIns="0" tIns="0" rIns="0" bIns="0" rtlCol="0" anchor="t">
            <a:noAutofit/>
          </a:bodyPr>
          <a:p>
            <a:pPr indent="0" algn="l">
              <a:lnSpc>
                <a:spcPct val="133000"/>
              </a:lnSpc>
            </a:pPr>
            <a:r>
              <a:rPr sz="1200">
                <a:solidFill>
                  <a:srgbClr val="3D5A78"/>
                </a:solidFill>
                <a:cs typeface="+mn-lt"/>
              </a:rPr>
              <a:t>行动受限长者</a:t>
            </a:r>
            <a:r>
              <a:rPr sz="1200" b="1">
                <a:solidFill>
                  <a:schemeClr val="tx2"/>
                </a:solidFill>
                <a:cs typeface="+mn-lt"/>
              </a:rPr>
              <a:t>说出求助指令</a:t>
            </a:r>
            <a:r>
              <a:rPr sz="1200">
                <a:solidFill>
                  <a:srgbClr val="3D5A78"/>
                </a:solidFill>
                <a:cs typeface="+mn-lt"/>
              </a:rPr>
              <a:t>即触发紧急流程</a:t>
            </a:r>
            <a:endParaRPr sz="1200">
              <a:solidFill>
                <a:srgbClr val="3D5A78"/>
              </a:solidFill>
              <a:cs typeface="+mn-lt"/>
            </a:endParaRPr>
          </a:p>
        </p:txBody>
      </p:sp>
      <p:grpSp>
        <p:nvGrpSpPr>
          <p:cNvPr id="104" name="组合 103"/>
          <p:cNvGrpSpPr/>
          <p:nvPr/>
        </p:nvGrpSpPr>
        <p:grpSpPr>
          <a:xfrm>
            <a:off x="4537075" y="4382135"/>
            <a:ext cx="3117850" cy="1026160"/>
            <a:chOff x="7145" y="6901"/>
            <a:chExt cx="4910" cy="1616"/>
          </a:xfrm>
        </p:grpSpPr>
        <p:sp>
          <p:nvSpPr>
            <p:cNvPr id="52" name="任意多边形 51"/>
            <p:cNvSpPr/>
            <p:nvPr>
              <p:custDataLst>
                <p:tags r:id="rId45"/>
              </p:custDataLst>
            </p:nvPr>
          </p:nvSpPr>
          <p:spPr>
            <a:xfrm>
              <a:off x="7145" y="6901"/>
              <a:ext cx="4910" cy="1616"/>
            </a:xfrm>
            <a:custGeom>
              <a:avLst/>
              <a:gdLst>
                <a:gd name="sw" fmla="*/ 1 w 4910"/>
                <a:gd name="sh" fmla="*/ 1 h 1616"/>
                <a:gd name="mins" fmla="min sw sh"/>
                <a:gd name="dsw" fmla="+- 0 sw mins"/>
                <a:gd name="dsh" fmla="+- 0 sh mins"/>
                <a:gd name="p0x0" fmla="*/ 210 w 4910"/>
                <a:gd name="p0y0" fmla="*/ 0 h 1616"/>
                <a:gd name="p0x1" fmla="*/ 4700 w 4910"/>
                <a:gd name="p0y1" fmla="*/ 0 h 1616"/>
                <a:gd name="p0x2" fmla="*/ 4816 w 4910"/>
                <a:gd name="p0y2" fmla="*/ 0 h 1616"/>
                <a:gd name="p0x3" fmla="*/ 4910 w 4910"/>
                <a:gd name="p0y3" fmla="*/ 94 h 1616"/>
                <a:gd name="p0x4" fmla="*/ 4910 w 4910"/>
                <a:gd name="p0y4" fmla="*/ 210 h 1616"/>
                <a:gd name="p0x5" fmla="*/ 4910 w 4910"/>
                <a:gd name="p0y5" fmla="*/ 1406 h 1616"/>
                <a:gd name="p0x6" fmla="*/ 4910 w 4910"/>
                <a:gd name="p0y6" fmla="*/ 1522 h 1616"/>
                <a:gd name="p0x7" fmla="*/ 4816 w 4910"/>
                <a:gd name="p0y7" fmla="*/ 1616 h 1616"/>
                <a:gd name="p0x8" fmla="*/ 4700 w 4910"/>
                <a:gd name="p0y8" fmla="*/ 1616 h 1616"/>
                <a:gd name="p0x9" fmla="*/ 210 w 4910"/>
                <a:gd name="p0y9" fmla="*/ 1616 h 1616"/>
                <a:gd name="p0x10" fmla="*/ 94 w 4910"/>
                <a:gd name="p0y10" fmla="*/ 1616 h 1616"/>
                <a:gd name="p0x11" fmla="*/ 0 w 4910"/>
                <a:gd name="p0y11" fmla="*/ 1522 h 1616"/>
                <a:gd name="p0x12" fmla="*/ 0 w 4910"/>
                <a:gd name="p0y12" fmla="*/ 1406 h 1616"/>
                <a:gd name="p0x13" fmla="*/ 0 w 4910"/>
                <a:gd name="p0y13" fmla="*/ 210 h 1616"/>
                <a:gd name="p0x14" fmla="*/ 0 w 4910"/>
                <a:gd name="p0y14" fmla="*/ 94 h 1616"/>
                <a:gd name="p0x15" fmla="*/ 94 w 4910"/>
                <a:gd name="p0y15" fmla="*/ 0 h 1616"/>
                <a:gd name="p0x16" fmla="*/ 210 w 4910"/>
                <a:gd name="p0y16" fmla="*/ 0 h 161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46"/>
              </p:custDataLst>
            </p:nvPr>
          </p:nvSpPr>
          <p:spPr>
            <a:xfrm>
              <a:off x="7274" y="6901"/>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任意多边形 53"/>
            <p:cNvSpPr/>
            <p:nvPr>
              <p:custDataLst>
                <p:tags r:id="rId47"/>
              </p:custDataLst>
            </p:nvPr>
          </p:nvSpPr>
          <p:spPr>
            <a:xfrm>
              <a:off x="11982" y="6962"/>
              <a:ext cx="73" cy="1494"/>
            </a:xfrm>
            <a:custGeom>
              <a:avLst/>
              <a:gdLst>
                <a:gd name="sw" fmla="*/ 1 w 72"/>
                <a:gd name="sh" fmla="*/ 1 h 1493"/>
                <a:gd name="mins" fmla="min sw sh"/>
                <a:gd name="dsw" fmla="+- 0 sw mins"/>
                <a:gd name="dsh" fmla="+- 0 sh mins"/>
                <a:gd name="p0x0" fmla="*/ 72 w 72"/>
                <a:gd name="p0y0" fmla="*/ 148 h 1493"/>
                <a:gd name="p0x1" fmla="*/ 72 w 72"/>
                <a:gd name="p0y1" fmla="*/ 1345 h 1493"/>
                <a:gd name="p0x2" fmla="*/ 72 w 72"/>
                <a:gd name="p0y2" fmla="*/ 1403 h 1493"/>
                <a:gd name="p0x3" fmla="*/ 48 w 72"/>
                <a:gd name="p0y3" fmla="*/ 1455 h 1493"/>
                <a:gd name="p0x4" fmla="*/ 10 w 72"/>
                <a:gd name="p0y4" fmla="*/ 1493 h 1493"/>
                <a:gd name="p0x5" fmla="*/ 0 w 72"/>
                <a:gd name="p0y5" fmla="*/ 1483 h 1493"/>
                <a:gd name="p0x6" fmla="*/ 35 w 72"/>
                <a:gd name="p0y6" fmla="*/ 1447 h 1493"/>
                <a:gd name="p0x7" fmla="*/ 57 w 72"/>
                <a:gd name="p0y7" fmla="*/ 1399 h 1493"/>
                <a:gd name="p0x8" fmla="*/ 57 w 72"/>
                <a:gd name="p0y8" fmla="*/ 1345 h 1493"/>
                <a:gd name="p0x9" fmla="*/ 57 w 72"/>
                <a:gd name="p0y9" fmla="*/ 148 h 1493"/>
                <a:gd name="p0x10" fmla="*/ 57 w 72"/>
                <a:gd name="p0y10" fmla="*/ 94 h 1493"/>
                <a:gd name="p0x11" fmla="*/ 35 w 72"/>
                <a:gd name="p0y11" fmla="*/ 45 h 1493"/>
                <a:gd name="p0x12" fmla="*/ 0 w 72"/>
                <a:gd name="p0y12" fmla="*/ 10 h 1493"/>
                <a:gd name="p0x13" fmla="*/ 10 w 72"/>
                <a:gd name="p0y13" fmla="*/ 0 h 1493"/>
                <a:gd name="p0x14" fmla="*/ 48 w 72"/>
                <a:gd name="p0y14" fmla="*/ 38 h 1493"/>
                <a:gd name="p0x15" fmla="*/ 72 w 72"/>
                <a:gd name="p0y15" fmla="*/ 90 h 1493"/>
                <a:gd name="p0x16" fmla="*/ 72 w 72"/>
                <a:gd name="p0y16" fmla="*/ 148 h 14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任意多边形 54"/>
            <p:cNvSpPr/>
            <p:nvPr>
              <p:custDataLst>
                <p:tags r:id="rId48"/>
              </p:custDataLst>
            </p:nvPr>
          </p:nvSpPr>
          <p:spPr>
            <a:xfrm>
              <a:off x="7274" y="8445"/>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任意多边形 55"/>
            <p:cNvSpPr/>
            <p:nvPr>
              <p:custDataLst>
                <p:tags r:id="rId49"/>
              </p:custDataLst>
            </p:nvPr>
          </p:nvSpPr>
          <p:spPr>
            <a:xfrm>
              <a:off x="7145" y="6917"/>
              <a:ext cx="146" cy="1584"/>
            </a:xfrm>
            <a:custGeom>
              <a:avLst/>
              <a:gdLst>
                <a:gd name="sw" fmla="*/ 1 w 146"/>
                <a:gd name="sh" fmla="*/ 1 h 1584"/>
                <a:gd name="mins" fmla="min sw sh"/>
                <a:gd name="dsw" fmla="+- 0 sw mins"/>
                <a:gd name="dsh" fmla="+- 0 sh mins"/>
                <a:gd name="p0x0" fmla="*/ 0 w 146"/>
                <a:gd name="p0y0" fmla="*/ 1390 h 1584"/>
                <a:gd name="p0x1" fmla="*/ 0 w 146"/>
                <a:gd name="p0y1" fmla="*/ 194 h 1584"/>
                <a:gd name="p0x2" fmla="*/ 0 w 146"/>
                <a:gd name="p0y2" fmla="*/ 106 h 1584"/>
                <a:gd name="p0x3" fmla="*/ 53 w 146"/>
                <a:gd name="p0y3" fmla="*/ 31 h 1584"/>
                <a:gd name="p0x4" fmla="*/ 129 w 146"/>
                <a:gd name="p0y4" fmla="*/ 0 h 1584"/>
                <a:gd name="p0x5" fmla="*/ 146 w 146"/>
                <a:gd name="p0y5" fmla="*/ 13 h 1584"/>
                <a:gd name="p0x6" fmla="*/ 146 w 146"/>
                <a:gd name="p0y6" fmla="*/ 13 h 1584"/>
                <a:gd name="p0x7" fmla="*/ 87 w 146"/>
                <a:gd name="p0y7" fmla="*/ 43 h 1584"/>
                <a:gd name="p0x8" fmla="*/ 45 w 146"/>
                <a:gd name="p0y8" fmla="*/ 112 h 1584"/>
                <a:gd name="p0x9" fmla="*/ 45 w 146"/>
                <a:gd name="p0y9" fmla="*/ 194 h 1584"/>
                <a:gd name="p0x10" fmla="*/ 45 w 146"/>
                <a:gd name="p0y10" fmla="*/ 1390 h 1584"/>
                <a:gd name="p0x11" fmla="*/ 45 w 146"/>
                <a:gd name="p0y11" fmla="*/ 1472 h 1584"/>
                <a:gd name="p0x12" fmla="*/ 87 w 146"/>
                <a:gd name="p0y12" fmla="*/ 1541 h 1584"/>
                <a:gd name="p0x13" fmla="*/ 146 w 146"/>
                <a:gd name="p0y13" fmla="*/ 1570 h 1584"/>
                <a:gd name="p0x14" fmla="*/ 129 w 146"/>
                <a:gd name="p0y14" fmla="*/ 1584 h 1584"/>
                <a:gd name="p0x15" fmla="*/ 129 w 146"/>
                <a:gd name="p0y15" fmla="*/ 1584 h 1584"/>
                <a:gd name="p0x16" fmla="*/ 53 w 146"/>
                <a:gd name="p0y16" fmla="*/ 1553 h 1584"/>
                <a:gd name="p0x17" fmla="*/ 0 w 146"/>
                <a:gd name="p0y17" fmla="*/ 1478 h 1584"/>
                <a:gd name="p0x18" fmla="*/ 0 w 146"/>
                <a:gd name="p0y18" fmla="*/ 1390 h 158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8" name="文本框 57"/>
          <p:cNvSpPr txBox="1"/>
          <p:nvPr>
            <p:custDataLst>
              <p:tags r:id="rId50"/>
            </p:custDataLst>
          </p:nvPr>
        </p:nvSpPr>
        <p:spPr>
          <a:xfrm>
            <a:off x="4718076" y="4490752"/>
            <a:ext cx="2774975" cy="301942"/>
          </a:xfrm>
          <a:prstGeom prst="rect">
            <a:avLst/>
          </a:prstGeom>
          <a:noFill/>
        </p:spPr>
        <p:txBody>
          <a:bodyPr wrap="square" lIns="0" tIns="0" rIns="0" bIns="0" rtlCol="0" anchor="t">
            <a:noAutofit/>
          </a:bodyPr>
          <a:p>
            <a:pPr algn="l">
              <a:lnSpc>
                <a:spcPct val="108000"/>
              </a:lnSpc>
            </a:pPr>
            <a:r>
              <a:rPr lang="en-US" sz="1650" b="1">
                <a:solidFill>
                  <a:schemeClr val="tx2"/>
                </a:solidFill>
                <a:cs typeface="+mn-lt"/>
              </a:rPr>
              <a:t>30</a:t>
            </a:r>
            <a:r>
              <a:rPr lang="zh-CN" sz="1650" b="1">
                <a:solidFill>
                  <a:schemeClr val="tx2"/>
                </a:solidFill>
                <a:cs typeface="+mn-lt"/>
              </a:rPr>
              <a:t>秒响应调度</a:t>
            </a:r>
            <a:endParaRPr lang="zh-CN" sz="1650" b="1">
              <a:solidFill>
                <a:schemeClr val="tx2"/>
              </a:solidFill>
              <a:cs typeface="+mn-lt"/>
            </a:endParaRPr>
          </a:p>
        </p:txBody>
      </p:sp>
      <p:sp>
        <p:nvSpPr>
          <p:cNvPr id="59" name="文本框 58"/>
          <p:cNvSpPr txBox="1"/>
          <p:nvPr>
            <p:custDataLst>
              <p:tags r:id="rId51"/>
            </p:custDataLst>
          </p:nvPr>
        </p:nvSpPr>
        <p:spPr>
          <a:xfrm>
            <a:off x="4718076" y="4785969"/>
            <a:ext cx="2723855" cy="504768"/>
          </a:xfrm>
          <a:prstGeom prst="rect">
            <a:avLst/>
          </a:prstGeom>
          <a:noFill/>
        </p:spPr>
        <p:txBody>
          <a:bodyPr wrap="square" lIns="0" tIns="0" rIns="0" bIns="0" rtlCol="0" anchor="t">
            <a:noAutofit/>
          </a:bodyPr>
          <a:p>
            <a:pPr indent="0" algn="l">
              <a:lnSpc>
                <a:spcPct val="133000"/>
              </a:lnSpc>
            </a:pPr>
            <a:r>
              <a:rPr sz="1200">
                <a:solidFill>
                  <a:srgbClr val="3D5A78"/>
                </a:solidFill>
                <a:cs typeface="+mn-lt"/>
              </a:rPr>
              <a:t>通知值班护士、家属，必要时</a:t>
            </a:r>
            <a:r>
              <a:rPr lang="zh-CN" sz="1200" b="1">
                <a:solidFill>
                  <a:schemeClr val="tx2"/>
                </a:solidFill>
                <a:cs typeface="+mn-lt"/>
              </a:rPr>
              <a:t>联动</a:t>
            </a:r>
            <a:r>
              <a:rPr lang="en-US" altLang="zh-CN" sz="1200" b="1">
                <a:solidFill>
                  <a:schemeClr val="tx2"/>
                </a:solidFill>
                <a:cs typeface="+mn-lt"/>
              </a:rPr>
              <a:t>120</a:t>
            </a:r>
            <a:r>
              <a:rPr sz="1200">
                <a:solidFill>
                  <a:srgbClr val="3D5A78"/>
                </a:solidFill>
                <a:cs typeface="+mn-lt"/>
              </a:rPr>
              <a:t>，自动携带位置与</a:t>
            </a:r>
            <a:r>
              <a:rPr sz="1200" b="1">
                <a:solidFill>
                  <a:schemeClr val="tx2"/>
                </a:solidFill>
                <a:cs typeface="+mn-lt"/>
              </a:rPr>
              <a:t>近期关键体征</a:t>
            </a:r>
            <a:endParaRPr sz="1200" b="1">
              <a:solidFill>
                <a:schemeClr val="tx2"/>
              </a:solidFill>
              <a:cs typeface="+mn-lt"/>
            </a:endParaRPr>
          </a:p>
        </p:txBody>
      </p:sp>
      <p:sp>
        <p:nvSpPr>
          <p:cNvPr id="60" name="任意多边形 59"/>
          <p:cNvSpPr/>
          <p:nvPr>
            <p:custDataLst>
              <p:tags r:id="rId52"/>
            </p:custDataLst>
          </p:nvPr>
        </p:nvSpPr>
        <p:spPr>
          <a:xfrm>
            <a:off x="5671820" y="603377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1" name="文本框 60"/>
          <p:cNvSpPr txBox="1"/>
          <p:nvPr>
            <p:custDataLst>
              <p:tags r:id="rId53"/>
            </p:custDataLst>
          </p:nvPr>
        </p:nvSpPr>
        <p:spPr>
          <a:xfrm>
            <a:off x="5791200" y="606837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智能调度</a:t>
            </a:r>
            <a:endParaRPr sz="1200">
              <a:solidFill>
                <a:srgbClr val="00568F"/>
              </a:solidFill>
              <a:cs typeface="+mn-lt"/>
            </a:endParaRPr>
          </a:p>
        </p:txBody>
      </p:sp>
      <p:sp>
        <p:nvSpPr>
          <p:cNvPr id="62" name="任意多边形 61"/>
          <p:cNvSpPr/>
          <p:nvPr>
            <p:custDataLst>
              <p:tags r:id="rId54"/>
            </p:custDataLst>
          </p:nvPr>
        </p:nvSpPr>
        <p:spPr>
          <a:xfrm>
            <a:off x="8107045" y="1063625"/>
            <a:ext cx="3508375" cy="5408295"/>
          </a:xfrm>
          <a:custGeom>
            <a:avLst/>
            <a:gdLst>
              <a:gd name="sw" fmla="*/ 1 w 5525"/>
              <a:gd name="sh" fmla="*/ 1 h 8517"/>
              <a:gd name="mins" fmla="min sw sh"/>
              <a:gd name="dsw" fmla="+- 0 sw mins"/>
              <a:gd name="dsh" fmla="+- 0 sh mins"/>
              <a:gd name="p0x0" fmla="*/ 300 w 5525"/>
              <a:gd name="p0y0" fmla="*/ 0 h 8517"/>
              <a:gd name="p0x1" fmla="*/ 5225 w 5525"/>
              <a:gd name="p0y1" fmla="*/ 0 h 8517"/>
              <a:gd name="p0x2" fmla="*/ 5390 w 5525"/>
              <a:gd name="p0y2" fmla="*/ 0 h 8517"/>
              <a:gd name="p0x3" fmla="*/ 5525 w 5525"/>
              <a:gd name="p0y3" fmla="*/ 134 h 8517"/>
              <a:gd name="p0x4" fmla="*/ 5525 w 5525"/>
              <a:gd name="p0y4" fmla="*/ 300 h 8517"/>
              <a:gd name="p0x5" fmla="*/ 5525 w 5525"/>
              <a:gd name="p0y5" fmla="*/ 8217 h 8517"/>
              <a:gd name="p0x6" fmla="*/ 5525 w 5525"/>
              <a:gd name="p0y6" fmla="*/ 8382 h 8517"/>
              <a:gd name="p0x7" fmla="*/ 5390 w 5525"/>
              <a:gd name="p0y7" fmla="*/ 8517 h 8517"/>
              <a:gd name="p0x8" fmla="*/ 5225 w 5525"/>
              <a:gd name="p0y8" fmla="*/ 8517 h 8517"/>
              <a:gd name="p0x9" fmla="*/ 300 w 5525"/>
              <a:gd name="p0y9" fmla="*/ 8517 h 8517"/>
              <a:gd name="p0x10" fmla="*/ 134 w 5525"/>
              <a:gd name="p0y10" fmla="*/ 8517 h 8517"/>
              <a:gd name="p0x11" fmla="*/ 0 w 5525"/>
              <a:gd name="p0y11" fmla="*/ 8382 h 8517"/>
              <a:gd name="p0x12" fmla="*/ 0 w 5525"/>
              <a:gd name="p0y12" fmla="*/ 8217 h 8517"/>
              <a:gd name="p0x13" fmla="*/ 0 w 5525"/>
              <a:gd name="p0y13" fmla="*/ 300 h 8517"/>
              <a:gd name="p0x14" fmla="*/ 0 w 5525"/>
              <a:gd name="p0y14" fmla="*/ 134 h 8517"/>
              <a:gd name="p0x15" fmla="*/ 134 w 5525"/>
              <a:gd name="p0y15" fmla="*/ 0 h 8517"/>
              <a:gd name="p0x16" fmla="*/ 300 w 552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105" name="组合 104"/>
          <p:cNvGrpSpPr/>
          <p:nvPr/>
        </p:nvGrpSpPr>
        <p:grpSpPr>
          <a:xfrm>
            <a:off x="8302625" y="1258570"/>
            <a:ext cx="3117850" cy="469900"/>
            <a:chOff x="13075" y="1982"/>
            <a:chExt cx="4910" cy="740"/>
          </a:xfrm>
        </p:grpSpPr>
        <p:sp>
          <p:nvSpPr>
            <p:cNvPr id="63" name="任意多边形 62"/>
            <p:cNvSpPr/>
            <p:nvPr>
              <p:custDataLst>
                <p:tags r:id="rId55"/>
              </p:custDataLst>
            </p:nvPr>
          </p:nvSpPr>
          <p:spPr>
            <a:xfrm>
              <a:off x="13075" y="1982"/>
              <a:ext cx="4910" cy="741"/>
            </a:xfrm>
            <a:custGeom>
              <a:avLst/>
              <a:gdLst>
                <a:gd name="sw" fmla="*/ 1 w 4910"/>
                <a:gd name="sh" fmla="*/ 1 h 740"/>
                <a:gd name="mins" fmla="min sw sh"/>
                <a:gd name="dsw" fmla="+- 0 sw mins"/>
                <a:gd name="dsh" fmla="+- 0 sh mins"/>
                <a:gd name="p0x0" fmla="*/ 0 w 4910"/>
                <a:gd name="p0y0" fmla="*/ 0 h 740"/>
                <a:gd name="p0x1" fmla="*/ 4910 w 4910"/>
                <a:gd name="p0y1" fmla="*/ 0 h 740"/>
                <a:gd name="p0x2" fmla="*/ 4910 w 4910"/>
                <a:gd name="p0y2" fmla="*/ 740 h 740"/>
                <a:gd name="p0x3" fmla="*/ 0 w 4910"/>
                <a:gd name="p0y3" fmla="*/ 740 h 740"/>
                <a:gd name="p0x4" fmla="*/ 0 w 4910"/>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4" name="任意多边形 63"/>
            <p:cNvSpPr/>
            <p:nvPr>
              <p:custDataLst>
                <p:tags r:id="rId56"/>
              </p:custDataLst>
            </p:nvPr>
          </p:nvSpPr>
          <p:spPr>
            <a:xfrm>
              <a:off x="13075" y="2708"/>
              <a:ext cx="4910" cy="15"/>
            </a:xfrm>
            <a:custGeom>
              <a:avLst/>
              <a:gdLst>
                <a:gd name="sw" fmla="*/ 1 w 4910"/>
                <a:gd name="sh" fmla="*/ 1 h 15"/>
                <a:gd name="mins" fmla="min sw sh"/>
                <a:gd name="dsw" fmla="+- 0 sw mins"/>
                <a:gd name="dsh" fmla="+- 0 sh mins"/>
                <a:gd name="p0x0" fmla="*/ 4910 w 4910"/>
                <a:gd name="p0y0" fmla="*/ 15 h 15"/>
                <a:gd name="p0x1" fmla="*/ 0 w 4910"/>
                <a:gd name="p0y1" fmla="*/ 15 h 15"/>
                <a:gd name="p0x2" fmla="*/ 0 w 4910"/>
                <a:gd name="p0y2" fmla="*/ 0 h 15"/>
                <a:gd name="p0x3" fmla="*/ 4910 w 4910"/>
                <a:gd name="p0y3" fmla="*/ 0 h 15"/>
                <a:gd name="p0x4" fmla="*/ 4910 w 491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6" name="任意多边形 65"/>
          <p:cNvSpPr/>
          <p:nvPr>
            <p:custDataLst>
              <p:tags r:id="rId57"/>
            </p:custDataLst>
          </p:nvPr>
        </p:nvSpPr>
        <p:spPr>
          <a:xfrm>
            <a:off x="8307070" y="126555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7" name="图片 66" descr="a5fde34d-b4a8-11f1-ab5a-06aeeb55cd6e"/>
          <p:cNvPicPr/>
          <p:nvPr>
            <p:custDataLst>
              <p:tags r:id="rId58"/>
            </p:custDataLst>
          </p:nvPr>
        </p:nvPicPr>
        <p:blipFill>
          <a:blip r:embed="rId59">
            <a:extLst>
              <a:ext uri="{96DAC541-7B7A-43D3-8B79-37D633B846F1}">
                <asvg:svgBlip xmlns:asvg="http://schemas.microsoft.com/office/drawing/2016/SVG/main" r:embed="rId60"/>
              </a:ext>
            </a:extLst>
          </a:blip>
          <a:srcRect l="-24" t="-257" r="24" b="257"/>
          <a:stretch>
            <a:fillRect/>
          </a:stretch>
        </p:blipFill>
        <p:spPr>
          <a:xfrm>
            <a:off x="8369300" y="1327150"/>
            <a:ext cx="209550" cy="209550"/>
          </a:xfrm>
          <a:prstGeom prst="rect">
            <a:avLst/>
          </a:prstGeom>
        </p:spPr>
      </p:pic>
      <p:sp>
        <p:nvSpPr>
          <p:cNvPr id="70" name="文本框 69"/>
          <p:cNvSpPr txBox="1"/>
          <p:nvPr>
            <p:custDataLst>
              <p:tags r:id="rId61"/>
            </p:custDataLst>
          </p:nvPr>
        </p:nvSpPr>
        <p:spPr>
          <a:xfrm>
            <a:off x="8759876" y="1241060"/>
            <a:ext cx="184926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运维保障</a:t>
            </a:r>
            <a:endParaRPr sz="2100" b="1" spc="63">
              <a:solidFill>
                <a:srgbClr val="1A3E5C"/>
              </a:solidFill>
              <a:cs typeface="+mn-lt"/>
            </a:endParaRPr>
          </a:p>
        </p:txBody>
      </p:sp>
      <p:sp>
        <p:nvSpPr>
          <p:cNvPr id="71" name="任意多边形 70"/>
          <p:cNvSpPr/>
          <p:nvPr>
            <p:custDataLst>
              <p:tags r:id="rId62"/>
            </p:custDataLst>
          </p:nvPr>
        </p:nvSpPr>
        <p:spPr>
          <a:xfrm>
            <a:off x="10727690" y="1289050"/>
            <a:ext cx="687705" cy="285750"/>
          </a:xfrm>
          <a:custGeom>
            <a:avLst/>
            <a:gdLst>
              <a:gd name="sw" fmla="*/ 1 w 1082"/>
              <a:gd name="sh" fmla="*/ 1 h 450"/>
              <a:gd name="mins" fmla="min sw sh"/>
              <a:gd name="dsw" fmla="+- 0 sw mins"/>
              <a:gd name="dsh" fmla="+- 0 sh mins"/>
              <a:gd name="p0x0" fmla="*/ 225 w 1082"/>
              <a:gd name="p0y0" fmla="*/ 0 h 450"/>
              <a:gd name="p0x1" fmla="*/ 857 w 1082"/>
              <a:gd name="p0y1" fmla="*/ 0 h 450"/>
              <a:gd name="p0x2" fmla="*/ 982 w 1082"/>
              <a:gd name="p0y2" fmla="*/ 0 h 450"/>
              <a:gd name="p0x3" fmla="*/ 1082 w 1082"/>
              <a:gd name="p0y3" fmla="*/ 100 h 450"/>
              <a:gd name="p0x4" fmla="*/ 1082 w 1082"/>
              <a:gd name="p0y4" fmla="*/ 225 h 450"/>
              <a:gd name="p0x5" fmla="*/ 1082 w 1082"/>
              <a:gd name="p0y5" fmla="*/ 349 h 450"/>
              <a:gd name="p0x6" fmla="*/ 982 w 1082"/>
              <a:gd name="p0y6" fmla="*/ 450 h 450"/>
              <a:gd name="p0x7" fmla="*/ 857 w 1082"/>
              <a:gd name="p0y7" fmla="*/ 450 h 450"/>
              <a:gd name="p0x8" fmla="*/ 225 w 1082"/>
              <a:gd name="p0y8" fmla="*/ 450 h 450"/>
              <a:gd name="p0x9" fmla="*/ 100 w 1082"/>
              <a:gd name="p0y9" fmla="*/ 450 h 450"/>
              <a:gd name="p0x10" fmla="*/ 0 w 1082"/>
              <a:gd name="p0y10" fmla="*/ 349 h 450"/>
              <a:gd name="p0x11" fmla="*/ 0 w 1082"/>
              <a:gd name="p0y11" fmla="*/ 225 h 450"/>
              <a:gd name="p0x12" fmla="*/ 0 w 1082"/>
              <a:gd name="p0y12" fmla="*/ 100 h 450"/>
              <a:gd name="p0x13" fmla="*/ 100 w 1082"/>
              <a:gd name="p0y13" fmla="*/ 0 h 450"/>
              <a:gd name="p0x14" fmla="*/ 225 w 1082"/>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 name="文本框 71"/>
          <p:cNvSpPr txBox="1"/>
          <p:nvPr>
            <p:custDataLst>
              <p:tags r:id="rId63"/>
            </p:custDataLst>
          </p:nvPr>
        </p:nvSpPr>
        <p:spPr>
          <a:xfrm>
            <a:off x="10847260" y="1332452"/>
            <a:ext cx="601866" cy="200025"/>
          </a:xfrm>
          <a:prstGeom prst="rect">
            <a:avLst/>
          </a:prstGeom>
          <a:noFill/>
        </p:spPr>
        <p:txBody>
          <a:bodyPr wrap="square" lIns="0" tIns="0" rIns="0" bIns="0" rtlCol="0" anchor="t">
            <a:noAutofit/>
          </a:bodyPr>
          <a:p>
            <a:pPr algn="l"/>
            <a:r>
              <a:rPr lang="en-US" sz="1200" b="1">
                <a:solidFill>
                  <a:schemeClr val="accent1">
                    <a:lumMod val="61640"/>
                  </a:schemeClr>
                </a:solidFill>
                <a:cs typeface="+mn-lt"/>
              </a:rPr>
              <a:t>3 </a:t>
            </a:r>
            <a:r>
              <a:rPr lang="zh-CN" sz="1200" b="1">
                <a:solidFill>
                  <a:schemeClr val="accent1">
                    <a:lumMod val="61640"/>
                  </a:schemeClr>
                </a:solidFill>
                <a:cs typeface="+mn-lt"/>
              </a:rPr>
              <a:t>机制</a:t>
            </a:r>
            <a:endParaRPr lang="zh-CN" sz="1200" b="1">
              <a:solidFill>
                <a:schemeClr val="accent1">
                  <a:lumMod val="61640"/>
                </a:schemeClr>
              </a:solidFill>
              <a:cs typeface="+mn-lt"/>
            </a:endParaRPr>
          </a:p>
        </p:txBody>
      </p:sp>
      <p:grpSp>
        <p:nvGrpSpPr>
          <p:cNvPr id="106" name="组合 105"/>
          <p:cNvGrpSpPr/>
          <p:nvPr/>
        </p:nvGrpSpPr>
        <p:grpSpPr>
          <a:xfrm>
            <a:off x="8302625" y="2336800"/>
            <a:ext cx="3117850" cy="661035"/>
            <a:chOff x="13075" y="3680"/>
            <a:chExt cx="4910" cy="1041"/>
          </a:xfrm>
        </p:grpSpPr>
        <p:sp>
          <p:nvSpPr>
            <p:cNvPr id="73" name="任意多边形 72"/>
            <p:cNvSpPr/>
            <p:nvPr>
              <p:custDataLst>
                <p:tags r:id="rId64"/>
              </p:custDataLst>
            </p:nvPr>
          </p:nvSpPr>
          <p:spPr>
            <a:xfrm>
              <a:off x="13075" y="3680"/>
              <a:ext cx="4910" cy="1041"/>
            </a:xfrm>
            <a:custGeom>
              <a:avLst/>
              <a:gdLst>
                <a:gd name="sw" fmla="*/ 1 w 4910"/>
                <a:gd name="sh" fmla="*/ 1 h 1040"/>
                <a:gd name="mins" fmla="min sw sh"/>
                <a:gd name="dsw" fmla="+- 0 sw mins"/>
                <a:gd name="dsh" fmla="+- 0 sh mins"/>
                <a:gd name="p0x0" fmla="*/ 210 w 4910"/>
                <a:gd name="p0y0" fmla="*/ 0 h 1040"/>
                <a:gd name="p0x1" fmla="*/ 4700 w 4910"/>
                <a:gd name="p0y1" fmla="*/ 0 h 1040"/>
                <a:gd name="p0x2" fmla="*/ 4816 w 4910"/>
                <a:gd name="p0y2" fmla="*/ 0 h 1040"/>
                <a:gd name="p0x3" fmla="*/ 4910 w 4910"/>
                <a:gd name="p0y3" fmla="*/ 94 h 1040"/>
                <a:gd name="p0x4" fmla="*/ 4910 w 4910"/>
                <a:gd name="p0y4" fmla="*/ 210 h 1040"/>
                <a:gd name="p0x5" fmla="*/ 4910 w 4910"/>
                <a:gd name="p0y5" fmla="*/ 830 h 1040"/>
                <a:gd name="p0x6" fmla="*/ 4910 w 4910"/>
                <a:gd name="p0y6" fmla="*/ 946 h 1040"/>
                <a:gd name="p0x7" fmla="*/ 4816 w 4910"/>
                <a:gd name="p0y7" fmla="*/ 1040 h 1040"/>
                <a:gd name="p0x8" fmla="*/ 4700 w 4910"/>
                <a:gd name="p0y8" fmla="*/ 1040 h 1040"/>
                <a:gd name="p0x9" fmla="*/ 210 w 4910"/>
                <a:gd name="p0y9" fmla="*/ 1040 h 1040"/>
                <a:gd name="p0x10" fmla="*/ 94 w 4910"/>
                <a:gd name="p0y10" fmla="*/ 1040 h 1040"/>
                <a:gd name="p0x11" fmla="*/ 0 w 4910"/>
                <a:gd name="p0y11" fmla="*/ 946 h 1040"/>
                <a:gd name="p0x12" fmla="*/ 0 w 4910"/>
                <a:gd name="p0y12" fmla="*/ 830 h 1040"/>
                <a:gd name="p0x13" fmla="*/ 0 w 4910"/>
                <a:gd name="p0y13" fmla="*/ 210 h 1040"/>
                <a:gd name="p0x14" fmla="*/ 0 w 4910"/>
                <a:gd name="p0y14" fmla="*/ 94 h 1040"/>
                <a:gd name="p0x15" fmla="*/ 94 w 4910"/>
                <a:gd name="p0y15" fmla="*/ 0 h 1040"/>
                <a:gd name="p0x16" fmla="*/ 210 w 4910"/>
                <a:gd name="p0y16" fmla="*/ 0 h 10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4" name="任意多边形 73"/>
            <p:cNvSpPr/>
            <p:nvPr>
              <p:custDataLst>
                <p:tags r:id="rId65"/>
              </p:custDataLst>
            </p:nvPr>
          </p:nvSpPr>
          <p:spPr>
            <a:xfrm>
              <a:off x="13204" y="3680"/>
              <a:ext cx="4719" cy="73"/>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5" name="任意多边形 74"/>
            <p:cNvSpPr/>
            <p:nvPr>
              <p:custDataLst>
                <p:tags r:id="rId66"/>
              </p:custDataLst>
            </p:nvPr>
          </p:nvSpPr>
          <p:spPr>
            <a:xfrm>
              <a:off x="17913" y="3742"/>
              <a:ext cx="72" cy="918"/>
            </a:xfrm>
            <a:custGeom>
              <a:avLst/>
              <a:gdLst>
                <a:gd name="sw" fmla="*/ 1 w 72"/>
                <a:gd name="sh" fmla="*/ 1 h 917"/>
                <a:gd name="mins" fmla="min sw sh"/>
                <a:gd name="dsw" fmla="+- 0 sw mins"/>
                <a:gd name="dsh" fmla="+- 0 sh mins"/>
                <a:gd name="p0x0" fmla="*/ 72 w 72"/>
                <a:gd name="p0y0" fmla="*/ 148 h 917"/>
                <a:gd name="p0x1" fmla="*/ 72 w 72"/>
                <a:gd name="p0y1" fmla="*/ 769 h 917"/>
                <a:gd name="p0x2" fmla="*/ 72 w 72"/>
                <a:gd name="p0y2" fmla="*/ 827 h 917"/>
                <a:gd name="p0x3" fmla="*/ 48 w 72"/>
                <a:gd name="p0y3" fmla="*/ 879 h 917"/>
                <a:gd name="p0x4" fmla="*/ 10 w 72"/>
                <a:gd name="p0y4" fmla="*/ 917 h 917"/>
                <a:gd name="p0x5" fmla="*/ 0 w 72"/>
                <a:gd name="p0y5" fmla="*/ 907 h 917"/>
                <a:gd name="p0x6" fmla="*/ 35 w 72"/>
                <a:gd name="p0y6" fmla="*/ 871 h 917"/>
                <a:gd name="p0x7" fmla="*/ 57 w 72"/>
                <a:gd name="p0y7" fmla="*/ 823 h 917"/>
                <a:gd name="p0x8" fmla="*/ 57 w 72"/>
                <a:gd name="p0y8" fmla="*/ 769 h 917"/>
                <a:gd name="p0x9" fmla="*/ 57 w 72"/>
                <a:gd name="p0y9" fmla="*/ 148 h 917"/>
                <a:gd name="p0x10" fmla="*/ 57 w 72"/>
                <a:gd name="p0y10" fmla="*/ 94 h 917"/>
                <a:gd name="p0x11" fmla="*/ 35 w 72"/>
                <a:gd name="p0y11" fmla="*/ 45 h 917"/>
                <a:gd name="p0x12" fmla="*/ 0 w 72"/>
                <a:gd name="p0y12" fmla="*/ 10 h 917"/>
                <a:gd name="p0x13" fmla="*/ 10 w 72"/>
                <a:gd name="p0y13" fmla="*/ 0 h 917"/>
                <a:gd name="p0x14" fmla="*/ 48 w 72"/>
                <a:gd name="p0y14" fmla="*/ 38 h 917"/>
                <a:gd name="p0x15" fmla="*/ 72 w 72"/>
                <a:gd name="p0y15" fmla="*/ 90 h 917"/>
                <a:gd name="p0x16" fmla="*/ 72 w 72"/>
                <a:gd name="p0y16" fmla="*/ 148 h 9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6" name="任意多边形 75"/>
            <p:cNvSpPr/>
            <p:nvPr>
              <p:custDataLst>
                <p:tags r:id="rId67"/>
              </p:custDataLst>
            </p:nvPr>
          </p:nvSpPr>
          <p:spPr>
            <a:xfrm>
              <a:off x="13204" y="4649"/>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7" name="任意多边形 76"/>
            <p:cNvSpPr/>
            <p:nvPr>
              <p:custDataLst>
                <p:tags r:id="rId68"/>
              </p:custDataLst>
            </p:nvPr>
          </p:nvSpPr>
          <p:spPr>
            <a:xfrm>
              <a:off x="13075" y="3696"/>
              <a:ext cx="146" cy="1009"/>
            </a:xfrm>
            <a:custGeom>
              <a:avLst/>
              <a:gdLst>
                <a:gd name="sw" fmla="*/ 1 w 146"/>
                <a:gd name="sh" fmla="*/ 1 h 1008"/>
                <a:gd name="mins" fmla="min sw sh"/>
                <a:gd name="dsw" fmla="+- 0 sw mins"/>
                <a:gd name="dsh" fmla="+- 0 sh mins"/>
                <a:gd name="p0x0" fmla="*/ 0 w 146"/>
                <a:gd name="p0y0" fmla="*/ 814 h 1008"/>
                <a:gd name="p0x1" fmla="*/ 0 w 146"/>
                <a:gd name="p0y1" fmla="*/ 194 h 1008"/>
                <a:gd name="p0x2" fmla="*/ 0 w 146"/>
                <a:gd name="p0y2" fmla="*/ 106 h 1008"/>
                <a:gd name="p0x3" fmla="*/ 53 w 146"/>
                <a:gd name="p0y3" fmla="*/ 31 h 1008"/>
                <a:gd name="p0x4" fmla="*/ 129 w 146"/>
                <a:gd name="p0y4" fmla="*/ 0 h 1008"/>
                <a:gd name="p0x5" fmla="*/ 146 w 146"/>
                <a:gd name="p0y5" fmla="*/ 13 h 1008"/>
                <a:gd name="p0x6" fmla="*/ 146 w 146"/>
                <a:gd name="p0y6" fmla="*/ 13 h 1008"/>
                <a:gd name="p0x7" fmla="*/ 87 w 146"/>
                <a:gd name="p0y7" fmla="*/ 43 h 1008"/>
                <a:gd name="p0x8" fmla="*/ 45 w 146"/>
                <a:gd name="p0y8" fmla="*/ 112 h 1008"/>
                <a:gd name="p0x9" fmla="*/ 45 w 146"/>
                <a:gd name="p0y9" fmla="*/ 194 h 1008"/>
                <a:gd name="p0x10" fmla="*/ 45 w 146"/>
                <a:gd name="p0y10" fmla="*/ 814 h 1008"/>
                <a:gd name="p0x11" fmla="*/ 45 w 146"/>
                <a:gd name="p0y11" fmla="*/ 896 h 1008"/>
                <a:gd name="p0x12" fmla="*/ 87 w 146"/>
                <a:gd name="p0y12" fmla="*/ 965 h 1008"/>
                <a:gd name="p0x13" fmla="*/ 146 w 146"/>
                <a:gd name="p0y13" fmla="*/ 995 h 1008"/>
                <a:gd name="p0x14" fmla="*/ 129 w 146"/>
                <a:gd name="p0y14" fmla="*/ 1008 h 1008"/>
                <a:gd name="p0x15" fmla="*/ 129 w 146"/>
                <a:gd name="p0y15" fmla="*/ 1008 h 1008"/>
                <a:gd name="p0x16" fmla="*/ 53 w 146"/>
                <a:gd name="p0y16" fmla="*/ 977 h 1008"/>
                <a:gd name="p0x17" fmla="*/ 0 w 146"/>
                <a:gd name="p0y17" fmla="*/ 902 h 1008"/>
                <a:gd name="p0x18" fmla="*/ 0 w 146"/>
                <a:gd name="p0y18" fmla="*/ 814 h 1008"/>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9" name="文本框 78"/>
          <p:cNvSpPr txBox="1"/>
          <p:nvPr>
            <p:custDataLst>
              <p:tags r:id="rId69"/>
            </p:custDataLst>
          </p:nvPr>
        </p:nvSpPr>
        <p:spPr>
          <a:xfrm>
            <a:off x="8445551" y="2407901"/>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固定按钮每月测试</a:t>
            </a:r>
            <a:endParaRPr sz="1650" b="1">
              <a:solidFill>
                <a:schemeClr val="tx2"/>
              </a:solidFill>
              <a:cs typeface="+mn-lt"/>
            </a:endParaRPr>
          </a:p>
        </p:txBody>
      </p:sp>
      <p:sp>
        <p:nvSpPr>
          <p:cNvPr id="80" name="文本框 79"/>
          <p:cNvSpPr txBox="1"/>
          <p:nvPr>
            <p:custDataLst>
              <p:tags r:id="rId70"/>
            </p:custDataLst>
          </p:nvPr>
        </p:nvSpPr>
        <p:spPr>
          <a:xfrm>
            <a:off x="8445551" y="2704071"/>
            <a:ext cx="1114577"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确保设备</a:t>
            </a:r>
            <a:r>
              <a:rPr sz="975" b="1">
                <a:solidFill>
                  <a:schemeClr val="tx2"/>
                </a:solidFill>
                <a:cs typeface="+mn-lt"/>
              </a:rPr>
              <a:t>状态良好</a:t>
            </a:r>
            <a:endParaRPr sz="975" b="1">
              <a:solidFill>
                <a:schemeClr val="tx2"/>
              </a:solidFill>
              <a:cs typeface="+mn-lt"/>
            </a:endParaRPr>
          </a:p>
        </p:txBody>
      </p:sp>
      <p:grpSp>
        <p:nvGrpSpPr>
          <p:cNvPr id="107" name="组合 106"/>
          <p:cNvGrpSpPr/>
          <p:nvPr/>
        </p:nvGrpSpPr>
        <p:grpSpPr>
          <a:xfrm>
            <a:off x="8302625" y="3567430"/>
            <a:ext cx="3117850" cy="661035"/>
            <a:chOff x="13075" y="5618"/>
            <a:chExt cx="4910" cy="1041"/>
          </a:xfrm>
        </p:grpSpPr>
        <p:sp>
          <p:nvSpPr>
            <p:cNvPr id="81" name="任意多边形 80"/>
            <p:cNvSpPr/>
            <p:nvPr>
              <p:custDataLst>
                <p:tags r:id="rId71"/>
              </p:custDataLst>
            </p:nvPr>
          </p:nvSpPr>
          <p:spPr>
            <a:xfrm>
              <a:off x="13075" y="5618"/>
              <a:ext cx="4910" cy="1041"/>
            </a:xfrm>
            <a:custGeom>
              <a:avLst/>
              <a:gdLst>
                <a:gd name="sw" fmla="*/ 1 w 4910"/>
                <a:gd name="sh" fmla="*/ 1 h 1040"/>
                <a:gd name="mins" fmla="min sw sh"/>
                <a:gd name="dsw" fmla="+- 0 sw mins"/>
                <a:gd name="dsh" fmla="+- 0 sh mins"/>
                <a:gd name="p0x0" fmla="*/ 210 w 4910"/>
                <a:gd name="p0y0" fmla="*/ 0 h 1040"/>
                <a:gd name="p0x1" fmla="*/ 4700 w 4910"/>
                <a:gd name="p0y1" fmla="*/ 0 h 1040"/>
                <a:gd name="p0x2" fmla="*/ 4816 w 4910"/>
                <a:gd name="p0y2" fmla="*/ 0 h 1040"/>
                <a:gd name="p0x3" fmla="*/ 4910 w 4910"/>
                <a:gd name="p0y3" fmla="*/ 94 h 1040"/>
                <a:gd name="p0x4" fmla="*/ 4910 w 4910"/>
                <a:gd name="p0y4" fmla="*/ 210 h 1040"/>
                <a:gd name="p0x5" fmla="*/ 4910 w 4910"/>
                <a:gd name="p0y5" fmla="*/ 830 h 1040"/>
                <a:gd name="p0x6" fmla="*/ 4910 w 4910"/>
                <a:gd name="p0y6" fmla="*/ 946 h 1040"/>
                <a:gd name="p0x7" fmla="*/ 4816 w 4910"/>
                <a:gd name="p0y7" fmla="*/ 1040 h 1040"/>
                <a:gd name="p0x8" fmla="*/ 4700 w 4910"/>
                <a:gd name="p0y8" fmla="*/ 1040 h 1040"/>
                <a:gd name="p0x9" fmla="*/ 210 w 4910"/>
                <a:gd name="p0y9" fmla="*/ 1040 h 1040"/>
                <a:gd name="p0x10" fmla="*/ 94 w 4910"/>
                <a:gd name="p0y10" fmla="*/ 1040 h 1040"/>
                <a:gd name="p0x11" fmla="*/ 0 w 4910"/>
                <a:gd name="p0y11" fmla="*/ 946 h 1040"/>
                <a:gd name="p0x12" fmla="*/ 0 w 4910"/>
                <a:gd name="p0y12" fmla="*/ 830 h 1040"/>
                <a:gd name="p0x13" fmla="*/ 0 w 4910"/>
                <a:gd name="p0y13" fmla="*/ 210 h 1040"/>
                <a:gd name="p0x14" fmla="*/ 0 w 4910"/>
                <a:gd name="p0y14" fmla="*/ 94 h 1040"/>
                <a:gd name="p0x15" fmla="*/ 94 w 4910"/>
                <a:gd name="p0y15" fmla="*/ 0 h 1040"/>
                <a:gd name="p0x16" fmla="*/ 210 w 4910"/>
                <a:gd name="p0y16" fmla="*/ 0 h 10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2" name="任意多边形 81"/>
            <p:cNvSpPr/>
            <p:nvPr>
              <p:custDataLst>
                <p:tags r:id="rId72"/>
              </p:custDataLst>
            </p:nvPr>
          </p:nvSpPr>
          <p:spPr>
            <a:xfrm>
              <a:off x="13204" y="5618"/>
              <a:ext cx="4719" cy="73"/>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3" name="任意多边形 82"/>
            <p:cNvSpPr/>
            <p:nvPr>
              <p:custDataLst>
                <p:tags r:id="rId73"/>
              </p:custDataLst>
            </p:nvPr>
          </p:nvSpPr>
          <p:spPr>
            <a:xfrm>
              <a:off x="17913" y="5680"/>
              <a:ext cx="72" cy="918"/>
            </a:xfrm>
            <a:custGeom>
              <a:avLst/>
              <a:gdLst>
                <a:gd name="sw" fmla="*/ 1 w 72"/>
                <a:gd name="sh" fmla="*/ 1 h 917"/>
                <a:gd name="mins" fmla="min sw sh"/>
                <a:gd name="dsw" fmla="+- 0 sw mins"/>
                <a:gd name="dsh" fmla="+- 0 sh mins"/>
                <a:gd name="p0x0" fmla="*/ 72 w 72"/>
                <a:gd name="p0y0" fmla="*/ 148 h 917"/>
                <a:gd name="p0x1" fmla="*/ 72 w 72"/>
                <a:gd name="p0y1" fmla="*/ 769 h 917"/>
                <a:gd name="p0x2" fmla="*/ 72 w 72"/>
                <a:gd name="p0y2" fmla="*/ 827 h 917"/>
                <a:gd name="p0x3" fmla="*/ 48 w 72"/>
                <a:gd name="p0y3" fmla="*/ 879 h 917"/>
                <a:gd name="p0x4" fmla="*/ 10 w 72"/>
                <a:gd name="p0y4" fmla="*/ 917 h 917"/>
                <a:gd name="p0x5" fmla="*/ 0 w 72"/>
                <a:gd name="p0y5" fmla="*/ 907 h 917"/>
                <a:gd name="p0x6" fmla="*/ 35 w 72"/>
                <a:gd name="p0y6" fmla="*/ 871 h 917"/>
                <a:gd name="p0x7" fmla="*/ 57 w 72"/>
                <a:gd name="p0y7" fmla="*/ 823 h 917"/>
                <a:gd name="p0x8" fmla="*/ 57 w 72"/>
                <a:gd name="p0y8" fmla="*/ 769 h 917"/>
                <a:gd name="p0x9" fmla="*/ 57 w 72"/>
                <a:gd name="p0y9" fmla="*/ 148 h 917"/>
                <a:gd name="p0x10" fmla="*/ 57 w 72"/>
                <a:gd name="p0y10" fmla="*/ 94 h 917"/>
                <a:gd name="p0x11" fmla="*/ 35 w 72"/>
                <a:gd name="p0y11" fmla="*/ 45 h 917"/>
                <a:gd name="p0x12" fmla="*/ 0 w 72"/>
                <a:gd name="p0y12" fmla="*/ 10 h 917"/>
                <a:gd name="p0x13" fmla="*/ 10 w 72"/>
                <a:gd name="p0y13" fmla="*/ 0 h 917"/>
                <a:gd name="p0x14" fmla="*/ 48 w 72"/>
                <a:gd name="p0y14" fmla="*/ 38 h 917"/>
                <a:gd name="p0x15" fmla="*/ 72 w 72"/>
                <a:gd name="p0y15" fmla="*/ 90 h 917"/>
                <a:gd name="p0x16" fmla="*/ 72 w 72"/>
                <a:gd name="p0y16" fmla="*/ 148 h 9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4" name="任意多边形 83"/>
            <p:cNvSpPr/>
            <p:nvPr>
              <p:custDataLst>
                <p:tags r:id="rId74"/>
              </p:custDataLst>
            </p:nvPr>
          </p:nvSpPr>
          <p:spPr>
            <a:xfrm>
              <a:off x="13204" y="6587"/>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5" name="任意多边形 84"/>
            <p:cNvSpPr/>
            <p:nvPr>
              <p:custDataLst>
                <p:tags r:id="rId75"/>
              </p:custDataLst>
            </p:nvPr>
          </p:nvSpPr>
          <p:spPr>
            <a:xfrm>
              <a:off x="13075" y="5634"/>
              <a:ext cx="146" cy="1009"/>
            </a:xfrm>
            <a:custGeom>
              <a:avLst/>
              <a:gdLst>
                <a:gd name="sw" fmla="*/ 1 w 146"/>
                <a:gd name="sh" fmla="*/ 1 h 1008"/>
                <a:gd name="mins" fmla="min sw sh"/>
                <a:gd name="dsw" fmla="+- 0 sw mins"/>
                <a:gd name="dsh" fmla="+- 0 sh mins"/>
                <a:gd name="p0x0" fmla="*/ 0 w 146"/>
                <a:gd name="p0y0" fmla="*/ 814 h 1008"/>
                <a:gd name="p0x1" fmla="*/ 0 w 146"/>
                <a:gd name="p0y1" fmla="*/ 194 h 1008"/>
                <a:gd name="p0x2" fmla="*/ 0 w 146"/>
                <a:gd name="p0y2" fmla="*/ 106 h 1008"/>
                <a:gd name="p0x3" fmla="*/ 53 w 146"/>
                <a:gd name="p0y3" fmla="*/ 31 h 1008"/>
                <a:gd name="p0x4" fmla="*/ 129 w 146"/>
                <a:gd name="p0y4" fmla="*/ 0 h 1008"/>
                <a:gd name="p0x5" fmla="*/ 146 w 146"/>
                <a:gd name="p0y5" fmla="*/ 13 h 1008"/>
                <a:gd name="p0x6" fmla="*/ 146 w 146"/>
                <a:gd name="p0y6" fmla="*/ 13 h 1008"/>
                <a:gd name="p0x7" fmla="*/ 87 w 146"/>
                <a:gd name="p0y7" fmla="*/ 43 h 1008"/>
                <a:gd name="p0x8" fmla="*/ 45 w 146"/>
                <a:gd name="p0y8" fmla="*/ 112 h 1008"/>
                <a:gd name="p0x9" fmla="*/ 45 w 146"/>
                <a:gd name="p0y9" fmla="*/ 194 h 1008"/>
                <a:gd name="p0x10" fmla="*/ 45 w 146"/>
                <a:gd name="p0y10" fmla="*/ 814 h 1008"/>
                <a:gd name="p0x11" fmla="*/ 45 w 146"/>
                <a:gd name="p0y11" fmla="*/ 896 h 1008"/>
                <a:gd name="p0x12" fmla="*/ 87 w 146"/>
                <a:gd name="p0y12" fmla="*/ 965 h 1008"/>
                <a:gd name="p0x13" fmla="*/ 146 w 146"/>
                <a:gd name="p0y13" fmla="*/ 995 h 1008"/>
                <a:gd name="p0x14" fmla="*/ 129 w 146"/>
                <a:gd name="p0y14" fmla="*/ 1008 h 1008"/>
                <a:gd name="p0x15" fmla="*/ 129 w 146"/>
                <a:gd name="p0y15" fmla="*/ 1008 h 1008"/>
                <a:gd name="p0x16" fmla="*/ 53 w 146"/>
                <a:gd name="p0y16" fmla="*/ 977 h 1008"/>
                <a:gd name="p0x17" fmla="*/ 0 w 146"/>
                <a:gd name="p0y17" fmla="*/ 902 h 1008"/>
                <a:gd name="p0x18" fmla="*/ 0 w 146"/>
                <a:gd name="p0y18" fmla="*/ 814 h 1008"/>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87" name="文本框 86"/>
          <p:cNvSpPr txBox="1"/>
          <p:nvPr>
            <p:custDataLst>
              <p:tags r:id="rId76"/>
            </p:custDataLst>
          </p:nvPr>
        </p:nvSpPr>
        <p:spPr>
          <a:xfrm>
            <a:off x="8445551" y="3638483"/>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便携设备电池定时更换</a:t>
            </a:r>
            <a:endParaRPr sz="1650" b="1">
              <a:solidFill>
                <a:schemeClr val="tx2"/>
              </a:solidFill>
              <a:cs typeface="+mn-lt"/>
            </a:endParaRPr>
          </a:p>
        </p:txBody>
      </p:sp>
      <p:sp>
        <p:nvSpPr>
          <p:cNvPr id="88" name="文本框 87"/>
          <p:cNvSpPr txBox="1"/>
          <p:nvPr>
            <p:custDataLst>
              <p:tags r:id="rId77"/>
            </p:custDataLst>
          </p:nvPr>
        </p:nvSpPr>
        <p:spPr>
          <a:xfrm>
            <a:off x="8445551" y="3934654"/>
            <a:ext cx="866927"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保障</a:t>
            </a:r>
            <a:r>
              <a:rPr sz="975" b="1">
                <a:solidFill>
                  <a:schemeClr val="tx2"/>
                </a:solidFill>
                <a:cs typeface="+mn-lt"/>
              </a:rPr>
              <a:t>持续可用</a:t>
            </a:r>
            <a:endParaRPr sz="975" b="1">
              <a:solidFill>
                <a:schemeClr val="tx2"/>
              </a:solidFill>
              <a:cs typeface="+mn-lt"/>
            </a:endParaRPr>
          </a:p>
        </p:txBody>
      </p:sp>
      <p:grpSp>
        <p:nvGrpSpPr>
          <p:cNvPr id="108" name="组合 107"/>
          <p:cNvGrpSpPr/>
          <p:nvPr/>
        </p:nvGrpSpPr>
        <p:grpSpPr>
          <a:xfrm>
            <a:off x="8302625" y="4798060"/>
            <a:ext cx="3117850" cy="661035"/>
            <a:chOff x="13075" y="7556"/>
            <a:chExt cx="4910" cy="1041"/>
          </a:xfrm>
        </p:grpSpPr>
        <p:sp>
          <p:nvSpPr>
            <p:cNvPr id="89" name="任意多边形 88"/>
            <p:cNvSpPr/>
            <p:nvPr>
              <p:custDataLst>
                <p:tags r:id="rId78"/>
              </p:custDataLst>
            </p:nvPr>
          </p:nvSpPr>
          <p:spPr>
            <a:xfrm>
              <a:off x="13075" y="7556"/>
              <a:ext cx="4910" cy="1041"/>
            </a:xfrm>
            <a:custGeom>
              <a:avLst/>
              <a:gdLst>
                <a:gd name="sw" fmla="*/ 1 w 4910"/>
                <a:gd name="sh" fmla="*/ 1 h 1040"/>
                <a:gd name="mins" fmla="min sw sh"/>
                <a:gd name="dsw" fmla="+- 0 sw mins"/>
                <a:gd name="dsh" fmla="+- 0 sh mins"/>
                <a:gd name="p0x0" fmla="*/ 210 w 4910"/>
                <a:gd name="p0y0" fmla="*/ 0 h 1040"/>
                <a:gd name="p0x1" fmla="*/ 4700 w 4910"/>
                <a:gd name="p0y1" fmla="*/ 0 h 1040"/>
                <a:gd name="p0x2" fmla="*/ 4816 w 4910"/>
                <a:gd name="p0y2" fmla="*/ 0 h 1040"/>
                <a:gd name="p0x3" fmla="*/ 4910 w 4910"/>
                <a:gd name="p0y3" fmla="*/ 94 h 1040"/>
                <a:gd name="p0x4" fmla="*/ 4910 w 4910"/>
                <a:gd name="p0y4" fmla="*/ 210 h 1040"/>
                <a:gd name="p0x5" fmla="*/ 4910 w 4910"/>
                <a:gd name="p0y5" fmla="*/ 830 h 1040"/>
                <a:gd name="p0x6" fmla="*/ 4910 w 4910"/>
                <a:gd name="p0y6" fmla="*/ 946 h 1040"/>
                <a:gd name="p0x7" fmla="*/ 4816 w 4910"/>
                <a:gd name="p0y7" fmla="*/ 1040 h 1040"/>
                <a:gd name="p0x8" fmla="*/ 4700 w 4910"/>
                <a:gd name="p0y8" fmla="*/ 1040 h 1040"/>
                <a:gd name="p0x9" fmla="*/ 210 w 4910"/>
                <a:gd name="p0y9" fmla="*/ 1040 h 1040"/>
                <a:gd name="p0x10" fmla="*/ 94 w 4910"/>
                <a:gd name="p0y10" fmla="*/ 1040 h 1040"/>
                <a:gd name="p0x11" fmla="*/ 0 w 4910"/>
                <a:gd name="p0y11" fmla="*/ 946 h 1040"/>
                <a:gd name="p0x12" fmla="*/ 0 w 4910"/>
                <a:gd name="p0y12" fmla="*/ 830 h 1040"/>
                <a:gd name="p0x13" fmla="*/ 0 w 4910"/>
                <a:gd name="p0y13" fmla="*/ 210 h 1040"/>
                <a:gd name="p0x14" fmla="*/ 0 w 4910"/>
                <a:gd name="p0y14" fmla="*/ 94 h 1040"/>
                <a:gd name="p0x15" fmla="*/ 94 w 4910"/>
                <a:gd name="p0y15" fmla="*/ 0 h 1040"/>
                <a:gd name="p0x16" fmla="*/ 210 w 4910"/>
                <a:gd name="p0y16" fmla="*/ 0 h 10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0" name="任意多边形 89"/>
            <p:cNvSpPr/>
            <p:nvPr>
              <p:custDataLst>
                <p:tags r:id="rId79"/>
              </p:custDataLst>
            </p:nvPr>
          </p:nvSpPr>
          <p:spPr>
            <a:xfrm>
              <a:off x="13204" y="7556"/>
              <a:ext cx="4719" cy="72"/>
            </a:xfrm>
            <a:custGeom>
              <a:avLst/>
              <a:gdLst>
                <a:gd name="sw" fmla="*/ 1 w 4718"/>
                <a:gd name="sh" fmla="*/ 1 h 72"/>
                <a:gd name="mins" fmla="min sw sh"/>
                <a:gd name="dsw" fmla="+- 0 sw mins"/>
                <a:gd name="dsh" fmla="+- 0 sh mins"/>
                <a:gd name="p0x0" fmla="*/ 80 w 4718"/>
                <a:gd name="p0y0" fmla="*/ 0 h 72"/>
                <a:gd name="p0x1" fmla="*/ 4570 w 4718"/>
                <a:gd name="p0y1" fmla="*/ 0 h 72"/>
                <a:gd name="p0x2" fmla="*/ 4628 w 4718"/>
                <a:gd name="p0y2" fmla="*/ 0 h 72"/>
                <a:gd name="p0x3" fmla="*/ 4680 w 4718"/>
                <a:gd name="p0y3" fmla="*/ 23 h 72"/>
                <a:gd name="p0x4" fmla="*/ 4718 w 4718"/>
                <a:gd name="p0y4" fmla="*/ 61 h 72"/>
                <a:gd name="p0x5" fmla="*/ 4708 w 4718"/>
                <a:gd name="p0y5" fmla="*/ 72 h 72"/>
                <a:gd name="p0x6" fmla="*/ 4673 w 4718"/>
                <a:gd name="p0y6" fmla="*/ 36 h 72"/>
                <a:gd name="p0x7" fmla="*/ 4624 w 4718"/>
                <a:gd name="p0y7" fmla="*/ 15 h 72"/>
                <a:gd name="p0x8" fmla="*/ 4570 w 4718"/>
                <a:gd name="p0y8" fmla="*/ 15 h 72"/>
                <a:gd name="p0x9" fmla="*/ 80 w 4718"/>
                <a:gd name="p0y9" fmla="*/ 15 h 72"/>
                <a:gd name="p0x10" fmla="*/ 58 w 4718"/>
                <a:gd name="p0y10" fmla="*/ 15 h 72"/>
                <a:gd name="p0x11" fmla="*/ 36 w 4718"/>
                <a:gd name="p0y11" fmla="*/ 20 h 72"/>
                <a:gd name="p0x12" fmla="*/ 17 w 4718"/>
                <a:gd name="p0y12" fmla="*/ 29 h 72"/>
                <a:gd name="p0x13" fmla="*/ 0 w 4718"/>
                <a:gd name="p0y13" fmla="*/ 15 h 72"/>
                <a:gd name="p0x14" fmla="*/ 0 w 4718"/>
                <a:gd name="p0y14" fmla="*/ 15 h 72"/>
                <a:gd name="p0x15" fmla="*/ 24 w 4718"/>
                <a:gd name="p0y15" fmla="*/ 5 h 72"/>
                <a:gd name="p0x16" fmla="*/ 51 w 4718"/>
                <a:gd name="p0y16" fmla="*/ 0 h 72"/>
                <a:gd name="p0x17" fmla="*/ 80 w 471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1" name="任意多边形 90"/>
            <p:cNvSpPr/>
            <p:nvPr>
              <p:custDataLst>
                <p:tags r:id="rId80"/>
              </p:custDataLst>
            </p:nvPr>
          </p:nvSpPr>
          <p:spPr>
            <a:xfrm>
              <a:off x="17913" y="7618"/>
              <a:ext cx="72" cy="918"/>
            </a:xfrm>
            <a:custGeom>
              <a:avLst/>
              <a:gdLst>
                <a:gd name="sw" fmla="*/ 1 w 72"/>
                <a:gd name="sh" fmla="*/ 1 h 917"/>
                <a:gd name="mins" fmla="min sw sh"/>
                <a:gd name="dsw" fmla="+- 0 sw mins"/>
                <a:gd name="dsh" fmla="+- 0 sh mins"/>
                <a:gd name="p0x0" fmla="*/ 72 w 72"/>
                <a:gd name="p0y0" fmla="*/ 148 h 917"/>
                <a:gd name="p0x1" fmla="*/ 72 w 72"/>
                <a:gd name="p0y1" fmla="*/ 769 h 917"/>
                <a:gd name="p0x2" fmla="*/ 72 w 72"/>
                <a:gd name="p0y2" fmla="*/ 827 h 917"/>
                <a:gd name="p0x3" fmla="*/ 48 w 72"/>
                <a:gd name="p0y3" fmla="*/ 879 h 917"/>
                <a:gd name="p0x4" fmla="*/ 10 w 72"/>
                <a:gd name="p0y4" fmla="*/ 917 h 917"/>
                <a:gd name="p0x5" fmla="*/ 0 w 72"/>
                <a:gd name="p0y5" fmla="*/ 907 h 917"/>
                <a:gd name="p0x6" fmla="*/ 35 w 72"/>
                <a:gd name="p0y6" fmla="*/ 871 h 917"/>
                <a:gd name="p0x7" fmla="*/ 57 w 72"/>
                <a:gd name="p0y7" fmla="*/ 823 h 917"/>
                <a:gd name="p0x8" fmla="*/ 57 w 72"/>
                <a:gd name="p0y8" fmla="*/ 769 h 917"/>
                <a:gd name="p0x9" fmla="*/ 57 w 72"/>
                <a:gd name="p0y9" fmla="*/ 148 h 917"/>
                <a:gd name="p0x10" fmla="*/ 57 w 72"/>
                <a:gd name="p0y10" fmla="*/ 94 h 917"/>
                <a:gd name="p0x11" fmla="*/ 35 w 72"/>
                <a:gd name="p0y11" fmla="*/ 45 h 917"/>
                <a:gd name="p0x12" fmla="*/ 0 w 72"/>
                <a:gd name="p0y12" fmla="*/ 10 h 917"/>
                <a:gd name="p0x13" fmla="*/ 10 w 72"/>
                <a:gd name="p0y13" fmla="*/ 0 h 917"/>
                <a:gd name="p0x14" fmla="*/ 48 w 72"/>
                <a:gd name="p0y14" fmla="*/ 38 h 917"/>
                <a:gd name="p0x15" fmla="*/ 72 w 72"/>
                <a:gd name="p0y15" fmla="*/ 90 h 917"/>
                <a:gd name="p0x16" fmla="*/ 72 w 72"/>
                <a:gd name="p0y16" fmla="*/ 148 h 9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2" name="任意多边形 91"/>
            <p:cNvSpPr/>
            <p:nvPr>
              <p:custDataLst>
                <p:tags r:id="rId81"/>
              </p:custDataLst>
            </p:nvPr>
          </p:nvSpPr>
          <p:spPr>
            <a:xfrm>
              <a:off x="13204" y="8525"/>
              <a:ext cx="4719" cy="72"/>
            </a:xfrm>
            <a:custGeom>
              <a:avLst/>
              <a:gdLst>
                <a:gd name="sw" fmla="*/ 1 w 4718"/>
                <a:gd name="sh" fmla="*/ 1 h 72"/>
                <a:gd name="mins" fmla="min sw sh"/>
                <a:gd name="dsw" fmla="+- 0 sw mins"/>
                <a:gd name="dsh" fmla="+- 0 sh mins"/>
                <a:gd name="p0x0" fmla="*/ 4570 w 4718"/>
                <a:gd name="p0y0" fmla="*/ 72 h 72"/>
                <a:gd name="p0x1" fmla="*/ 80 w 4718"/>
                <a:gd name="p0y1" fmla="*/ 72 h 72"/>
                <a:gd name="p0x2" fmla="*/ 51 w 4718"/>
                <a:gd name="p0y2" fmla="*/ 72 h 72"/>
                <a:gd name="p0x3" fmla="*/ 24 w 4718"/>
                <a:gd name="p0y3" fmla="*/ 66 h 72"/>
                <a:gd name="p0x4" fmla="*/ 0 w 4718"/>
                <a:gd name="p0y4" fmla="*/ 56 h 72"/>
                <a:gd name="p0x5" fmla="*/ 17 w 4718"/>
                <a:gd name="p0y5" fmla="*/ 42 h 72"/>
                <a:gd name="p0x6" fmla="*/ 17 w 4718"/>
                <a:gd name="p0y6" fmla="*/ 42 h 72"/>
                <a:gd name="p0x7" fmla="*/ 36 w 4718"/>
                <a:gd name="p0y7" fmla="*/ 51 h 72"/>
                <a:gd name="p0x8" fmla="*/ 58 w 4718"/>
                <a:gd name="p0y8" fmla="*/ 57 h 72"/>
                <a:gd name="p0x9" fmla="*/ 80 w 4718"/>
                <a:gd name="p0y9" fmla="*/ 57 h 72"/>
                <a:gd name="p0x10" fmla="*/ 4570 w 4718"/>
                <a:gd name="p0y10" fmla="*/ 57 h 72"/>
                <a:gd name="p0x11" fmla="*/ 4624 w 4718"/>
                <a:gd name="p0y11" fmla="*/ 57 h 72"/>
                <a:gd name="p0x12" fmla="*/ 4673 w 4718"/>
                <a:gd name="p0y12" fmla="*/ 35 h 72"/>
                <a:gd name="p0x13" fmla="*/ 4708 w 4718"/>
                <a:gd name="p0y13" fmla="*/ 0 h 72"/>
                <a:gd name="p0x14" fmla="*/ 4718 w 4718"/>
                <a:gd name="p0y14" fmla="*/ 10 h 72"/>
                <a:gd name="p0x15" fmla="*/ 4680 w 4718"/>
                <a:gd name="p0y15" fmla="*/ 48 h 72"/>
                <a:gd name="p0x16" fmla="*/ 4628 w 4718"/>
                <a:gd name="p0y16" fmla="*/ 72 h 72"/>
                <a:gd name="p0x17" fmla="*/ 4570 w 471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3" name="任意多边形 92"/>
            <p:cNvSpPr/>
            <p:nvPr>
              <p:custDataLst>
                <p:tags r:id="rId82"/>
              </p:custDataLst>
            </p:nvPr>
          </p:nvSpPr>
          <p:spPr>
            <a:xfrm>
              <a:off x="13075" y="7572"/>
              <a:ext cx="146" cy="1009"/>
            </a:xfrm>
            <a:custGeom>
              <a:avLst/>
              <a:gdLst>
                <a:gd name="sw" fmla="*/ 1 w 146"/>
                <a:gd name="sh" fmla="*/ 1 h 1008"/>
                <a:gd name="mins" fmla="min sw sh"/>
                <a:gd name="dsw" fmla="+- 0 sw mins"/>
                <a:gd name="dsh" fmla="+- 0 sh mins"/>
                <a:gd name="p0x0" fmla="*/ 0 w 146"/>
                <a:gd name="p0y0" fmla="*/ 814 h 1008"/>
                <a:gd name="p0x1" fmla="*/ 0 w 146"/>
                <a:gd name="p0y1" fmla="*/ 194 h 1008"/>
                <a:gd name="p0x2" fmla="*/ 0 w 146"/>
                <a:gd name="p0y2" fmla="*/ 106 h 1008"/>
                <a:gd name="p0x3" fmla="*/ 53 w 146"/>
                <a:gd name="p0y3" fmla="*/ 31 h 1008"/>
                <a:gd name="p0x4" fmla="*/ 129 w 146"/>
                <a:gd name="p0y4" fmla="*/ 0 h 1008"/>
                <a:gd name="p0x5" fmla="*/ 146 w 146"/>
                <a:gd name="p0y5" fmla="*/ 13 h 1008"/>
                <a:gd name="p0x6" fmla="*/ 146 w 146"/>
                <a:gd name="p0y6" fmla="*/ 13 h 1008"/>
                <a:gd name="p0x7" fmla="*/ 87 w 146"/>
                <a:gd name="p0y7" fmla="*/ 43 h 1008"/>
                <a:gd name="p0x8" fmla="*/ 45 w 146"/>
                <a:gd name="p0y8" fmla="*/ 112 h 1008"/>
                <a:gd name="p0x9" fmla="*/ 45 w 146"/>
                <a:gd name="p0y9" fmla="*/ 194 h 1008"/>
                <a:gd name="p0x10" fmla="*/ 45 w 146"/>
                <a:gd name="p0y10" fmla="*/ 814 h 1008"/>
                <a:gd name="p0x11" fmla="*/ 45 w 146"/>
                <a:gd name="p0y11" fmla="*/ 896 h 1008"/>
                <a:gd name="p0x12" fmla="*/ 87 w 146"/>
                <a:gd name="p0y12" fmla="*/ 965 h 1008"/>
                <a:gd name="p0x13" fmla="*/ 146 w 146"/>
                <a:gd name="p0y13" fmla="*/ 995 h 1008"/>
                <a:gd name="p0x14" fmla="*/ 129 w 146"/>
                <a:gd name="p0y14" fmla="*/ 1008 h 1008"/>
                <a:gd name="p0x15" fmla="*/ 129 w 146"/>
                <a:gd name="p0y15" fmla="*/ 1008 h 1008"/>
                <a:gd name="p0x16" fmla="*/ 53 w 146"/>
                <a:gd name="p0y16" fmla="*/ 977 h 1008"/>
                <a:gd name="p0x17" fmla="*/ 0 w 146"/>
                <a:gd name="p0y17" fmla="*/ 902 h 1008"/>
                <a:gd name="p0x18" fmla="*/ 0 w 146"/>
                <a:gd name="p0y18" fmla="*/ 814 h 1008"/>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5" name="文本框 94"/>
          <p:cNvSpPr txBox="1"/>
          <p:nvPr>
            <p:custDataLst>
              <p:tags r:id="rId83"/>
            </p:custDataLst>
          </p:nvPr>
        </p:nvSpPr>
        <p:spPr>
          <a:xfrm>
            <a:off x="8445551" y="4869066"/>
            <a:ext cx="285117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工单留痕</a:t>
            </a:r>
            <a:endParaRPr sz="1650" b="1">
              <a:solidFill>
                <a:schemeClr val="tx2"/>
              </a:solidFill>
              <a:cs typeface="+mn-lt"/>
            </a:endParaRPr>
          </a:p>
        </p:txBody>
      </p:sp>
      <p:sp>
        <p:nvSpPr>
          <p:cNvPr id="96" name="文本框 95"/>
          <p:cNvSpPr txBox="1"/>
          <p:nvPr>
            <p:custDataLst>
              <p:tags r:id="rId84"/>
            </p:custDataLst>
          </p:nvPr>
        </p:nvSpPr>
        <p:spPr>
          <a:xfrm>
            <a:off x="8445551" y="5165236"/>
            <a:ext cx="1238402"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所有维护记录</a:t>
            </a:r>
            <a:r>
              <a:rPr sz="975" b="1">
                <a:solidFill>
                  <a:schemeClr val="tx2"/>
                </a:solidFill>
                <a:cs typeface="+mn-lt"/>
              </a:rPr>
              <a:t>可追溯</a:t>
            </a:r>
            <a:endParaRPr sz="975" b="1">
              <a:solidFill>
                <a:schemeClr val="tx2"/>
              </a:solidFill>
              <a:cs typeface="+mn-lt"/>
            </a:endParaRPr>
          </a:p>
        </p:txBody>
      </p:sp>
      <p:sp>
        <p:nvSpPr>
          <p:cNvPr id="97" name="任意多边形 96"/>
          <p:cNvSpPr/>
          <p:nvPr>
            <p:custDataLst>
              <p:tags r:id="rId85"/>
            </p:custDataLst>
          </p:nvPr>
        </p:nvSpPr>
        <p:spPr>
          <a:xfrm>
            <a:off x="9361170" y="6033770"/>
            <a:ext cx="1000125" cy="238125"/>
          </a:xfrm>
          <a:custGeom>
            <a:avLst/>
            <a:gdLst>
              <a:gd name="sw" fmla="*/ 1 w 1575"/>
              <a:gd name="sh" fmla="*/ 1 h 375"/>
              <a:gd name="mins" fmla="min sw sh"/>
              <a:gd name="dsw" fmla="+- 0 sw mins"/>
              <a:gd name="dsh" fmla="+- 0 sh mins"/>
              <a:gd name="p0x0" fmla="*/ 187 w 1575"/>
              <a:gd name="p0y0" fmla="*/ 0 h 375"/>
              <a:gd name="p0x1" fmla="*/ 1387 w 1575"/>
              <a:gd name="p0y1" fmla="*/ 0 h 375"/>
              <a:gd name="p0x2" fmla="*/ 1491 w 1575"/>
              <a:gd name="p0y2" fmla="*/ 0 h 375"/>
              <a:gd name="p0x3" fmla="*/ 1575 w 1575"/>
              <a:gd name="p0y3" fmla="*/ 83 h 375"/>
              <a:gd name="p0x4" fmla="*/ 1575 w 1575"/>
              <a:gd name="p0y4" fmla="*/ 187 h 375"/>
              <a:gd name="p0x5" fmla="*/ 1575 w 1575"/>
              <a:gd name="p0y5" fmla="*/ 291 h 375"/>
              <a:gd name="p0x6" fmla="*/ 1491 w 1575"/>
              <a:gd name="p0y6" fmla="*/ 375 h 375"/>
              <a:gd name="p0x7" fmla="*/ 1387 w 1575"/>
              <a:gd name="p0y7" fmla="*/ 375 h 375"/>
              <a:gd name="p0x8" fmla="*/ 187 w 1575"/>
              <a:gd name="p0y8" fmla="*/ 375 h 375"/>
              <a:gd name="p0x9" fmla="*/ 83 w 1575"/>
              <a:gd name="p0y9" fmla="*/ 375 h 375"/>
              <a:gd name="p0x10" fmla="*/ 0 w 1575"/>
              <a:gd name="p0y10" fmla="*/ 291 h 375"/>
              <a:gd name="p0x11" fmla="*/ 0 w 1575"/>
              <a:gd name="p0y11" fmla="*/ 187 h 375"/>
              <a:gd name="p0x12" fmla="*/ 0 w 1575"/>
              <a:gd name="p0y12" fmla="*/ 83 h 375"/>
              <a:gd name="p0x13" fmla="*/ 83 w 1575"/>
              <a:gd name="p0y13" fmla="*/ 0 h 375"/>
              <a:gd name="p0x14" fmla="*/ 187 w 157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8" name="文本框 97"/>
          <p:cNvSpPr txBox="1"/>
          <p:nvPr>
            <p:custDataLst>
              <p:tags r:id="rId86"/>
            </p:custDataLst>
          </p:nvPr>
        </p:nvSpPr>
        <p:spPr>
          <a:xfrm>
            <a:off x="9480576" y="6068378"/>
            <a:ext cx="9144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全流程闭环</a:t>
            </a:r>
            <a:endParaRPr sz="1200">
              <a:solidFill>
                <a:srgbClr val="00568F"/>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智能药事管理把用药错误降到最低</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5945" y="1063625"/>
            <a:ext cx="2581275" cy="5408295"/>
          </a:xfrm>
          <a:custGeom>
            <a:avLst/>
            <a:gdLst>
              <a:gd name="sw" fmla="*/ 1 w 4065"/>
              <a:gd name="sh" fmla="*/ 1 h 8517"/>
              <a:gd name="mins" fmla="min sw sh"/>
              <a:gd name="dsw" fmla="+- 0 sw mins"/>
              <a:gd name="dsh" fmla="+- 0 sh mins"/>
              <a:gd name="p0x0" fmla="*/ 210 w 4065"/>
              <a:gd name="p0y0" fmla="*/ 0 h 8517"/>
              <a:gd name="p0x1" fmla="*/ 3855 w 4065"/>
              <a:gd name="p0y1" fmla="*/ 0 h 8517"/>
              <a:gd name="p0x2" fmla="*/ 3970 w 4065"/>
              <a:gd name="p0y2" fmla="*/ 0 h 8517"/>
              <a:gd name="p0x3" fmla="*/ 4065 w 4065"/>
              <a:gd name="p0y3" fmla="*/ 94 h 8517"/>
              <a:gd name="p0x4" fmla="*/ 4065 w 4065"/>
              <a:gd name="p0y4" fmla="*/ 210 h 8517"/>
              <a:gd name="p0x5" fmla="*/ 4065 w 4065"/>
              <a:gd name="p0y5" fmla="*/ 8307 h 8517"/>
              <a:gd name="p0x6" fmla="*/ 4065 w 4065"/>
              <a:gd name="p0y6" fmla="*/ 8423 h 8517"/>
              <a:gd name="p0x7" fmla="*/ 3970 w 4065"/>
              <a:gd name="p0y7" fmla="*/ 8517 h 8517"/>
              <a:gd name="p0x8" fmla="*/ 3855 w 4065"/>
              <a:gd name="p0y8" fmla="*/ 8517 h 8517"/>
              <a:gd name="p0x9" fmla="*/ 210 w 4065"/>
              <a:gd name="p0y9" fmla="*/ 8517 h 8517"/>
              <a:gd name="p0x10" fmla="*/ 94 w 4065"/>
              <a:gd name="p0y10" fmla="*/ 8517 h 8517"/>
              <a:gd name="p0x11" fmla="*/ 0 w 4065"/>
              <a:gd name="p0y11" fmla="*/ 8423 h 8517"/>
              <a:gd name="p0x12" fmla="*/ 0 w 4065"/>
              <a:gd name="p0y12" fmla="*/ 8307 h 8517"/>
              <a:gd name="p0x13" fmla="*/ 0 w 4065"/>
              <a:gd name="p0y13" fmla="*/ 210 h 8517"/>
              <a:gd name="p0x14" fmla="*/ 0 w 4065"/>
              <a:gd name="p0y14" fmla="*/ 94 h 8517"/>
              <a:gd name="p0x15" fmla="*/ 94 w 4065"/>
              <a:gd name="p0y15" fmla="*/ 0 h 8517"/>
              <a:gd name="p0x16" fmla="*/ 210 w 406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8" name="组合 67"/>
          <p:cNvGrpSpPr/>
          <p:nvPr/>
        </p:nvGrpSpPr>
        <p:grpSpPr>
          <a:xfrm>
            <a:off x="581025" y="1068070"/>
            <a:ext cx="2571750" cy="584200"/>
            <a:chOff x="915" y="1682"/>
            <a:chExt cx="4050" cy="920"/>
          </a:xfrm>
        </p:grpSpPr>
        <p:sp>
          <p:nvSpPr>
            <p:cNvPr id="5" name="任意多边形 4"/>
            <p:cNvSpPr/>
            <p:nvPr>
              <p:custDataLst>
                <p:tags r:id="rId3"/>
              </p:custDataLst>
            </p:nvPr>
          </p:nvSpPr>
          <p:spPr>
            <a:xfrm>
              <a:off x="915" y="1682"/>
              <a:ext cx="4050" cy="921"/>
            </a:xfrm>
            <a:custGeom>
              <a:avLst/>
              <a:gdLst>
                <a:gd name="sw" fmla="*/ 1 w 4050"/>
                <a:gd name="sh" fmla="*/ 1 h 920"/>
                <a:gd name="mins" fmla="min sw sh"/>
                <a:gd name="dsw" fmla="+- 0 sw mins"/>
                <a:gd name="dsh" fmla="+- 0 sh mins"/>
                <a:gd name="p0x0" fmla="*/ 0 w 4050"/>
                <a:gd name="p0y0" fmla="*/ 0 h 920"/>
                <a:gd name="p0x1" fmla="*/ 4050 w 4050"/>
                <a:gd name="p0y1" fmla="*/ 0 h 920"/>
                <a:gd name="p0x2" fmla="*/ 4050 w 4050"/>
                <a:gd name="p0y2" fmla="*/ 920 h 920"/>
                <a:gd name="p0x3" fmla="*/ 0 w 4050"/>
                <a:gd name="p0y3" fmla="*/ 920 h 920"/>
                <a:gd name="p0x4" fmla="*/ 0 w 4050"/>
                <a:gd name="p0y4" fmla="*/ 0 h 920"/>
              </a:gdLst>
              <a:ahLst/>
              <a:cxnLst/>
              <a:pathLst>
                <a:path w="4050" h="921">
                  <a:moveTo>
                    <a:pt x="210" y="0"/>
                  </a:moveTo>
                  <a:lnTo>
                    <a:pt x="3840" y="0"/>
                  </a:lnTo>
                  <a:cubicBezTo>
                    <a:pt x="3956" y="0"/>
                    <a:pt x="4050" y="94"/>
                    <a:pt x="4050" y="210"/>
                  </a:cubicBezTo>
                  <a:lnTo>
                    <a:pt x="405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6" name="任意多边形 5"/>
            <p:cNvSpPr/>
            <p:nvPr>
              <p:custDataLst>
                <p:tags r:id="rId4"/>
              </p:custDataLst>
            </p:nvPr>
          </p:nvSpPr>
          <p:spPr>
            <a:xfrm>
              <a:off x="915" y="2588"/>
              <a:ext cx="4050" cy="15"/>
            </a:xfrm>
            <a:custGeom>
              <a:avLst/>
              <a:gdLst>
                <a:gd name="sw" fmla="*/ 1 w 4050"/>
                <a:gd name="sh" fmla="*/ 1 h 15"/>
                <a:gd name="mins" fmla="min sw sh"/>
                <a:gd name="dsw" fmla="+- 0 sw mins"/>
                <a:gd name="dsh" fmla="+- 0 sh mins"/>
                <a:gd name="p0x0" fmla="*/ 4050 w 4050"/>
                <a:gd name="p0y0" fmla="*/ 15 h 15"/>
                <a:gd name="p0x1" fmla="*/ 0 w 4050"/>
                <a:gd name="p0y1" fmla="*/ 15 h 15"/>
                <a:gd name="p0x2" fmla="*/ 0 w 4050"/>
                <a:gd name="p0y2" fmla="*/ 0 h 15"/>
                <a:gd name="p0x3" fmla="*/ 4050 w 4050"/>
                <a:gd name="p0y3" fmla="*/ 0 h 15"/>
                <a:gd name="p0x4" fmla="*/ 4050 w 4050"/>
                <a:gd name="p0y4" fmla="*/ 15 h 15"/>
              </a:gdLst>
              <a:ahLst/>
              <a:cxnLst/>
              <a:pathLst>
                <a:path w="4050" h="15">
                  <a:moveTo>
                    <a:pt x="4050" y="0"/>
                  </a:moveTo>
                  <a:lnTo>
                    <a:pt x="4050" y="15"/>
                  </a:lnTo>
                  <a:lnTo>
                    <a:pt x="0" y="15"/>
                  </a:lnTo>
                  <a:lnTo>
                    <a:pt x="0" y="0"/>
                  </a:lnTo>
                  <a:lnTo>
                    <a:pt x="405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8" name="任意多边形 7"/>
          <p:cNvSpPr/>
          <p:nvPr>
            <p:custDataLst>
              <p:tags r:id="rId5"/>
            </p:custDataLst>
          </p:nvPr>
        </p:nvSpPr>
        <p:spPr>
          <a:xfrm>
            <a:off x="733425" y="122237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 name="图片 8"/>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rcRect/>
          <a:stretch>
            <a:fillRect/>
          </a:stretch>
        </p:blipFill>
        <p:spPr>
          <a:xfrm>
            <a:off x="800100" y="1279525"/>
            <a:ext cx="133350" cy="152400"/>
          </a:xfrm>
          <a:prstGeom prst="rect">
            <a:avLst/>
          </a:prstGeom>
        </p:spPr>
      </p:pic>
      <p:sp>
        <p:nvSpPr>
          <p:cNvPr id="11" name="文本框 10"/>
          <p:cNvSpPr txBox="1"/>
          <p:nvPr>
            <p:custDataLst>
              <p:tags r:id="rId9"/>
            </p:custDataLst>
          </p:nvPr>
        </p:nvSpPr>
        <p:spPr>
          <a:xfrm>
            <a:off x="1114425" y="1164860"/>
            <a:ext cx="18859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双重提醒</a:t>
            </a:r>
            <a:endParaRPr sz="2100" b="1" spc="63">
              <a:solidFill>
                <a:srgbClr val="1A3E5C"/>
              </a:solidFill>
              <a:cs typeface="+mn-lt"/>
            </a:endParaRPr>
          </a:p>
        </p:txBody>
      </p:sp>
      <p:sp>
        <p:nvSpPr>
          <p:cNvPr id="12" name="任意多边形 11"/>
          <p:cNvSpPr/>
          <p:nvPr>
            <p:custDataLst>
              <p:tags r:id="rId10"/>
            </p:custDataLst>
          </p:nvPr>
        </p:nvSpPr>
        <p:spPr>
          <a:xfrm>
            <a:off x="733425" y="192722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custDataLst>
              <p:tags r:id="rId11"/>
            </p:custDataLst>
          </p:nvPr>
        </p:nvSpPr>
        <p:spPr>
          <a:xfrm>
            <a:off x="923925" y="1832543"/>
            <a:ext cx="2076374"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按天按次分装，到点</a:t>
            </a:r>
            <a:r>
              <a:rPr lang="zh-CN" sz="1200" b="1">
                <a:solidFill>
                  <a:schemeClr val="tx2"/>
                </a:solidFill>
                <a:cs typeface="+mn-lt"/>
              </a:rPr>
              <a:t>声音</a:t>
            </a:r>
            <a:r>
              <a:rPr lang="en-US" altLang="zh-CN" sz="1200" b="1">
                <a:solidFill>
                  <a:schemeClr val="tx2"/>
                </a:solidFill>
                <a:cs typeface="+mn-lt"/>
              </a:rPr>
              <a:t>+</a:t>
            </a:r>
            <a:r>
              <a:rPr lang="zh-CN" altLang="en-US" sz="1200" b="1">
                <a:solidFill>
                  <a:schemeClr val="tx2"/>
                </a:solidFill>
                <a:cs typeface="+mn-lt"/>
              </a:rPr>
              <a:t>灯光提醒</a:t>
            </a:r>
            <a:endParaRPr lang="zh-CN" altLang="en-US" sz="1200" b="1">
              <a:solidFill>
                <a:schemeClr val="tx2"/>
              </a:solidFill>
              <a:cs typeface="+mn-lt"/>
            </a:endParaRPr>
          </a:p>
        </p:txBody>
      </p:sp>
      <p:sp>
        <p:nvSpPr>
          <p:cNvPr id="14" name="任意多边形 13"/>
          <p:cNvSpPr/>
          <p:nvPr>
            <p:custDataLst>
              <p:tags r:id="rId12"/>
            </p:custDataLst>
          </p:nvPr>
        </p:nvSpPr>
        <p:spPr>
          <a:xfrm>
            <a:off x="733425" y="5726430"/>
            <a:ext cx="2266950" cy="549910"/>
          </a:xfrm>
          <a:custGeom>
            <a:avLst/>
            <a:gdLst>
              <a:gd name="sw" fmla="*/ 1 w 3570"/>
              <a:gd name="sh" fmla="*/ 1 h 866"/>
              <a:gd name="mins" fmla="min sw sh"/>
              <a:gd name="dsw" fmla="+- 0 sw mins"/>
              <a:gd name="dsh" fmla="+- 0 sh mins"/>
              <a:gd name="p0x0" fmla="*/ 210 w 3570"/>
              <a:gd name="p0y0" fmla="*/ 0 h 866"/>
              <a:gd name="p0x1" fmla="*/ 3360 w 3570"/>
              <a:gd name="p0y1" fmla="*/ 0 h 866"/>
              <a:gd name="p0x2" fmla="*/ 3475 w 3570"/>
              <a:gd name="p0y2" fmla="*/ 0 h 866"/>
              <a:gd name="p0x3" fmla="*/ 3570 w 3570"/>
              <a:gd name="p0y3" fmla="*/ 94 h 866"/>
              <a:gd name="p0x4" fmla="*/ 3570 w 3570"/>
              <a:gd name="p0y4" fmla="*/ 210 h 866"/>
              <a:gd name="p0x5" fmla="*/ 3570 w 3570"/>
              <a:gd name="p0y5" fmla="*/ 656 h 866"/>
              <a:gd name="p0x6" fmla="*/ 3570 w 3570"/>
              <a:gd name="p0y6" fmla="*/ 772 h 866"/>
              <a:gd name="p0x7" fmla="*/ 3475 w 3570"/>
              <a:gd name="p0y7" fmla="*/ 866 h 866"/>
              <a:gd name="p0x8" fmla="*/ 3360 w 3570"/>
              <a:gd name="p0y8" fmla="*/ 866 h 866"/>
              <a:gd name="p0x9" fmla="*/ 210 w 3570"/>
              <a:gd name="p0y9" fmla="*/ 866 h 866"/>
              <a:gd name="p0x10" fmla="*/ 94 w 3570"/>
              <a:gd name="p0y10" fmla="*/ 866 h 866"/>
              <a:gd name="p0x11" fmla="*/ 0 w 3570"/>
              <a:gd name="p0y11" fmla="*/ 772 h 866"/>
              <a:gd name="p0x12" fmla="*/ 0 w 3570"/>
              <a:gd name="p0y12" fmla="*/ 656 h 866"/>
              <a:gd name="p0x13" fmla="*/ 0 w 3570"/>
              <a:gd name="p0y13" fmla="*/ 210 h 866"/>
              <a:gd name="p0x14" fmla="*/ 0 w 3570"/>
              <a:gd name="p0y14" fmla="*/ 94 h 866"/>
              <a:gd name="p0x15" fmla="*/ 94 w 3570"/>
              <a:gd name="p0y15" fmla="*/ 0 h 866"/>
              <a:gd name="p0x16" fmla="*/ 210 w 3570"/>
              <a:gd name="p0y16" fmla="*/ 0 h 86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任意多边形 14"/>
          <p:cNvSpPr/>
          <p:nvPr>
            <p:custDataLst>
              <p:tags r:id="rId13"/>
            </p:custDataLst>
          </p:nvPr>
        </p:nvSpPr>
        <p:spPr>
          <a:xfrm>
            <a:off x="885825" y="586803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6" name="图片 15"/>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rcRect l="-2632" t="-7143" r="-2632" b="-7143"/>
          <a:stretch>
            <a:fillRect/>
          </a:stretch>
        </p:blipFill>
        <p:spPr>
          <a:xfrm>
            <a:off x="923925" y="5925185"/>
            <a:ext cx="190500" cy="152400"/>
          </a:xfrm>
          <a:prstGeom prst="rect">
            <a:avLst/>
          </a:prstGeom>
        </p:spPr>
      </p:pic>
      <p:sp>
        <p:nvSpPr>
          <p:cNvPr id="18" name="文本框 17"/>
          <p:cNvSpPr txBox="1"/>
          <p:nvPr>
            <p:custDataLst>
              <p:tags r:id="rId17"/>
            </p:custDataLst>
          </p:nvPr>
        </p:nvSpPr>
        <p:spPr>
          <a:xfrm>
            <a:off x="1266825" y="5829795"/>
            <a:ext cx="1581150" cy="335261"/>
          </a:xfrm>
          <a:prstGeom prst="rect">
            <a:avLst/>
          </a:prstGeom>
          <a:noFill/>
        </p:spPr>
        <p:txBody>
          <a:bodyPr wrap="square" lIns="0" tIns="0" rIns="0" bIns="0" rtlCol="0" anchor="t">
            <a:noAutofit/>
          </a:bodyPr>
          <a:p>
            <a:pPr algn="l">
              <a:lnSpc>
                <a:spcPct val="108000"/>
              </a:lnSpc>
            </a:pPr>
            <a:r>
              <a:rPr lang="zh-CN" altLang="en-US" sz="975">
                <a:solidFill>
                  <a:schemeClr val="accent1">
                    <a:lumMod val="61640"/>
                  </a:schemeClr>
                </a:solidFill>
                <a:cs typeface="+mn-lt"/>
              </a:rPr>
              <a:t>声音</a:t>
            </a:r>
            <a:r>
              <a:rPr lang="en-US" altLang="zh-CN" sz="975">
                <a:solidFill>
                  <a:schemeClr val="accent1">
                    <a:lumMod val="61640"/>
                  </a:schemeClr>
                </a:solidFill>
                <a:cs typeface="+mn-lt"/>
              </a:rPr>
              <a:t> + </a:t>
            </a:r>
            <a:r>
              <a:rPr lang="zh-CN" altLang="en-US" sz="975">
                <a:solidFill>
                  <a:schemeClr val="accent1">
                    <a:lumMod val="61640"/>
                  </a:schemeClr>
                </a:solidFill>
                <a:cs typeface="+mn-lt"/>
              </a:rPr>
              <a:t>灯光双通道触达，覆盖听力与视力退化老人</a:t>
            </a:r>
            <a:endParaRPr lang="zh-CN" altLang="en-US" sz="975">
              <a:solidFill>
                <a:schemeClr val="accent1">
                  <a:lumMod val="61640"/>
                </a:schemeClr>
              </a:solidFill>
              <a:cs typeface="+mn-lt"/>
            </a:endParaRPr>
          </a:p>
        </p:txBody>
      </p:sp>
      <p:sp>
        <p:nvSpPr>
          <p:cNvPr id="20" name="任意多边形 19"/>
          <p:cNvSpPr/>
          <p:nvPr>
            <p:custDataLst>
              <p:tags r:id="rId18"/>
            </p:custDataLst>
          </p:nvPr>
        </p:nvSpPr>
        <p:spPr>
          <a:xfrm>
            <a:off x="3395345" y="1063625"/>
            <a:ext cx="2581275" cy="5408295"/>
          </a:xfrm>
          <a:custGeom>
            <a:avLst/>
            <a:gdLst>
              <a:gd name="sw" fmla="*/ 1 w 4065"/>
              <a:gd name="sh" fmla="*/ 1 h 8517"/>
              <a:gd name="mins" fmla="min sw sh"/>
              <a:gd name="dsw" fmla="+- 0 sw mins"/>
              <a:gd name="dsh" fmla="+- 0 sh mins"/>
              <a:gd name="p0x0" fmla="*/ 210 w 4065"/>
              <a:gd name="p0y0" fmla="*/ 0 h 8517"/>
              <a:gd name="p0x1" fmla="*/ 3855 w 4065"/>
              <a:gd name="p0y1" fmla="*/ 0 h 8517"/>
              <a:gd name="p0x2" fmla="*/ 3970 w 4065"/>
              <a:gd name="p0y2" fmla="*/ 0 h 8517"/>
              <a:gd name="p0x3" fmla="*/ 4065 w 4065"/>
              <a:gd name="p0y3" fmla="*/ 94 h 8517"/>
              <a:gd name="p0x4" fmla="*/ 4065 w 4065"/>
              <a:gd name="p0y4" fmla="*/ 210 h 8517"/>
              <a:gd name="p0x5" fmla="*/ 4065 w 4065"/>
              <a:gd name="p0y5" fmla="*/ 8307 h 8517"/>
              <a:gd name="p0x6" fmla="*/ 4065 w 4065"/>
              <a:gd name="p0y6" fmla="*/ 8423 h 8517"/>
              <a:gd name="p0x7" fmla="*/ 3970 w 4065"/>
              <a:gd name="p0y7" fmla="*/ 8517 h 8517"/>
              <a:gd name="p0x8" fmla="*/ 3855 w 4065"/>
              <a:gd name="p0y8" fmla="*/ 8517 h 8517"/>
              <a:gd name="p0x9" fmla="*/ 210 w 4065"/>
              <a:gd name="p0y9" fmla="*/ 8517 h 8517"/>
              <a:gd name="p0x10" fmla="*/ 94 w 4065"/>
              <a:gd name="p0y10" fmla="*/ 8517 h 8517"/>
              <a:gd name="p0x11" fmla="*/ 0 w 4065"/>
              <a:gd name="p0y11" fmla="*/ 8423 h 8517"/>
              <a:gd name="p0x12" fmla="*/ 0 w 4065"/>
              <a:gd name="p0y12" fmla="*/ 8307 h 8517"/>
              <a:gd name="p0x13" fmla="*/ 0 w 4065"/>
              <a:gd name="p0y13" fmla="*/ 210 h 8517"/>
              <a:gd name="p0x14" fmla="*/ 0 w 4065"/>
              <a:gd name="p0y14" fmla="*/ 94 h 8517"/>
              <a:gd name="p0x15" fmla="*/ 94 w 4065"/>
              <a:gd name="p0y15" fmla="*/ 0 h 8517"/>
              <a:gd name="p0x16" fmla="*/ 210 w 406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9" name="组合 68"/>
          <p:cNvGrpSpPr/>
          <p:nvPr/>
        </p:nvGrpSpPr>
        <p:grpSpPr>
          <a:xfrm>
            <a:off x="3400425" y="1068070"/>
            <a:ext cx="2571750" cy="584200"/>
            <a:chOff x="5355" y="1682"/>
            <a:chExt cx="4050" cy="920"/>
          </a:xfrm>
        </p:grpSpPr>
        <p:sp>
          <p:nvSpPr>
            <p:cNvPr id="21" name="任意多边形 20"/>
            <p:cNvSpPr/>
            <p:nvPr>
              <p:custDataLst>
                <p:tags r:id="rId19"/>
              </p:custDataLst>
            </p:nvPr>
          </p:nvSpPr>
          <p:spPr>
            <a:xfrm>
              <a:off x="5355" y="1682"/>
              <a:ext cx="4050" cy="921"/>
            </a:xfrm>
            <a:custGeom>
              <a:avLst/>
              <a:gdLst>
                <a:gd name="sw" fmla="*/ 1 w 4050"/>
                <a:gd name="sh" fmla="*/ 1 h 920"/>
                <a:gd name="mins" fmla="min sw sh"/>
                <a:gd name="dsw" fmla="+- 0 sw mins"/>
                <a:gd name="dsh" fmla="+- 0 sh mins"/>
                <a:gd name="p0x0" fmla="*/ 0 w 4050"/>
                <a:gd name="p0y0" fmla="*/ 0 h 920"/>
                <a:gd name="p0x1" fmla="*/ 4050 w 4050"/>
                <a:gd name="p0y1" fmla="*/ 0 h 920"/>
                <a:gd name="p0x2" fmla="*/ 4050 w 4050"/>
                <a:gd name="p0y2" fmla="*/ 920 h 920"/>
                <a:gd name="p0x3" fmla="*/ 0 w 4050"/>
                <a:gd name="p0y3" fmla="*/ 920 h 920"/>
                <a:gd name="p0x4" fmla="*/ 0 w 4050"/>
                <a:gd name="p0y4" fmla="*/ 0 h 920"/>
              </a:gdLst>
              <a:ahLst/>
              <a:cxnLst/>
              <a:pathLst>
                <a:path w="4050" h="921">
                  <a:moveTo>
                    <a:pt x="210" y="0"/>
                  </a:moveTo>
                  <a:lnTo>
                    <a:pt x="3840" y="0"/>
                  </a:lnTo>
                  <a:cubicBezTo>
                    <a:pt x="3956" y="0"/>
                    <a:pt x="4050" y="94"/>
                    <a:pt x="4050" y="210"/>
                  </a:cubicBezTo>
                  <a:lnTo>
                    <a:pt x="405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2" name="任意多边形 21"/>
            <p:cNvSpPr/>
            <p:nvPr>
              <p:custDataLst>
                <p:tags r:id="rId20"/>
              </p:custDataLst>
            </p:nvPr>
          </p:nvSpPr>
          <p:spPr>
            <a:xfrm>
              <a:off x="5355" y="2588"/>
              <a:ext cx="4050" cy="15"/>
            </a:xfrm>
            <a:custGeom>
              <a:avLst/>
              <a:gdLst>
                <a:gd name="sw" fmla="*/ 1 w 4050"/>
                <a:gd name="sh" fmla="*/ 1 h 15"/>
                <a:gd name="mins" fmla="min sw sh"/>
                <a:gd name="dsw" fmla="+- 0 sw mins"/>
                <a:gd name="dsh" fmla="+- 0 sh mins"/>
                <a:gd name="p0x0" fmla="*/ 4050 w 4050"/>
                <a:gd name="p0y0" fmla="*/ 15 h 15"/>
                <a:gd name="p0x1" fmla="*/ 0 w 4050"/>
                <a:gd name="p0y1" fmla="*/ 15 h 15"/>
                <a:gd name="p0x2" fmla="*/ 0 w 4050"/>
                <a:gd name="p0y2" fmla="*/ 0 h 15"/>
                <a:gd name="p0x3" fmla="*/ 4050 w 4050"/>
                <a:gd name="p0y3" fmla="*/ 0 h 15"/>
                <a:gd name="p0x4" fmla="*/ 4050 w 4050"/>
                <a:gd name="p0y4" fmla="*/ 15 h 15"/>
              </a:gdLst>
              <a:ahLst/>
              <a:cxnLst/>
              <a:pathLst>
                <a:path w="4050" h="15">
                  <a:moveTo>
                    <a:pt x="4050" y="0"/>
                  </a:moveTo>
                  <a:lnTo>
                    <a:pt x="4050" y="15"/>
                  </a:lnTo>
                  <a:lnTo>
                    <a:pt x="0" y="15"/>
                  </a:lnTo>
                  <a:lnTo>
                    <a:pt x="0" y="0"/>
                  </a:lnTo>
                  <a:lnTo>
                    <a:pt x="405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24" name="任意多边形 23"/>
          <p:cNvSpPr/>
          <p:nvPr>
            <p:custDataLst>
              <p:tags r:id="rId21"/>
            </p:custDataLst>
          </p:nvPr>
        </p:nvSpPr>
        <p:spPr>
          <a:xfrm>
            <a:off x="3552825" y="122237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5" name="图片 24"/>
          <p:cNvPicPr>
            <a:picLocks noChangeAspect="1"/>
          </p:cNvPicPr>
          <p:nvPr>
            <p:custDataLst>
              <p:tags r:id="rId22"/>
            </p:custDataLst>
          </p:nvPr>
        </p:nvPicPr>
        <p:blipFill>
          <a:blip r:embed="rId23">
            <a:extLst>
              <a:ext uri="{96DAC541-7B7A-43D3-8B79-37D633B846F1}">
                <asvg:svgBlip xmlns:asvg="http://schemas.microsoft.com/office/drawing/2016/SVG/main" r:embed="rId24"/>
              </a:ext>
            </a:extLst>
          </a:blip>
          <a:srcRect l="-3125" r="-3125"/>
          <a:stretch>
            <a:fillRect/>
          </a:stretch>
        </p:blipFill>
        <p:spPr>
          <a:xfrm>
            <a:off x="3629025" y="1279525"/>
            <a:ext cx="114300" cy="152400"/>
          </a:xfrm>
          <a:prstGeom prst="rect">
            <a:avLst/>
          </a:prstGeom>
        </p:spPr>
      </p:pic>
      <p:sp>
        <p:nvSpPr>
          <p:cNvPr id="27" name="文本框 26"/>
          <p:cNvSpPr txBox="1"/>
          <p:nvPr>
            <p:custDataLst>
              <p:tags r:id="rId25"/>
            </p:custDataLst>
          </p:nvPr>
        </p:nvSpPr>
        <p:spPr>
          <a:xfrm>
            <a:off x="3933825" y="1164860"/>
            <a:ext cx="18859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物理防错</a:t>
            </a:r>
            <a:endParaRPr sz="2100" b="1" spc="63">
              <a:solidFill>
                <a:srgbClr val="1A3E5C"/>
              </a:solidFill>
              <a:cs typeface="+mn-lt"/>
            </a:endParaRPr>
          </a:p>
        </p:txBody>
      </p:sp>
      <p:sp>
        <p:nvSpPr>
          <p:cNvPr id="28" name="任意多边形 27"/>
          <p:cNvSpPr/>
          <p:nvPr>
            <p:custDataLst>
              <p:tags r:id="rId26"/>
            </p:custDataLst>
          </p:nvPr>
        </p:nvSpPr>
        <p:spPr>
          <a:xfrm>
            <a:off x="3552825" y="192722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27"/>
            </p:custDataLst>
          </p:nvPr>
        </p:nvSpPr>
        <p:spPr>
          <a:xfrm>
            <a:off x="3743325" y="1832543"/>
            <a:ext cx="2076450"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定时锁定释放</a:t>
            </a:r>
            <a:r>
              <a:rPr sz="1200" b="1">
                <a:solidFill>
                  <a:schemeClr val="tx2"/>
                </a:solidFill>
                <a:cs typeface="+mn-lt"/>
              </a:rPr>
              <a:t>对应剂量</a:t>
            </a:r>
            <a:r>
              <a:rPr sz="1200">
                <a:solidFill>
                  <a:srgbClr val="3D5A78"/>
                </a:solidFill>
                <a:cs typeface="+mn-lt"/>
              </a:rPr>
              <a:t>，杜绝重复或错服</a:t>
            </a:r>
            <a:endParaRPr sz="1200">
              <a:solidFill>
                <a:srgbClr val="3D5A78"/>
              </a:solidFill>
              <a:cs typeface="+mn-lt"/>
            </a:endParaRPr>
          </a:p>
        </p:txBody>
      </p:sp>
      <p:sp>
        <p:nvSpPr>
          <p:cNvPr id="30" name="任意多边形 29"/>
          <p:cNvSpPr/>
          <p:nvPr>
            <p:custDataLst>
              <p:tags r:id="rId28"/>
            </p:custDataLst>
          </p:nvPr>
        </p:nvSpPr>
        <p:spPr>
          <a:xfrm>
            <a:off x="3552825" y="5726430"/>
            <a:ext cx="2266950" cy="549910"/>
          </a:xfrm>
          <a:custGeom>
            <a:avLst/>
            <a:gdLst>
              <a:gd name="sw" fmla="*/ 1 w 3570"/>
              <a:gd name="sh" fmla="*/ 1 h 866"/>
              <a:gd name="mins" fmla="min sw sh"/>
              <a:gd name="dsw" fmla="+- 0 sw mins"/>
              <a:gd name="dsh" fmla="+- 0 sh mins"/>
              <a:gd name="p0x0" fmla="*/ 210 w 3570"/>
              <a:gd name="p0y0" fmla="*/ 0 h 866"/>
              <a:gd name="p0x1" fmla="*/ 3360 w 3570"/>
              <a:gd name="p0y1" fmla="*/ 0 h 866"/>
              <a:gd name="p0x2" fmla="*/ 3475 w 3570"/>
              <a:gd name="p0y2" fmla="*/ 0 h 866"/>
              <a:gd name="p0x3" fmla="*/ 3570 w 3570"/>
              <a:gd name="p0y3" fmla="*/ 94 h 866"/>
              <a:gd name="p0x4" fmla="*/ 3570 w 3570"/>
              <a:gd name="p0y4" fmla="*/ 210 h 866"/>
              <a:gd name="p0x5" fmla="*/ 3570 w 3570"/>
              <a:gd name="p0y5" fmla="*/ 656 h 866"/>
              <a:gd name="p0x6" fmla="*/ 3570 w 3570"/>
              <a:gd name="p0y6" fmla="*/ 772 h 866"/>
              <a:gd name="p0x7" fmla="*/ 3475 w 3570"/>
              <a:gd name="p0y7" fmla="*/ 866 h 866"/>
              <a:gd name="p0x8" fmla="*/ 3360 w 3570"/>
              <a:gd name="p0y8" fmla="*/ 866 h 866"/>
              <a:gd name="p0x9" fmla="*/ 210 w 3570"/>
              <a:gd name="p0y9" fmla="*/ 866 h 866"/>
              <a:gd name="p0x10" fmla="*/ 94 w 3570"/>
              <a:gd name="p0y10" fmla="*/ 866 h 866"/>
              <a:gd name="p0x11" fmla="*/ 0 w 3570"/>
              <a:gd name="p0y11" fmla="*/ 772 h 866"/>
              <a:gd name="p0x12" fmla="*/ 0 w 3570"/>
              <a:gd name="p0y12" fmla="*/ 656 h 866"/>
              <a:gd name="p0x13" fmla="*/ 0 w 3570"/>
              <a:gd name="p0y13" fmla="*/ 210 h 866"/>
              <a:gd name="p0x14" fmla="*/ 0 w 3570"/>
              <a:gd name="p0y14" fmla="*/ 94 h 866"/>
              <a:gd name="p0x15" fmla="*/ 94 w 3570"/>
              <a:gd name="p0y15" fmla="*/ 0 h 866"/>
              <a:gd name="p0x16" fmla="*/ 210 w 3570"/>
              <a:gd name="p0y16" fmla="*/ 0 h 86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任意多边形 30"/>
          <p:cNvSpPr/>
          <p:nvPr>
            <p:custDataLst>
              <p:tags r:id="rId29"/>
            </p:custDataLst>
          </p:nvPr>
        </p:nvSpPr>
        <p:spPr>
          <a:xfrm>
            <a:off x="3705225" y="586803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2" name="图片 31"/>
          <p:cNvPicPr>
            <a:picLocks noChangeAspect="1"/>
          </p:cNvPicPr>
          <p:nvPr>
            <p:custDataLst>
              <p:tags r:id="rId30"/>
            </p:custDataLst>
          </p:nvPr>
        </p:nvPicPr>
        <p:blipFill>
          <a:blip r:embed="rId31">
            <a:extLst>
              <a:ext uri="{96DAC541-7B7A-43D3-8B79-37D633B846F1}">
                <asvg:svgBlip xmlns:asvg="http://schemas.microsoft.com/office/drawing/2016/SVG/main" r:embed="rId32"/>
              </a:ext>
            </a:extLst>
          </a:blip>
          <a:srcRect l="-3333" t="-3333" r="-3333" b="-3333"/>
          <a:stretch>
            <a:fillRect/>
          </a:stretch>
        </p:blipFill>
        <p:spPr>
          <a:xfrm>
            <a:off x="3762375" y="5925185"/>
            <a:ext cx="152400" cy="152400"/>
          </a:xfrm>
          <a:prstGeom prst="rect">
            <a:avLst/>
          </a:prstGeom>
        </p:spPr>
      </p:pic>
      <p:sp>
        <p:nvSpPr>
          <p:cNvPr id="34" name="文本框 33"/>
          <p:cNvSpPr txBox="1"/>
          <p:nvPr>
            <p:custDataLst>
              <p:tags r:id="rId33"/>
            </p:custDataLst>
          </p:nvPr>
        </p:nvSpPr>
        <p:spPr>
          <a:xfrm>
            <a:off x="4086225" y="5829795"/>
            <a:ext cx="1581150" cy="335261"/>
          </a:xfrm>
          <a:prstGeom prst="rect">
            <a:avLst/>
          </a:prstGeom>
          <a:noFill/>
        </p:spPr>
        <p:txBody>
          <a:bodyPr wrap="square" lIns="0" tIns="0" rIns="0" bIns="0" rtlCol="0" anchor="t">
            <a:noAutofit/>
          </a:bodyPr>
          <a:p>
            <a:pPr algn="l">
              <a:lnSpc>
                <a:spcPct val="108000"/>
              </a:lnSpc>
            </a:pPr>
            <a:r>
              <a:rPr sz="975">
                <a:solidFill>
                  <a:schemeClr val="accent1">
                    <a:lumMod val="61640"/>
                  </a:schemeClr>
                </a:solidFill>
                <a:cs typeface="+mn-lt"/>
              </a:rPr>
              <a:t>剂量仓门未到点锁定，物理层面阻断误服风险</a:t>
            </a:r>
            <a:endParaRPr sz="975">
              <a:solidFill>
                <a:schemeClr val="accent1">
                  <a:lumMod val="61640"/>
                </a:schemeClr>
              </a:solidFill>
              <a:cs typeface="+mn-lt"/>
            </a:endParaRPr>
          </a:p>
        </p:txBody>
      </p:sp>
      <p:sp>
        <p:nvSpPr>
          <p:cNvPr id="36" name="任意多边形 35"/>
          <p:cNvSpPr/>
          <p:nvPr>
            <p:custDataLst>
              <p:tags r:id="rId34"/>
            </p:custDataLst>
          </p:nvPr>
        </p:nvSpPr>
        <p:spPr>
          <a:xfrm>
            <a:off x="6214745" y="1063625"/>
            <a:ext cx="2581275" cy="5408295"/>
          </a:xfrm>
          <a:custGeom>
            <a:avLst/>
            <a:gdLst>
              <a:gd name="sw" fmla="*/ 1 w 4065"/>
              <a:gd name="sh" fmla="*/ 1 h 8517"/>
              <a:gd name="mins" fmla="min sw sh"/>
              <a:gd name="dsw" fmla="+- 0 sw mins"/>
              <a:gd name="dsh" fmla="+- 0 sh mins"/>
              <a:gd name="p0x0" fmla="*/ 210 w 4065"/>
              <a:gd name="p0y0" fmla="*/ 0 h 8517"/>
              <a:gd name="p0x1" fmla="*/ 3855 w 4065"/>
              <a:gd name="p0y1" fmla="*/ 0 h 8517"/>
              <a:gd name="p0x2" fmla="*/ 3970 w 4065"/>
              <a:gd name="p0y2" fmla="*/ 0 h 8517"/>
              <a:gd name="p0x3" fmla="*/ 4065 w 4065"/>
              <a:gd name="p0y3" fmla="*/ 94 h 8517"/>
              <a:gd name="p0x4" fmla="*/ 4065 w 4065"/>
              <a:gd name="p0y4" fmla="*/ 210 h 8517"/>
              <a:gd name="p0x5" fmla="*/ 4065 w 4065"/>
              <a:gd name="p0y5" fmla="*/ 8307 h 8517"/>
              <a:gd name="p0x6" fmla="*/ 4065 w 4065"/>
              <a:gd name="p0y6" fmla="*/ 8423 h 8517"/>
              <a:gd name="p0x7" fmla="*/ 3970 w 4065"/>
              <a:gd name="p0y7" fmla="*/ 8517 h 8517"/>
              <a:gd name="p0x8" fmla="*/ 3855 w 4065"/>
              <a:gd name="p0y8" fmla="*/ 8517 h 8517"/>
              <a:gd name="p0x9" fmla="*/ 210 w 4065"/>
              <a:gd name="p0y9" fmla="*/ 8517 h 8517"/>
              <a:gd name="p0x10" fmla="*/ 94 w 4065"/>
              <a:gd name="p0y10" fmla="*/ 8517 h 8517"/>
              <a:gd name="p0x11" fmla="*/ 0 w 4065"/>
              <a:gd name="p0y11" fmla="*/ 8423 h 8517"/>
              <a:gd name="p0x12" fmla="*/ 0 w 4065"/>
              <a:gd name="p0y12" fmla="*/ 8307 h 8517"/>
              <a:gd name="p0x13" fmla="*/ 0 w 4065"/>
              <a:gd name="p0y13" fmla="*/ 210 h 8517"/>
              <a:gd name="p0x14" fmla="*/ 0 w 4065"/>
              <a:gd name="p0y14" fmla="*/ 94 h 8517"/>
              <a:gd name="p0x15" fmla="*/ 94 w 4065"/>
              <a:gd name="p0y15" fmla="*/ 0 h 8517"/>
              <a:gd name="p0x16" fmla="*/ 210 w 406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0" name="组合 69"/>
          <p:cNvGrpSpPr/>
          <p:nvPr/>
        </p:nvGrpSpPr>
        <p:grpSpPr>
          <a:xfrm>
            <a:off x="6219825" y="1068070"/>
            <a:ext cx="2571750" cy="584200"/>
            <a:chOff x="9795" y="1682"/>
            <a:chExt cx="4050" cy="920"/>
          </a:xfrm>
        </p:grpSpPr>
        <p:sp>
          <p:nvSpPr>
            <p:cNvPr id="37" name="任意多边形 36"/>
            <p:cNvSpPr/>
            <p:nvPr>
              <p:custDataLst>
                <p:tags r:id="rId35"/>
              </p:custDataLst>
            </p:nvPr>
          </p:nvSpPr>
          <p:spPr>
            <a:xfrm>
              <a:off x="9795" y="1682"/>
              <a:ext cx="4050" cy="921"/>
            </a:xfrm>
            <a:custGeom>
              <a:avLst/>
              <a:gdLst>
                <a:gd name="sw" fmla="*/ 1 w 4050"/>
                <a:gd name="sh" fmla="*/ 1 h 920"/>
                <a:gd name="mins" fmla="min sw sh"/>
                <a:gd name="dsw" fmla="+- 0 sw mins"/>
                <a:gd name="dsh" fmla="+- 0 sh mins"/>
                <a:gd name="p0x0" fmla="*/ 0 w 4050"/>
                <a:gd name="p0y0" fmla="*/ 0 h 920"/>
                <a:gd name="p0x1" fmla="*/ 4050 w 4050"/>
                <a:gd name="p0y1" fmla="*/ 0 h 920"/>
                <a:gd name="p0x2" fmla="*/ 4050 w 4050"/>
                <a:gd name="p0y2" fmla="*/ 920 h 920"/>
                <a:gd name="p0x3" fmla="*/ 0 w 4050"/>
                <a:gd name="p0y3" fmla="*/ 920 h 920"/>
                <a:gd name="p0x4" fmla="*/ 0 w 4050"/>
                <a:gd name="p0y4" fmla="*/ 0 h 920"/>
              </a:gdLst>
              <a:ahLst/>
              <a:cxnLst/>
              <a:pathLst>
                <a:path w="4050" h="921">
                  <a:moveTo>
                    <a:pt x="210" y="0"/>
                  </a:moveTo>
                  <a:lnTo>
                    <a:pt x="3840" y="0"/>
                  </a:lnTo>
                  <a:cubicBezTo>
                    <a:pt x="3956" y="0"/>
                    <a:pt x="4050" y="94"/>
                    <a:pt x="4050" y="210"/>
                  </a:cubicBezTo>
                  <a:lnTo>
                    <a:pt x="405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8" name="任意多边形 37"/>
            <p:cNvSpPr/>
            <p:nvPr>
              <p:custDataLst>
                <p:tags r:id="rId36"/>
              </p:custDataLst>
            </p:nvPr>
          </p:nvSpPr>
          <p:spPr>
            <a:xfrm>
              <a:off x="9795" y="2588"/>
              <a:ext cx="4050" cy="15"/>
            </a:xfrm>
            <a:custGeom>
              <a:avLst/>
              <a:gdLst>
                <a:gd name="sw" fmla="*/ 1 w 4050"/>
                <a:gd name="sh" fmla="*/ 1 h 15"/>
                <a:gd name="mins" fmla="min sw sh"/>
                <a:gd name="dsw" fmla="+- 0 sw mins"/>
                <a:gd name="dsh" fmla="+- 0 sh mins"/>
                <a:gd name="p0x0" fmla="*/ 4050 w 4050"/>
                <a:gd name="p0y0" fmla="*/ 15 h 15"/>
                <a:gd name="p0x1" fmla="*/ 0 w 4050"/>
                <a:gd name="p0y1" fmla="*/ 15 h 15"/>
                <a:gd name="p0x2" fmla="*/ 0 w 4050"/>
                <a:gd name="p0y2" fmla="*/ 0 h 15"/>
                <a:gd name="p0x3" fmla="*/ 4050 w 4050"/>
                <a:gd name="p0y3" fmla="*/ 0 h 15"/>
                <a:gd name="p0x4" fmla="*/ 4050 w 4050"/>
                <a:gd name="p0y4" fmla="*/ 15 h 15"/>
              </a:gdLst>
              <a:ahLst/>
              <a:cxnLst/>
              <a:pathLst>
                <a:path w="4050" h="15">
                  <a:moveTo>
                    <a:pt x="4050" y="0"/>
                  </a:moveTo>
                  <a:lnTo>
                    <a:pt x="4050" y="15"/>
                  </a:lnTo>
                  <a:lnTo>
                    <a:pt x="0" y="15"/>
                  </a:lnTo>
                  <a:lnTo>
                    <a:pt x="0" y="0"/>
                  </a:lnTo>
                  <a:lnTo>
                    <a:pt x="405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40" name="任意多边形 39"/>
          <p:cNvSpPr/>
          <p:nvPr>
            <p:custDataLst>
              <p:tags r:id="rId37"/>
            </p:custDataLst>
          </p:nvPr>
        </p:nvSpPr>
        <p:spPr>
          <a:xfrm>
            <a:off x="6372225" y="122237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1" name="图片 40"/>
          <p:cNvPicPr>
            <a:picLocks noChangeAspect="1"/>
          </p:cNvPicPr>
          <p:nvPr>
            <p:custDataLst>
              <p:tags r:id="rId38"/>
            </p:custDataLst>
          </p:nvPr>
        </p:nvPicPr>
        <p:blipFill>
          <a:blip r:embed="rId39">
            <a:extLst>
              <a:ext uri="{96DAC541-7B7A-43D3-8B79-37D633B846F1}">
                <asvg:svgBlip xmlns:asvg="http://schemas.microsoft.com/office/drawing/2016/SVG/main" r:embed="rId40"/>
              </a:ext>
            </a:extLst>
          </a:blip>
          <a:srcRect t="-3333" b="-3333"/>
          <a:stretch>
            <a:fillRect/>
          </a:stretch>
        </p:blipFill>
        <p:spPr>
          <a:xfrm>
            <a:off x="6429375" y="1279525"/>
            <a:ext cx="152400" cy="152400"/>
          </a:xfrm>
          <a:prstGeom prst="rect">
            <a:avLst/>
          </a:prstGeom>
        </p:spPr>
      </p:pic>
      <p:sp>
        <p:nvSpPr>
          <p:cNvPr id="43" name="文本框 42"/>
          <p:cNvSpPr txBox="1"/>
          <p:nvPr>
            <p:custDataLst>
              <p:tags r:id="rId41"/>
            </p:custDataLst>
          </p:nvPr>
        </p:nvSpPr>
        <p:spPr>
          <a:xfrm>
            <a:off x="6753225" y="1164860"/>
            <a:ext cx="18859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漏服必报</a:t>
            </a:r>
            <a:endParaRPr sz="2100" b="1" spc="63">
              <a:solidFill>
                <a:srgbClr val="1A3E5C"/>
              </a:solidFill>
              <a:cs typeface="+mn-lt"/>
            </a:endParaRPr>
          </a:p>
        </p:txBody>
      </p:sp>
      <p:sp>
        <p:nvSpPr>
          <p:cNvPr id="44" name="任意多边形 43"/>
          <p:cNvSpPr/>
          <p:nvPr>
            <p:custDataLst>
              <p:tags r:id="rId42"/>
            </p:custDataLst>
          </p:nvPr>
        </p:nvSpPr>
        <p:spPr>
          <a:xfrm>
            <a:off x="6372225" y="192722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文本框 44"/>
          <p:cNvSpPr txBox="1"/>
          <p:nvPr>
            <p:custDataLst>
              <p:tags r:id="rId43"/>
            </p:custDataLst>
          </p:nvPr>
        </p:nvSpPr>
        <p:spPr>
          <a:xfrm>
            <a:off x="6562725" y="1832543"/>
            <a:ext cx="2076450"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自动向</a:t>
            </a:r>
            <a:r>
              <a:rPr sz="1200" b="1">
                <a:solidFill>
                  <a:schemeClr val="tx2"/>
                </a:solidFill>
                <a:cs typeface="+mn-lt"/>
              </a:rPr>
              <a:t>护理员与家属报警</a:t>
            </a:r>
            <a:r>
              <a:rPr sz="1200">
                <a:solidFill>
                  <a:srgbClr val="3D5A78"/>
                </a:solidFill>
                <a:cs typeface="+mn-lt"/>
              </a:rPr>
              <a:t>，记录同步健康档案</a:t>
            </a:r>
            <a:endParaRPr sz="1200">
              <a:solidFill>
                <a:srgbClr val="3D5A78"/>
              </a:solidFill>
              <a:cs typeface="+mn-lt"/>
            </a:endParaRPr>
          </a:p>
        </p:txBody>
      </p:sp>
      <p:sp>
        <p:nvSpPr>
          <p:cNvPr id="46" name="任意多边形 45"/>
          <p:cNvSpPr/>
          <p:nvPr>
            <p:custDataLst>
              <p:tags r:id="rId44"/>
            </p:custDataLst>
          </p:nvPr>
        </p:nvSpPr>
        <p:spPr>
          <a:xfrm>
            <a:off x="6372225" y="5726430"/>
            <a:ext cx="2266950" cy="549910"/>
          </a:xfrm>
          <a:custGeom>
            <a:avLst/>
            <a:gdLst>
              <a:gd name="sw" fmla="*/ 1 w 3570"/>
              <a:gd name="sh" fmla="*/ 1 h 866"/>
              <a:gd name="mins" fmla="min sw sh"/>
              <a:gd name="dsw" fmla="+- 0 sw mins"/>
              <a:gd name="dsh" fmla="+- 0 sh mins"/>
              <a:gd name="p0x0" fmla="*/ 210 w 3570"/>
              <a:gd name="p0y0" fmla="*/ 0 h 866"/>
              <a:gd name="p0x1" fmla="*/ 3360 w 3570"/>
              <a:gd name="p0y1" fmla="*/ 0 h 866"/>
              <a:gd name="p0x2" fmla="*/ 3475 w 3570"/>
              <a:gd name="p0y2" fmla="*/ 0 h 866"/>
              <a:gd name="p0x3" fmla="*/ 3570 w 3570"/>
              <a:gd name="p0y3" fmla="*/ 94 h 866"/>
              <a:gd name="p0x4" fmla="*/ 3570 w 3570"/>
              <a:gd name="p0y4" fmla="*/ 210 h 866"/>
              <a:gd name="p0x5" fmla="*/ 3570 w 3570"/>
              <a:gd name="p0y5" fmla="*/ 656 h 866"/>
              <a:gd name="p0x6" fmla="*/ 3570 w 3570"/>
              <a:gd name="p0y6" fmla="*/ 772 h 866"/>
              <a:gd name="p0x7" fmla="*/ 3475 w 3570"/>
              <a:gd name="p0y7" fmla="*/ 866 h 866"/>
              <a:gd name="p0x8" fmla="*/ 3360 w 3570"/>
              <a:gd name="p0y8" fmla="*/ 866 h 866"/>
              <a:gd name="p0x9" fmla="*/ 210 w 3570"/>
              <a:gd name="p0y9" fmla="*/ 866 h 866"/>
              <a:gd name="p0x10" fmla="*/ 94 w 3570"/>
              <a:gd name="p0y10" fmla="*/ 866 h 866"/>
              <a:gd name="p0x11" fmla="*/ 0 w 3570"/>
              <a:gd name="p0y11" fmla="*/ 772 h 866"/>
              <a:gd name="p0x12" fmla="*/ 0 w 3570"/>
              <a:gd name="p0y12" fmla="*/ 656 h 866"/>
              <a:gd name="p0x13" fmla="*/ 0 w 3570"/>
              <a:gd name="p0y13" fmla="*/ 210 h 866"/>
              <a:gd name="p0x14" fmla="*/ 0 w 3570"/>
              <a:gd name="p0y14" fmla="*/ 94 h 866"/>
              <a:gd name="p0x15" fmla="*/ 94 w 3570"/>
              <a:gd name="p0y15" fmla="*/ 0 h 866"/>
              <a:gd name="p0x16" fmla="*/ 210 w 3570"/>
              <a:gd name="p0y16" fmla="*/ 0 h 86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5"/>
            </p:custDataLst>
          </p:nvPr>
        </p:nvSpPr>
        <p:spPr>
          <a:xfrm>
            <a:off x="6524625" y="586803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8" name="图片 47"/>
          <p:cNvPicPr>
            <a:picLocks noChangeAspect="1"/>
          </p:cNvPicPr>
          <p:nvPr>
            <p:custDataLst>
              <p:tags r:id="rId46"/>
            </p:custDataLst>
          </p:nvPr>
        </p:nvPicPr>
        <p:blipFill>
          <a:blip r:embed="rId47">
            <a:extLst>
              <a:ext uri="{96DAC541-7B7A-43D3-8B79-37D633B846F1}">
                <asvg:svgBlip xmlns:asvg="http://schemas.microsoft.com/office/drawing/2016/SVG/main" r:embed="rId48"/>
              </a:ext>
            </a:extLst>
          </a:blip>
          <a:srcRect/>
          <a:stretch>
            <a:fillRect/>
          </a:stretch>
        </p:blipFill>
        <p:spPr>
          <a:xfrm>
            <a:off x="6600825" y="5925185"/>
            <a:ext cx="114300" cy="152400"/>
          </a:xfrm>
          <a:prstGeom prst="rect">
            <a:avLst/>
          </a:prstGeom>
        </p:spPr>
      </p:pic>
      <p:sp>
        <p:nvSpPr>
          <p:cNvPr id="50" name="文本框 49"/>
          <p:cNvSpPr txBox="1"/>
          <p:nvPr>
            <p:custDataLst>
              <p:tags r:id="rId49"/>
            </p:custDataLst>
          </p:nvPr>
        </p:nvSpPr>
        <p:spPr>
          <a:xfrm>
            <a:off x="6905625" y="5829795"/>
            <a:ext cx="1581150" cy="335261"/>
          </a:xfrm>
          <a:prstGeom prst="rect">
            <a:avLst/>
          </a:prstGeom>
          <a:noFill/>
        </p:spPr>
        <p:txBody>
          <a:bodyPr wrap="square" lIns="0" tIns="0" rIns="0" bIns="0" rtlCol="0" anchor="t">
            <a:noAutofit/>
          </a:bodyPr>
          <a:p>
            <a:pPr algn="l">
              <a:lnSpc>
                <a:spcPct val="108000"/>
              </a:lnSpc>
            </a:pPr>
            <a:r>
              <a:rPr sz="975">
                <a:solidFill>
                  <a:schemeClr val="accent1">
                    <a:lumMod val="61640"/>
                  </a:schemeClr>
                </a:solidFill>
                <a:cs typeface="+mn-lt"/>
              </a:rPr>
              <a:t>漏服记录入档，形成可回溯的用药证据链</a:t>
            </a:r>
            <a:endParaRPr sz="975">
              <a:solidFill>
                <a:schemeClr val="accent1">
                  <a:lumMod val="61640"/>
                </a:schemeClr>
              </a:solidFill>
              <a:cs typeface="+mn-lt"/>
            </a:endParaRPr>
          </a:p>
        </p:txBody>
      </p:sp>
      <p:sp>
        <p:nvSpPr>
          <p:cNvPr id="52" name="任意多边形 51"/>
          <p:cNvSpPr/>
          <p:nvPr>
            <p:custDataLst>
              <p:tags r:id="rId50"/>
            </p:custDataLst>
          </p:nvPr>
        </p:nvSpPr>
        <p:spPr>
          <a:xfrm>
            <a:off x="9034145" y="1063625"/>
            <a:ext cx="2581275" cy="5408295"/>
          </a:xfrm>
          <a:custGeom>
            <a:avLst/>
            <a:gdLst>
              <a:gd name="sw" fmla="*/ 1 w 4065"/>
              <a:gd name="sh" fmla="*/ 1 h 8517"/>
              <a:gd name="mins" fmla="min sw sh"/>
              <a:gd name="dsw" fmla="+- 0 sw mins"/>
              <a:gd name="dsh" fmla="+- 0 sh mins"/>
              <a:gd name="p0x0" fmla="*/ 210 w 4065"/>
              <a:gd name="p0y0" fmla="*/ 0 h 8517"/>
              <a:gd name="p0x1" fmla="*/ 3855 w 4065"/>
              <a:gd name="p0y1" fmla="*/ 0 h 8517"/>
              <a:gd name="p0x2" fmla="*/ 3970 w 4065"/>
              <a:gd name="p0y2" fmla="*/ 0 h 8517"/>
              <a:gd name="p0x3" fmla="*/ 4065 w 4065"/>
              <a:gd name="p0y3" fmla="*/ 94 h 8517"/>
              <a:gd name="p0x4" fmla="*/ 4065 w 4065"/>
              <a:gd name="p0y4" fmla="*/ 210 h 8517"/>
              <a:gd name="p0x5" fmla="*/ 4065 w 4065"/>
              <a:gd name="p0y5" fmla="*/ 8307 h 8517"/>
              <a:gd name="p0x6" fmla="*/ 4065 w 4065"/>
              <a:gd name="p0y6" fmla="*/ 8423 h 8517"/>
              <a:gd name="p0x7" fmla="*/ 3970 w 4065"/>
              <a:gd name="p0y7" fmla="*/ 8517 h 8517"/>
              <a:gd name="p0x8" fmla="*/ 3855 w 4065"/>
              <a:gd name="p0y8" fmla="*/ 8517 h 8517"/>
              <a:gd name="p0x9" fmla="*/ 210 w 4065"/>
              <a:gd name="p0y9" fmla="*/ 8517 h 8517"/>
              <a:gd name="p0x10" fmla="*/ 94 w 4065"/>
              <a:gd name="p0y10" fmla="*/ 8517 h 8517"/>
              <a:gd name="p0x11" fmla="*/ 0 w 4065"/>
              <a:gd name="p0y11" fmla="*/ 8423 h 8517"/>
              <a:gd name="p0x12" fmla="*/ 0 w 4065"/>
              <a:gd name="p0y12" fmla="*/ 8307 h 8517"/>
              <a:gd name="p0x13" fmla="*/ 0 w 4065"/>
              <a:gd name="p0y13" fmla="*/ 210 h 8517"/>
              <a:gd name="p0x14" fmla="*/ 0 w 4065"/>
              <a:gd name="p0y14" fmla="*/ 94 h 8517"/>
              <a:gd name="p0x15" fmla="*/ 94 w 4065"/>
              <a:gd name="p0y15" fmla="*/ 0 h 8517"/>
              <a:gd name="p0x16" fmla="*/ 210 w 406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1" name="组合 70"/>
          <p:cNvGrpSpPr/>
          <p:nvPr/>
        </p:nvGrpSpPr>
        <p:grpSpPr>
          <a:xfrm>
            <a:off x="9039225" y="1068070"/>
            <a:ext cx="2571750" cy="584200"/>
            <a:chOff x="14235" y="1682"/>
            <a:chExt cx="4050" cy="920"/>
          </a:xfrm>
        </p:grpSpPr>
        <p:sp>
          <p:nvSpPr>
            <p:cNvPr id="53" name="任意多边形 52"/>
            <p:cNvSpPr/>
            <p:nvPr>
              <p:custDataLst>
                <p:tags r:id="rId51"/>
              </p:custDataLst>
            </p:nvPr>
          </p:nvSpPr>
          <p:spPr>
            <a:xfrm>
              <a:off x="14235" y="1682"/>
              <a:ext cx="4050" cy="921"/>
            </a:xfrm>
            <a:custGeom>
              <a:avLst/>
              <a:gdLst>
                <a:gd name="sw" fmla="*/ 1 w 4050"/>
                <a:gd name="sh" fmla="*/ 1 h 920"/>
                <a:gd name="mins" fmla="min sw sh"/>
                <a:gd name="dsw" fmla="+- 0 sw mins"/>
                <a:gd name="dsh" fmla="+- 0 sh mins"/>
                <a:gd name="p0x0" fmla="*/ 0 w 4050"/>
                <a:gd name="p0y0" fmla="*/ 0 h 920"/>
                <a:gd name="p0x1" fmla="*/ 4050 w 4050"/>
                <a:gd name="p0y1" fmla="*/ 0 h 920"/>
                <a:gd name="p0x2" fmla="*/ 4050 w 4050"/>
                <a:gd name="p0y2" fmla="*/ 920 h 920"/>
                <a:gd name="p0x3" fmla="*/ 0 w 4050"/>
                <a:gd name="p0y3" fmla="*/ 920 h 920"/>
                <a:gd name="p0x4" fmla="*/ 0 w 4050"/>
                <a:gd name="p0y4" fmla="*/ 0 h 920"/>
              </a:gdLst>
              <a:ahLst/>
              <a:cxnLst/>
              <a:pathLst>
                <a:path w="4050" h="921">
                  <a:moveTo>
                    <a:pt x="210" y="0"/>
                  </a:moveTo>
                  <a:lnTo>
                    <a:pt x="3840" y="0"/>
                  </a:lnTo>
                  <a:cubicBezTo>
                    <a:pt x="3956" y="0"/>
                    <a:pt x="4050" y="94"/>
                    <a:pt x="4050" y="210"/>
                  </a:cubicBezTo>
                  <a:lnTo>
                    <a:pt x="405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54" name="任意多边形 53"/>
            <p:cNvSpPr/>
            <p:nvPr>
              <p:custDataLst>
                <p:tags r:id="rId52"/>
              </p:custDataLst>
            </p:nvPr>
          </p:nvSpPr>
          <p:spPr>
            <a:xfrm>
              <a:off x="14235" y="2588"/>
              <a:ext cx="4050" cy="15"/>
            </a:xfrm>
            <a:custGeom>
              <a:avLst/>
              <a:gdLst>
                <a:gd name="sw" fmla="*/ 1 w 4050"/>
                <a:gd name="sh" fmla="*/ 1 h 15"/>
                <a:gd name="mins" fmla="min sw sh"/>
                <a:gd name="dsw" fmla="+- 0 sw mins"/>
                <a:gd name="dsh" fmla="+- 0 sh mins"/>
                <a:gd name="p0x0" fmla="*/ 4050 w 4050"/>
                <a:gd name="p0y0" fmla="*/ 15 h 15"/>
                <a:gd name="p0x1" fmla="*/ 0 w 4050"/>
                <a:gd name="p0y1" fmla="*/ 15 h 15"/>
                <a:gd name="p0x2" fmla="*/ 0 w 4050"/>
                <a:gd name="p0y2" fmla="*/ 0 h 15"/>
                <a:gd name="p0x3" fmla="*/ 4050 w 4050"/>
                <a:gd name="p0y3" fmla="*/ 0 h 15"/>
                <a:gd name="p0x4" fmla="*/ 4050 w 4050"/>
                <a:gd name="p0y4" fmla="*/ 15 h 15"/>
              </a:gdLst>
              <a:ahLst/>
              <a:cxnLst/>
              <a:pathLst>
                <a:path w="4050" h="15">
                  <a:moveTo>
                    <a:pt x="4050" y="0"/>
                  </a:moveTo>
                  <a:lnTo>
                    <a:pt x="4050" y="15"/>
                  </a:lnTo>
                  <a:lnTo>
                    <a:pt x="0" y="15"/>
                  </a:lnTo>
                  <a:lnTo>
                    <a:pt x="0" y="0"/>
                  </a:lnTo>
                  <a:lnTo>
                    <a:pt x="405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56" name="任意多边形 55"/>
          <p:cNvSpPr/>
          <p:nvPr>
            <p:custDataLst>
              <p:tags r:id="rId53"/>
            </p:custDataLst>
          </p:nvPr>
        </p:nvSpPr>
        <p:spPr>
          <a:xfrm>
            <a:off x="9191625" y="122237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7" name="图片 56"/>
          <p:cNvPicPr>
            <a:picLocks noChangeAspect="1"/>
          </p:cNvPicPr>
          <p:nvPr>
            <p:custDataLst>
              <p:tags r:id="rId54"/>
            </p:custDataLst>
          </p:nvPr>
        </p:nvPicPr>
        <p:blipFill>
          <a:blip r:embed="rId55">
            <a:extLst>
              <a:ext uri="{96DAC541-7B7A-43D3-8B79-37D633B846F1}">
                <asvg:svgBlip xmlns:asvg="http://schemas.microsoft.com/office/drawing/2016/SVG/main" r:embed="rId56"/>
              </a:ext>
            </a:extLst>
          </a:blip>
          <a:srcRect/>
          <a:stretch>
            <a:fillRect/>
          </a:stretch>
        </p:blipFill>
        <p:spPr>
          <a:xfrm>
            <a:off x="9248775" y="1279525"/>
            <a:ext cx="152400" cy="152400"/>
          </a:xfrm>
          <a:prstGeom prst="rect">
            <a:avLst/>
          </a:prstGeom>
        </p:spPr>
      </p:pic>
      <p:sp>
        <p:nvSpPr>
          <p:cNvPr id="59" name="文本框 58"/>
          <p:cNvSpPr txBox="1"/>
          <p:nvPr>
            <p:custDataLst>
              <p:tags r:id="rId57"/>
            </p:custDataLst>
          </p:nvPr>
        </p:nvSpPr>
        <p:spPr>
          <a:xfrm>
            <a:off x="9572625" y="1164860"/>
            <a:ext cx="18859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医嘱联动</a:t>
            </a:r>
            <a:endParaRPr sz="2100" b="1" spc="63">
              <a:solidFill>
                <a:srgbClr val="1A3E5C"/>
              </a:solidFill>
              <a:cs typeface="+mn-lt"/>
            </a:endParaRPr>
          </a:p>
        </p:txBody>
      </p:sp>
      <p:sp>
        <p:nvSpPr>
          <p:cNvPr id="60" name="任意多边形 59"/>
          <p:cNvSpPr/>
          <p:nvPr>
            <p:custDataLst>
              <p:tags r:id="rId58"/>
            </p:custDataLst>
          </p:nvPr>
        </p:nvSpPr>
        <p:spPr>
          <a:xfrm>
            <a:off x="9191625" y="192722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1" name="文本框 60"/>
          <p:cNvSpPr txBox="1"/>
          <p:nvPr>
            <p:custDataLst>
              <p:tags r:id="rId59"/>
            </p:custDataLst>
          </p:nvPr>
        </p:nvSpPr>
        <p:spPr>
          <a:xfrm>
            <a:off x="9382125" y="1832543"/>
            <a:ext cx="2076450"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调整后</a:t>
            </a:r>
            <a:r>
              <a:rPr sz="1200" b="1">
                <a:solidFill>
                  <a:schemeClr val="tx2"/>
                </a:solidFill>
                <a:cs typeface="+mn-lt"/>
              </a:rPr>
              <a:t>药事计划自动更新</a:t>
            </a:r>
            <a:r>
              <a:rPr sz="1200">
                <a:solidFill>
                  <a:srgbClr val="3D5A78"/>
                </a:solidFill>
                <a:cs typeface="+mn-lt"/>
              </a:rPr>
              <a:t>，护理站批量核对</a:t>
            </a:r>
            <a:endParaRPr sz="1200">
              <a:solidFill>
                <a:srgbClr val="3D5A78"/>
              </a:solidFill>
              <a:cs typeface="+mn-lt"/>
            </a:endParaRPr>
          </a:p>
        </p:txBody>
      </p:sp>
      <p:sp>
        <p:nvSpPr>
          <p:cNvPr id="62" name="任意多边形 61"/>
          <p:cNvSpPr/>
          <p:nvPr>
            <p:custDataLst>
              <p:tags r:id="rId60"/>
            </p:custDataLst>
          </p:nvPr>
        </p:nvSpPr>
        <p:spPr>
          <a:xfrm>
            <a:off x="9191625" y="5726430"/>
            <a:ext cx="2266950" cy="549910"/>
          </a:xfrm>
          <a:custGeom>
            <a:avLst/>
            <a:gdLst>
              <a:gd name="sw" fmla="*/ 1 w 3570"/>
              <a:gd name="sh" fmla="*/ 1 h 866"/>
              <a:gd name="mins" fmla="min sw sh"/>
              <a:gd name="dsw" fmla="+- 0 sw mins"/>
              <a:gd name="dsh" fmla="+- 0 sh mins"/>
              <a:gd name="p0x0" fmla="*/ 210 w 3570"/>
              <a:gd name="p0y0" fmla="*/ 0 h 866"/>
              <a:gd name="p0x1" fmla="*/ 3360 w 3570"/>
              <a:gd name="p0y1" fmla="*/ 0 h 866"/>
              <a:gd name="p0x2" fmla="*/ 3475 w 3570"/>
              <a:gd name="p0y2" fmla="*/ 0 h 866"/>
              <a:gd name="p0x3" fmla="*/ 3570 w 3570"/>
              <a:gd name="p0y3" fmla="*/ 94 h 866"/>
              <a:gd name="p0x4" fmla="*/ 3570 w 3570"/>
              <a:gd name="p0y4" fmla="*/ 210 h 866"/>
              <a:gd name="p0x5" fmla="*/ 3570 w 3570"/>
              <a:gd name="p0y5" fmla="*/ 656 h 866"/>
              <a:gd name="p0x6" fmla="*/ 3570 w 3570"/>
              <a:gd name="p0y6" fmla="*/ 772 h 866"/>
              <a:gd name="p0x7" fmla="*/ 3475 w 3570"/>
              <a:gd name="p0y7" fmla="*/ 866 h 866"/>
              <a:gd name="p0x8" fmla="*/ 3360 w 3570"/>
              <a:gd name="p0y8" fmla="*/ 866 h 866"/>
              <a:gd name="p0x9" fmla="*/ 210 w 3570"/>
              <a:gd name="p0y9" fmla="*/ 866 h 866"/>
              <a:gd name="p0x10" fmla="*/ 94 w 3570"/>
              <a:gd name="p0y10" fmla="*/ 866 h 866"/>
              <a:gd name="p0x11" fmla="*/ 0 w 3570"/>
              <a:gd name="p0y11" fmla="*/ 772 h 866"/>
              <a:gd name="p0x12" fmla="*/ 0 w 3570"/>
              <a:gd name="p0y12" fmla="*/ 656 h 866"/>
              <a:gd name="p0x13" fmla="*/ 0 w 3570"/>
              <a:gd name="p0y13" fmla="*/ 210 h 866"/>
              <a:gd name="p0x14" fmla="*/ 0 w 3570"/>
              <a:gd name="p0y14" fmla="*/ 94 h 866"/>
              <a:gd name="p0x15" fmla="*/ 94 w 3570"/>
              <a:gd name="p0y15" fmla="*/ 0 h 866"/>
              <a:gd name="p0x16" fmla="*/ 210 w 3570"/>
              <a:gd name="p0y16" fmla="*/ 0 h 86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3" name="任意多边形 62"/>
          <p:cNvSpPr/>
          <p:nvPr>
            <p:custDataLst>
              <p:tags r:id="rId61"/>
            </p:custDataLst>
          </p:nvPr>
        </p:nvSpPr>
        <p:spPr>
          <a:xfrm>
            <a:off x="9344025" y="586803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4" name="图片 63"/>
          <p:cNvPicPr>
            <a:picLocks noChangeAspect="1"/>
          </p:cNvPicPr>
          <p:nvPr>
            <p:custDataLst>
              <p:tags r:id="rId62"/>
            </p:custDataLst>
          </p:nvPr>
        </p:nvPicPr>
        <p:blipFill>
          <a:blip r:embed="rId63">
            <a:extLst>
              <a:ext uri="{96DAC541-7B7A-43D3-8B79-37D633B846F1}">
                <asvg:svgBlip xmlns:asvg="http://schemas.microsoft.com/office/drawing/2016/SVG/main" r:embed="rId64"/>
              </a:ext>
            </a:extLst>
          </a:blip>
          <a:srcRect l="-3333" t="-11538" r="-3333" b="-11538"/>
          <a:stretch>
            <a:fillRect/>
          </a:stretch>
        </p:blipFill>
        <p:spPr>
          <a:xfrm>
            <a:off x="9401175" y="5925185"/>
            <a:ext cx="152400" cy="152400"/>
          </a:xfrm>
          <a:prstGeom prst="rect">
            <a:avLst/>
          </a:prstGeom>
        </p:spPr>
      </p:pic>
      <p:sp>
        <p:nvSpPr>
          <p:cNvPr id="66" name="文本框 65"/>
          <p:cNvSpPr txBox="1"/>
          <p:nvPr>
            <p:custDataLst>
              <p:tags r:id="rId65"/>
            </p:custDataLst>
          </p:nvPr>
        </p:nvSpPr>
        <p:spPr>
          <a:xfrm>
            <a:off x="9725025" y="5829795"/>
            <a:ext cx="1581150" cy="335261"/>
          </a:xfrm>
          <a:prstGeom prst="rect">
            <a:avLst/>
          </a:prstGeom>
          <a:noFill/>
        </p:spPr>
        <p:txBody>
          <a:bodyPr wrap="square" lIns="0" tIns="0" rIns="0" bIns="0" rtlCol="0" anchor="t">
            <a:noAutofit/>
          </a:bodyPr>
          <a:p>
            <a:pPr algn="l">
              <a:lnSpc>
                <a:spcPct val="108000"/>
              </a:lnSpc>
            </a:pPr>
            <a:r>
              <a:rPr sz="975">
                <a:solidFill>
                  <a:schemeClr val="accent1">
                    <a:lumMod val="61640"/>
                  </a:schemeClr>
                </a:solidFill>
                <a:cs typeface="+mn-lt"/>
              </a:rPr>
              <a:t>医嘱变更即时同步，减少人工传递误差</a:t>
            </a:r>
            <a:endParaRPr sz="975">
              <a:solidFill>
                <a:schemeClr val="accent1">
                  <a:lumMod val="61640"/>
                </a:schemeClr>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智能护理床覆盖失能照护核心动作</a:t>
            </a:r>
            <a:endParaRPr sz="2700" b="1">
              <a:solidFill>
                <a:srgbClr val="1A3E5C"/>
              </a:solidFill>
              <a:latin typeface="+mj-lt"/>
              <a:ea typeface="+mj-ea"/>
              <a:cs typeface="+mj-lt"/>
            </a:endParaRPr>
          </a:p>
        </p:txBody>
      </p:sp>
      <p:sp>
        <p:nvSpPr>
          <p:cNvPr id="15" name="任意多边形 14"/>
          <p:cNvSpPr/>
          <p:nvPr>
            <p:custDataLst>
              <p:tags r:id="rId2"/>
            </p:custDataLst>
          </p:nvPr>
        </p:nvSpPr>
        <p:spPr>
          <a:xfrm>
            <a:off x="5689600" y="106045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6" name="图片 15" descr="a235b690-b4a8-11f1-ab5a-06aeeb55cd6e"/>
          <p:cNvPicPr/>
          <p:nvPr>
            <p:custDataLst>
              <p:tags r:id="rId3"/>
            </p:custDataLst>
          </p:nvPr>
        </p:nvPicPr>
        <p:blipFill>
          <a:blip r:embed="rId4">
            <a:extLst>
              <a:ext uri="{96DAC541-7B7A-43D3-8B79-37D633B846F1}">
                <asvg:svgBlip xmlns:asvg="http://schemas.microsoft.com/office/drawing/2016/SVG/main" r:embed="rId5"/>
              </a:ext>
            </a:extLst>
          </a:blip>
          <a:srcRect l="-293" t="-257" r="293" b="257"/>
          <a:stretch>
            <a:fillRect/>
          </a:stretch>
        </p:blipFill>
        <p:spPr>
          <a:xfrm>
            <a:off x="5756275" y="1127125"/>
            <a:ext cx="209550" cy="209550"/>
          </a:xfrm>
          <a:prstGeom prst="rect">
            <a:avLst/>
          </a:prstGeom>
        </p:spPr>
      </p:pic>
      <p:sp>
        <p:nvSpPr>
          <p:cNvPr id="19" name="文本框 18"/>
          <p:cNvSpPr txBox="1"/>
          <p:nvPr>
            <p:custDataLst>
              <p:tags r:id="rId6"/>
            </p:custDataLst>
          </p:nvPr>
        </p:nvSpPr>
        <p:spPr>
          <a:xfrm>
            <a:off x="6109316" y="1041035"/>
            <a:ext cx="1640234"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智能护理床</a:t>
            </a:r>
            <a:endParaRPr sz="2100" b="1" spc="63">
              <a:solidFill>
                <a:srgbClr val="1A3E5C"/>
              </a:solidFill>
              <a:cs typeface="+mn-lt"/>
            </a:endParaRPr>
          </a:p>
        </p:txBody>
      </p:sp>
      <p:sp>
        <p:nvSpPr>
          <p:cNvPr id="20" name="任意多边形 19"/>
          <p:cNvSpPr/>
          <p:nvPr>
            <p:custDataLst>
              <p:tags r:id="rId7"/>
            </p:custDataLst>
          </p:nvPr>
        </p:nvSpPr>
        <p:spPr>
          <a:xfrm>
            <a:off x="5689600" y="1481455"/>
            <a:ext cx="457200" cy="28575"/>
          </a:xfrm>
          <a:custGeom>
            <a:avLst/>
            <a:gdLst>
              <a:gd name="sw" fmla="*/ 1 w 720"/>
              <a:gd name="sh" fmla="*/ 1 h 45"/>
              <a:gd name="mins" fmla="min sw sh"/>
              <a:gd name="dsw" fmla="+- 0 sw mins"/>
              <a:gd name="dsh" fmla="+- 0 sh mins"/>
              <a:gd name="p0x0" fmla="*/ 22 w 720"/>
              <a:gd name="p0y0" fmla="*/ 0 h 45"/>
              <a:gd name="p0x1" fmla="*/ 697 w 720"/>
              <a:gd name="p0y1" fmla="*/ 0 h 45"/>
              <a:gd name="p0x2" fmla="*/ 709 w 720"/>
              <a:gd name="p0y2" fmla="*/ 0 h 45"/>
              <a:gd name="p0x3" fmla="*/ 720 w 720"/>
              <a:gd name="p0y3" fmla="*/ 10 h 45"/>
              <a:gd name="p0x4" fmla="*/ 720 w 720"/>
              <a:gd name="p0y4" fmla="*/ 22 h 45"/>
              <a:gd name="p0x5" fmla="*/ 720 w 720"/>
              <a:gd name="p0y5" fmla="*/ 34 h 45"/>
              <a:gd name="p0x6" fmla="*/ 709 w 720"/>
              <a:gd name="p0y6" fmla="*/ 45 h 45"/>
              <a:gd name="p0x7" fmla="*/ 697 w 720"/>
              <a:gd name="p0y7" fmla="*/ 45 h 45"/>
              <a:gd name="p0x8" fmla="*/ 22 w 720"/>
              <a:gd name="p0y8" fmla="*/ 45 h 45"/>
              <a:gd name="p0x9" fmla="*/ 10 w 720"/>
              <a:gd name="p0y9" fmla="*/ 45 h 45"/>
              <a:gd name="p0x10" fmla="*/ 0 w 720"/>
              <a:gd name="p0y10" fmla="*/ 34 h 45"/>
              <a:gd name="p0x11" fmla="*/ 0 w 720"/>
              <a:gd name="p0y11" fmla="*/ 22 h 45"/>
              <a:gd name="p0x12" fmla="*/ 0 w 720"/>
              <a:gd name="p0y12" fmla="*/ 10 h 45"/>
              <a:gd name="p0x13" fmla="*/ 10 w 720"/>
              <a:gd name="p0y13" fmla="*/ 0 h 45"/>
              <a:gd name="p0x14" fmla="*/ 22 w 72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custDataLst>
              <p:tags r:id="rId8"/>
            </p:custDataLst>
          </p:nvPr>
        </p:nvSpPr>
        <p:spPr>
          <a:xfrm>
            <a:off x="5690216" y="1575368"/>
            <a:ext cx="5930284"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以</a:t>
            </a:r>
            <a:r>
              <a:rPr sz="1200" b="1">
                <a:solidFill>
                  <a:schemeClr val="accent1"/>
                </a:solidFill>
                <a:cs typeface="+mn-lt"/>
              </a:rPr>
              <a:t>电动方式</a:t>
            </a:r>
            <a:r>
              <a:rPr sz="1200">
                <a:solidFill>
                  <a:srgbClr val="3D5A78"/>
                </a:solidFill>
                <a:cs typeface="+mn-lt"/>
              </a:rPr>
              <a:t>承担失能照护</a:t>
            </a:r>
            <a:r>
              <a:rPr sz="1200" b="1">
                <a:solidFill>
                  <a:schemeClr val="accent1"/>
                </a:solidFill>
                <a:cs typeface="+mn-lt"/>
              </a:rPr>
              <a:t>最高频</a:t>
            </a:r>
            <a:r>
              <a:rPr sz="1200">
                <a:solidFill>
                  <a:srgbClr val="3D5A78"/>
                </a:solidFill>
                <a:cs typeface="+mn-lt"/>
              </a:rPr>
              <a:t>的体力动作。</a:t>
            </a:r>
            <a:endParaRPr sz="1200">
              <a:solidFill>
                <a:srgbClr val="3D5A78"/>
              </a:solidFill>
              <a:cs typeface="+mn-lt"/>
            </a:endParaRPr>
          </a:p>
        </p:txBody>
      </p:sp>
      <p:sp>
        <p:nvSpPr>
          <p:cNvPr id="22" name="任意多边形 21"/>
          <p:cNvSpPr/>
          <p:nvPr>
            <p:custDataLst>
              <p:tags r:id="rId9"/>
            </p:custDataLst>
          </p:nvPr>
        </p:nvSpPr>
        <p:spPr>
          <a:xfrm>
            <a:off x="5689600" y="1982470"/>
            <a:ext cx="5930900" cy="3915410"/>
          </a:xfrm>
          <a:custGeom>
            <a:avLst/>
            <a:gdLst>
              <a:gd name="sw" fmla="*/ 1 w 9339"/>
              <a:gd name="sh" fmla="*/ 1 h 6165"/>
              <a:gd name="mins" fmla="min sw sh"/>
              <a:gd name="dsw" fmla="+- 0 sw mins"/>
              <a:gd name="dsh" fmla="+- 0 sh mins"/>
              <a:gd name="p0x0" fmla="*/ 300 w 9339"/>
              <a:gd name="p0y0" fmla="*/ 0 h 6165"/>
              <a:gd name="p0x1" fmla="*/ 9039 w 9339"/>
              <a:gd name="p0y1" fmla="*/ 0 h 6165"/>
              <a:gd name="p0x2" fmla="*/ 9204 w 9339"/>
              <a:gd name="p0y2" fmla="*/ 0 h 6165"/>
              <a:gd name="p0x3" fmla="*/ 9339 w 9339"/>
              <a:gd name="p0y3" fmla="*/ 134 h 6165"/>
              <a:gd name="p0x4" fmla="*/ 9339 w 9339"/>
              <a:gd name="p0y4" fmla="*/ 300 h 6165"/>
              <a:gd name="p0x5" fmla="*/ 9339 w 9339"/>
              <a:gd name="p0y5" fmla="*/ 5865 h 6165"/>
              <a:gd name="p0x6" fmla="*/ 9339 w 9339"/>
              <a:gd name="p0y6" fmla="*/ 6030 h 6165"/>
              <a:gd name="p0x7" fmla="*/ 9204 w 9339"/>
              <a:gd name="p0y7" fmla="*/ 6165 h 6165"/>
              <a:gd name="p0x8" fmla="*/ 9039 w 9339"/>
              <a:gd name="p0y8" fmla="*/ 6165 h 6165"/>
              <a:gd name="p0x9" fmla="*/ 300 w 9339"/>
              <a:gd name="p0y9" fmla="*/ 6165 h 6165"/>
              <a:gd name="p0x10" fmla="*/ 134 w 9339"/>
              <a:gd name="p0y10" fmla="*/ 6165 h 6165"/>
              <a:gd name="p0x11" fmla="*/ 0 w 9339"/>
              <a:gd name="p0y11" fmla="*/ 6030 h 6165"/>
              <a:gd name="p0x12" fmla="*/ 0 w 9339"/>
              <a:gd name="p0y12" fmla="*/ 5865 h 6165"/>
              <a:gd name="p0x13" fmla="*/ 0 w 9339"/>
              <a:gd name="p0y13" fmla="*/ 300 h 6165"/>
              <a:gd name="p0x14" fmla="*/ 0 w 9339"/>
              <a:gd name="p0y14" fmla="*/ 134 h 6165"/>
              <a:gd name="p0x15" fmla="*/ 134 w 9339"/>
              <a:gd name="p0y15" fmla="*/ 0 h 6165"/>
              <a:gd name="p0x16" fmla="*/ 300 w 9339"/>
              <a:gd name="p0y16" fmla="*/ 0 h 616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10"/>
            </p:custDataLst>
          </p:nvPr>
        </p:nvSpPr>
        <p:spPr>
          <a:xfrm>
            <a:off x="5918200" y="2172970"/>
            <a:ext cx="342900" cy="342900"/>
          </a:xfrm>
          <a:custGeom>
            <a:avLst/>
            <a:gdLst>
              <a:gd name="sw" fmla="*/ 1 w 540"/>
              <a:gd name="sh" fmla="*/ 1 h 540"/>
              <a:gd name="mins" fmla="min sw sh"/>
              <a:gd name="dsw" fmla="+- 0 sw mins"/>
              <a:gd name="dsh" fmla="+- 0 sh mins"/>
              <a:gd name="p0x0" fmla="*/ 120 w 540"/>
              <a:gd name="p0y0" fmla="*/ 0 h 540"/>
              <a:gd name="p0x1" fmla="*/ 420 w 540"/>
              <a:gd name="p0y1" fmla="*/ 0 h 540"/>
              <a:gd name="p0x2" fmla="*/ 486 w 540"/>
              <a:gd name="p0y2" fmla="*/ 0 h 540"/>
              <a:gd name="p0x3" fmla="*/ 540 w 540"/>
              <a:gd name="p0y3" fmla="*/ 53 h 540"/>
              <a:gd name="p0x4" fmla="*/ 540 w 540"/>
              <a:gd name="p0y4" fmla="*/ 120 h 540"/>
              <a:gd name="p0x5" fmla="*/ 540 w 540"/>
              <a:gd name="p0y5" fmla="*/ 420 h 540"/>
              <a:gd name="p0x6" fmla="*/ 540 w 540"/>
              <a:gd name="p0y6" fmla="*/ 486 h 540"/>
              <a:gd name="p0x7" fmla="*/ 486 w 540"/>
              <a:gd name="p0y7" fmla="*/ 540 h 540"/>
              <a:gd name="p0x8" fmla="*/ 420 w 540"/>
              <a:gd name="p0y8" fmla="*/ 540 h 540"/>
              <a:gd name="p0x9" fmla="*/ 120 w 540"/>
              <a:gd name="p0y9" fmla="*/ 540 h 540"/>
              <a:gd name="p0x10" fmla="*/ 53 w 540"/>
              <a:gd name="p0y10" fmla="*/ 540 h 540"/>
              <a:gd name="p0x11" fmla="*/ 0 w 540"/>
              <a:gd name="p0y11" fmla="*/ 486 h 540"/>
              <a:gd name="p0x12" fmla="*/ 0 w 540"/>
              <a:gd name="p0y12" fmla="*/ 420 h 540"/>
              <a:gd name="p0x13" fmla="*/ 0 w 540"/>
              <a:gd name="p0y13" fmla="*/ 120 h 540"/>
              <a:gd name="p0x14" fmla="*/ 0 w 540"/>
              <a:gd name="p0y14" fmla="*/ 53 h 540"/>
              <a:gd name="p0x15" fmla="*/ 53 w 540"/>
              <a:gd name="p0y15" fmla="*/ 0 h 540"/>
              <a:gd name="p0x16" fmla="*/ 12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4" name="图片 23" descr="a235b887-b4a8-11f1-ab5a-06aeeb55cd6e"/>
          <p:cNvPicPr/>
          <p:nvPr>
            <p:custDataLst>
              <p:tags r:id="rId11"/>
            </p:custDataLst>
          </p:nvPr>
        </p:nvPicPr>
        <p:blipFill>
          <a:blip r:embed="rId12">
            <a:extLst>
              <a:ext uri="{96DAC541-7B7A-43D3-8B79-37D633B846F1}">
                <asvg:svgBlip xmlns:asvg="http://schemas.microsoft.com/office/drawing/2016/SVG/main" r:embed="rId13"/>
              </a:ext>
            </a:extLst>
          </a:blip>
          <a:srcRect l="-293" t="-244" r="293" b="244"/>
          <a:stretch>
            <a:fillRect/>
          </a:stretch>
        </p:blipFill>
        <p:spPr>
          <a:xfrm>
            <a:off x="5984875" y="2239645"/>
            <a:ext cx="209550" cy="209550"/>
          </a:xfrm>
          <a:prstGeom prst="rect">
            <a:avLst/>
          </a:prstGeom>
        </p:spPr>
      </p:pic>
      <p:sp>
        <p:nvSpPr>
          <p:cNvPr id="27" name="文本框 26"/>
          <p:cNvSpPr txBox="1"/>
          <p:nvPr>
            <p:custDataLst>
              <p:tags r:id="rId14"/>
            </p:custDataLst>
          </p:nvPr>
        </p:nvSpPr>
        <p:spPr>
          <a:xfrm>
            <a:off x="6337916" y="2233508"/>
            <a:ext cx="937317" cy="215265"/>
          </a:xfrm>
          <a:prstGeom prst="rect">
            <a:avLst/>
          </a:prstGeom>
          <a:noFill/>
        </p:spPr>
        <p:txBody>
          <a:bodyPr wrap="square" lIns="0" tIns="0" rIns="0" bIns="0" rtlCol="0" anchor="t">
            <a:noAutofit/>
          </a:bodyPr>
          <a:p>
            <a:pPr algn="l">
              <a:lnSpc>
                <a:spcPct val="108000"/>
              </a:lnSpc>
            </a:pPr>
            <a:r>
              <a:rPr sz="1200" b="1" spc="36">
                <a:solidFill>
                  <a:srgbClr val="1A3E5C"/>
                </a:solidFill>
                <a:cs typeface="+mn-lt"/>
              </a:rPr>
              <a:t>四大功能域</a:t>
            </a:r>
            <a:endParaRPr sz="1200" b="1" spc="36">
              <a:solidFill>
                <a:srgbClr val="1A3E5C"/>
              </a:solidFill>
              <a:cs typeface="+mn-lt"/>
            </a:endParaRPr>
          </a:p>
        </p:txBody>
      </p:sp>
      <p:grpSp>
        <p:nvGrpSpPr>
          <p:cNvPr id="57" name="组合 56"/>
          <p:cNvGrpSpPr/>
          <p:nvPr/>
        </p:nvGrpSpPr>
        <p:grpSpPr>
          <a:xfrm>
            <a:off x="5918200" y="2630170"/>
            <a:ext cx="5473700" cy="652780"/>
            <a:chOff x="9320" y="4142"/>
            <a:chExt cx="8620" cy="1028"/>
          </a:xfrm>
        </p:grpSpPr>
        <p:sp>
          <p:nvSpPr>
            <p:cNvPr id="28" name="任意多边形 27"/>
            <p:cNvSpPr/>
            <p:nvPr>
              <p:custDataLst>
                <p:tags r:id="rId15"/>
              </p:custDataLst>
            </p:nvPr>
          </p:nvSpPr>
          <p:spPr>
            <a:xfrm>
              <a:off x="9320" y="4142"/>
              <a:ext cx="8620" cy="1029"/>
            </a:xfrm>
            <a:custGeom>
              <a:avLst/>
              <a:gdLst>
                <a:gd name="sw" fmla="*/ 1 w 8619"/>
                <a:gd name="sh" fmla="*/ 1 h 1028"/>
                <a:gd name="mins" fmla="min sw sh"/>
                <a:gd name="dsw" fmla="+- 0 sw mins"/>
                <a:gd name="dsh" fmla="+- 0 sh mins"/>
                <a:gd name="p0x0" fmla="*/ 0 w 8619"/>
                <a:gd name="p0y0" fmla="*/ 0 h 1028"/>
                <a:gd name="p0x1" fmla="*/ 8619 w 8619"/>
                <a:gd name="p0y1" fmla="*/ 0 h 1028"/>
                <a:gd name="p0x2" fmla="*/ 8619 w 8619"/>
                <a:gd name="p0y2" fmla="*/ 1028 h 1028"/>
                <a:gd name="p0x3" fmla="*/ 0 w 8619"/>
                <a:gd name="p0y3" fmla="*/ 1028 h 1028"/>
                <a:gd name="p0x4" fmla="*/ 0 w 8619"/>
                <a:gd name="p0y4" fmla="*/ 0 h 1028"/>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16"/>
              </p:custDataLst>
            </p:nvPr>
          </p:nvSpPr>
          <p:spPr>
            <a:xfrm>
              <a:off x="9320" y="5156"/>
              <a:ext cx="8620" cy="15"/>
            </a:xfrm>
            <a:custGeom>
              <a:avLst/>
              <a:gdLst>
                <a:gd name="sw" fmla="*/ 1 w 8619"/>
                <a:gd name="sh" fmla="*/ 1 h 15"/>
                <a:gd name="mins" fmla="min sw sh"/>
                <a:gd name="dsw" fmla="+- 0 sw mins"/>
                <a:gd name="dsh" fmla="+- 0 sh mins"/>
                <a:gd name="p0x0" fmla="*/ 8619 w 8619"/>
                <a:gd name="p0y0" fmla="*/ 15 h 15"/>
                <a:gd name="p0x1" fmla="*/ 0 w 8619"/>
                <a:gd name="p0y1" fmla="*/ 15 h 15"/>
                <a:gd name="p0x2" fmla="*/ 0 w 8619"/>
                <a:gd name="p0y2" fmla="*/ 0 h 15"/>
                <a:gd name="p0x3" fmla="*/ 8619 w 8619"/>
                <a:gd name="p0y3" fmla="*/ 0 h 15"/>
                <a:gd name="p0x4" fmla="*/ 8619 w 8619"/>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1" name="任意多边形 30"/>
          <p:cNvSpPr/>
          <p:nvPr>
            <p:custDataLst>
              <p:tags r:id="rId17"/>
            </p:custDataLst>
          </p:nvPr>
        </p:nvSpPr>
        <p:spPr>
          <a:xfrm>
            <a:off x="5918200" y="2744470"/>
            <a:ext cx="304800" cy="304800"/>
          </a:xfrm>
          <a:custGeom>
            <a:avLst/>
            <a:gdLst>
              <a:gd name="sw" fmla="*/ 1 w 480"/>
              <a:gd name="sh" fmla="*/ 1 h 480"/>
              <a:gd name="mins" fmla="min sw sh"/>
              <a:gd name="dsw" fmla="+- 0 sw mins"/>
              <a:gd name="dsh" fmla="+- 0 sh mins"/>
              <a:gd name="p0x0" fmla="*/ 120 w 480"/>
              <a:gd name="p0y0" fmla="*/ 0 h 480"/>
              <a:gd name="p0x1" fmla="*/ 360 w 480"/>
              <a:gd name="p0y1" fmla="*/ 0 h 480"/>
              <a:gd name="p0x2" fmla="*/ 426 w 480"/>
              <a:gd name="p0y2" fmla="*/ 0 h 480"/>
              <a:gd name="p0x3" fmla="*/ 480 w 480"/>
              <a:gd name="p0y3" fmla="*/ 53 h 480"/>
              <a:gd name="p0x4" fmla="*/ 480 w 480"/>
              <a:gd name="p0y4" fmla="*/ 120 h 480"/>
              <a:gd name="p0x5" fmla="*/ 480 w 480"/>
              <a:gd name="p0y5" fmla="*/ 360 h 480"/>
              <a:gd name="p0x6" fmla="*/ 480 w 480"/>
              <a:gd name="p0y6" fmla="*/ 426 h 480"/>
              <a:gd name="p0x7" fmla="*/ 426 w 480"/>
              <a:gd name="p0y7" fmla="*/ 480 h 480"/>
              <a:gd name="p0x8" fmla="*/ 360 w 480"/>
              <a:gd name="p0y8" fmla="*/ 480 h 480"/>
              <a:gd name="p0x9" fmla="*/ 120 w 480"/>
              <a:gd name="p0y9" fmla="*/ 480 h 480"/>
              <a:gd name="p0x10" fmla="*/ 53 w 480"/>
              <a:gd name="p0y10" fmla="*/ 480 h 480"/>
              <a:gd name="p0x11" fmla="*/ 0 w 480"/>
              <a:gd name="p0y11" fmla="*/ 426 h 480"/>
              <a:gd name="p0x12" fmla="*/ 0 w 480"/>
              <a:gd name="p0y12" fmla="*/ 360 h 480"/>
              <a:gd name="p0x13" fmla="*/ 0 w 480"/>
              <a:gd name="p0y13" fmla="*/ 120 h 480"/>
              <a:gd name="p0x14" fmla="*/ 0 w 480"/>
              <a:gd name="p0y14" fmla="*/ 53 h 480"/>
              <a:gd name="p0x15" fmla="*/ 53 w 480"/>
              <a:gd name="p0y15" fmla="*/ 0 h 480"/>
              <a:gd name="p0x16" fmla="*/ 120 w 480"/>
              <a:gd name="p0y16" fmla="*/ 0 h 4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18"/>
            </p:custDataLst>
          </p:nvPr>
        </p:nvSpPr>
        <p:spPr>
          <a:xfrm>
            <a:off x="6026572" y="2802131"/>
            <a:ext cx="232095" cy="190500"/>
          </a:xfrm>
          <a:prstGeom prst="rect">
            <a:avLst/>
          </a:prstGeom>
          <a:noFill/>
        </p:spPr>
        <p:txBody>
          <a:bodyPr wrap="square" lIns="0" tIns="0" rIns="0" bIns="0" rtlCol="0" anchor="ctr">
            <a:noAutofit/>
          </a:bodyPr>
          <a:p>
            <a:pPr algn="l"/>
            <a:r>
              <a:rPr sz="1125" b="1">
                <a:solidFill>
                  <a:schemeClr val="accent1">
                    <a:lumMod val="61640"/>
                  </a:schemeClr>
                </a:solidFill>
                <a:cs typeface="+mn-lt"/>
              </a:rPr>
              <a:t>1</a:t>
            </a:r>
            <a:endParaRPr sz="1125" b="1">
              <a:solidFill>
                <a:schemeClr val="accent1">
                  <a:lumMod val="61640"/>
                </a:schemeClr>
              </a:solidFill>
              <a:cs typeface="+mn-lt"/>
            </a:endParaRPr>
          </a:p>
        </p:txBody>
      </p:sp>
      <p:sp>
        <p:nvSpPr>
          <p:cNvPr id="33" name="文本框 32"/>
          <p:cNvSpPr txBox="1"/>
          <p:nvPr>
            <p:custDataLst>
              <p:tags r:id="rId19"/>
            </p:custDataLst>
          </p:nvPr>
        </p:nvSpPr>
        <p:spPr>
          <a:xfrm>
            <a:off x="6299816" y="2732599"/>
            <a:ext cx="2105101" cy="215265"/>
          </a:xfrm>
          <a:prstGeom prst="rect">
            <a:avLst/>
          </a:prstGeom>
          <a:noFill/>
        </p:spPr>
        <p:txBody>
          <a:bodyPr wrap="square" lIns="0" tIns="0" rIns="0" bIns="0" rtlCol="0" anchor="t">
            <a:noAutofit/>
          </a:bodyPr>
          <a:p>
            <a:pPr algn="l">
              <a:lnSpc>
                <a:spcPct val="108000"/>
              </a:lnSpc>
            </a:pPr>
            <a:r>
              <a:rPr sz="1200" b="1">
                <a:solidFill>
                  <a:schemeClr val="tx2"/>
                </a:solidFill>
                <a:cs typeface="+mn-lt"/>
              </a:rPr>
              <a:t>翻身与助起</a:t>
            </a:r>
            <a:endParaRPr sz="1200" b="1">
              <a:solidFill>
                <a:schemeClr val="tx2"/>
              </a:solidFill>
              <a:cs typeface="+mn-lt"/>
            </a:endParaRPr>
          </a:p>
        </p:txBody>
      </p:sp>
      <p:sp>
        <p:nvSpPr>
          <p:cNvPr id="34" name="文本框 33"/>
          <p:cNvSpPr txBox="1"/>
          <p:nvPr>
            <p:custDataLst>
              <p:tags r:id="rId20"/>
            </p:custDataLst>
          </p:nvPr>
        </p:nvSpPr>
        <p:spPr>
          <a:xfrm>
            <a:off x="6299816" y="2951645"/>
            <a:ext cx="2228926"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降低压疮风险，减轻护工体位护理负荷</a:t>
            </a:r>
            <a:endParaRPr sz="975">
              <a:solidFill>
                <a:srgbClr val="3D5A78"/>
              </a:solidFill>
              <a:cs typeface="+mn-lt"/>
            </a:endParaRPr>
          </a:p>
        </p:txBody>
      </p:sp>
      <p:grpSp>
        <p:nvGrpSpPr>
          <p:cNvPr id="58" name="组合 57"/>
          <p:cNvGrpSpPr/>
          <p:nvPr/>
        </p:nvGrpSpPr>
        <p:grpSpPr>
          <a:xfrm>
            <a:off x="5918200" y="3283585"/>
            <a:ext cx="5473700" cy="652780"/>
            <a:chOff x="9320" y="5171"/>
            <a:chExt cx="8620" cy="1028"/>
          </a:xfrm>
        </p:grpSpPr>
        <p:sp>
          <p:nvSpPr>
            <p:cNvPr id="35" name="任意多边形 34"/>
            <p:cNvSpPr/>
            <p:nvPr>
              <p:custDataLst>
                <p:tags r:id="rId21"/>
              </p:custDataLst>
            </p:nvPr>
          </p:nvSpPr>
          <p:spPr>
            <a:xfrm>
              <a:off x="9320" y="5171"/>
              <a:ext cx="8620" cy="1029"/>
            </a:xfrm>
            <a:custGeom>
              <a:avLst/>
              <a:gdLst>
                <a:gd name="sw" fmla="*/ 1 w 8619"/>
                <a:gd name="sh" fmla="*/ 1 h 1028"/>
                <a:gd name="mins" fmla="min sw sh"/>
                <a:gd name="dsw" fmla="+- 0 sw mins"/>
                <a:gd name="dsh" fmla="+- 0 sh mins"/>
                <a:gd name="p0x0" fmla="*/ 0 w 8619"/>
                <a:gd name="p0y0" fmla="*/ 0 h 1028"/>
                <a:gd name="p0x1" fmla="*/ 8619 w 8619"/>
                <a:gd name="p0y1" fmla="*/ 0 h 1028"/>
                <a:gd name="p0x2" fmla="*/ 8619 w 8619"/>
                <a:gd name="p0y2" fmla="*/ 1028 h 1028"/>
                <a:gd name="p0x3" fmla="*/ 0 w 8619"/>
                <a:gd name="p0y3" fmla="*/ 1028 h 1028"/>
                <a:gd name="p0x4" fmla="*/ 0 w 8619"/>
                <a:gd name="p0y4" fmla="*/ 0 h 1028"/>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任意多边形 35"/>
            <p:cNvSpPr/>
            <p:nvPr>
              <p:custDataLst>
                <p:tags r:id="rId22"/>
              </p:custDataLst>
            </p:nvPr>
          </p:nvSpPr>
          <p:spPr>
            <a:xfrm>
              <a:off x="9320" y="6185"/>
              <a:ext cx="8620" cy="15"/>
            </a:xfrm>
            <a:custGeom>
              <a:avLst/>
              <a:gdLst>
                <a:gd name="sw" fmla="*/ 1 w 8619"/>
                <a:gd name="sh" fmla="*/ 1 h 15"/>
                <a:gd name="mins" fmla="min sw sh"/>
                <a:gd name="dsw" fmla="+- 0 sw mins"/>
                <a:gd name="dsh" fmla="+- 0 sh mins"/>
                <a:gd name="p0x0" fmla="*/ 8619 w 8619"/>
                <a:gd name="p0y0" fmla="*/ 15 h 15"/>
                <a:gd name="p0x1" fmla="*/ 0 w 8619"/>
                <a:gd name="p0y1" fmla="*/ 15 h 15"/>
                <a:gd name="p0x2" fmla="*/ 0 w 8619"/>
                <a:gd name="p0y2" fmla="*/ 0 h 15"/>
                <a:gd name="p0x3" fmla="*/ 8619 w 8619"/>
                <a:gd name="p0y3" fmla="*/ 0 h 15"/>
                <a:gd name="p0x4" fmla="*/ 8619 w 8619"/>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8" name="任意多边形 37"/>
          <p:cNvSpPr/>
          <p:nvPr>
            <p:custDataLst>
              <p:tags r:id="rId23"/>
            </p:custDataLst>
          </p:nvPr>
        </p:nvSpPr>
        <p:spPr>
          <a:xfrm>
            <a:off x="5918200" y="3397885"/>
            <a:ext cx="304800" cy="304800"/>
          </a:xfrm>
          <a:custGeom>
            <a:avLst/>
            <a:gdLst>
              <a:gd name="sw" fmla="*/ 1 w 480"/>
              <a:gd name="sh" fmla="*/ 1 h 480"/>
              <a:gd name="mins" fmla="min sw sh"/>
              <a:gd name="dsw" fmla="+- 0 sw mins"/>
              <a:gd name="dsh" fmla="+- 0 sh mins"/>
              <a:gd name="p0x0" fmla="*/ 120 w 480"/>
              <a:gd name="p0y0" fmla="*/ 0 h 480"/>
              <a:gd name="p0x1" fmla="*/ 360 w 480"/>
              <a:gd name="p0y1" fmla="*/ 0 h 480"/>
              <a:gd name="p0x2" fmla="*/ 426 w 480"/>
              <a:gd name="p0y2" fmla="*/ 0 h 480"/>
              <a:gd name="p0x3" fmla="*/ 480 w 480"/>
              <a:gd name="p0y3" fmla="*/ 53 h 480"/>
              <a:gd name="p0x4" fmla="*/ 480 w 480"/>
              <a:gd name="p0y4" fmla="*/ 120 h 480"/>
              <a:gd name="p0x5" fmla="*/ 480 w 480"/>
              <a:gd name="p0y5" fmla="*/ 360 h 480"/>
              <a:gd name="p0x6" fmla="*/ 480 w 480"/>
              <a:gd name="p0y6" fmla="*/ 426 h 480"/>
              <a:gd name="p0x7" fmla="*/ 426 w 480"/>
              <a:gd name="p0y7" fmla="*/ 480 h 480"/>
              <a:gd name="p0x8" fmla="*/ 360 w 480"/>
              <a:gd name="p0y8" fmla="*/ 480 h 480"/>
              <a:gd name="p0x9" fmla="*/ 120 w 480"/>
              <a:gd name="p0y9" fmla="*/ 480 h 480"/>
              <a:gd name="p0x10" fmla="*/ 53 w 480"/>
              <a:gd name="p0y10" fmla="*/ 480 h 480"/>
              <a:gd name="p0x11" fmla="*/ 0 w 480"/>
              <a:gd name="p0y11" fmla="*/ 426 h 480"/>
              <a:gd name="p0x12" fmla="*/ 0 w 480"/>
              <a:gd name="p0y12" fmla="*/ 360 h 480"/>
              <a:gd name="p0x13" fmla="*/ 0 w 480"/>
              <a:gd name="p0y13" fmla="*/ 120 h 480"/>
              <a:gd name="p0x14" fmla="*/ 0 w 480"/>
              <a:gd name="p0y14" fmla="*/ 53 h 480"/>
              <a:gd name="p0x15" fmla="*/ 53 w 480"/>
              <a:gd name="p0y15" fmla="*/ 0 h 480"/>
              <a:gd name="p0x16" fmla="*/ 120 w 480"/>
              <a:gd name="p0y16" fmla="*/ 0 h 4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文本框 38"/>
          <p:cNvSpPr txBox="1"/>
          <p:nvPr>
            <p:custDataLst>
              <p:tags r:id="rId24"/>
            </p:custDataLst>
          </p:nvPr>
        </p:nvSpPr>
        <p:spPr>
          <a:xfrm>
            <a:off x="6026572" y="3455489"/>
            <a:ext cx="232095" cy="190500"/>
          </a:xfrm>
          <a:prstGeom prst="rect">
            <a:avLst/>
          </a:prstGeom>
          <a:noFill/>
        </p:spPr>
        <p:txBody>
          <a:bodyPr wrap="square" lIns="0" tIns="0" rIns="0" bIns="0" rtlCol="0" anchor="ctr">
            <a:noAutofit/>
          </a:bodyPr>
          <a:p>
            <a:pPr algn="l"/>
            <a:r>
              <a:rPr sz="1125" b="1">
                <a:solidFill>
                  <a:schemeClr val="accent1">
                    <a:lumMod val="61640"/>
                  </a:schemeClr>
                </a:solidFill>
                <a:cs typeface="+mn-lt"/>
              </a:rPr>
              <a:t>2</a:t>
            </a:r>
            <a:endParaRPr sz="1125" b="1">
              <a:solidFill>
                <a:schemeClr val="accent1">
                  <a:lumMod val="61640"/>
                </a:schemeClr>
              </a:solidFill>
              <a:cs typeface="+mn-lt"/>
            </a:endParaRPr>
          </a:p>
        </p:txBody>
      </p:sp>
      <p:sp>
        <p:nvSpPr>
          <p:cNvPr id="40" name="文本框 39"/>
          <p:cNvSpPr txBox="1"/>
          <p:nvPr>
            <p:custDataLst>
              <p:tags r:id="rId25"/>
            </p:custDataLst>
          </p:nvPr>
        </p:nvSpPr>
        <p:spPr>
          <a:xfrm>
            <a:off x="6299816" y="3385957"/>
            <a:ext cx="2724226" cy="215265"/>
          </a:xfrm>
          <a:prstGeom prst="rect">
            <a:avLst/>
          </a:prstGeom>
          <a:noFill/>
        </p:spPr>
        <p:txBody>
          <a:bodyPr wrap="square" lIns="0" tIns="0" rIns="0" bIns="0" rtlCol="0" anchor="t">
            <a:noAutofit/>
          </a:bodyPr>
          <a:p>
            <a:pPr algn="l">
              <a:lnSpc>
                <a:spcPct val="108000"/>
              </a:lnSpc>
            </a:pPr>
            <a:r>
              <a:rPr sz="1200" b="1">
                <a:solidFill>
                  <a:schemeClr val="tx2"/>
                </a:solidFill>
                <a:cs typeface="+mn-lt"/>
              </a:rPr>
              <a:t>变形为轮椅</a:t>
            </a:r>
            <a:endParaRPr sz="1200" b="1">
              <a:solidFill>
                <a:schemeClr val="tx2"/>
              </a:solidFill>
              <a:cs typeface="+mn-lt"/>
            </a:endParaRPr>
          </a:p>
        </p:txBody>
      </p:sp>
      <p:sp>
        <p:nvSpPr>
          <p:cNvPr id="41" name="文本框 40"/>
          <p:cNvSpPr txBox="1"/>
          <p:nvPr>
            <p:custDataLst>
              <p:tags r:id="rId26"/>
            </p:custDataLst>
          </p:nvPr>
        </p:nvSpPr>
        <p:spPr>
          <a:xfrm>
            <a:off x="6299816" y="3605003"/>
            <a:ext cx="2971876"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半失能长者免抬上抬下，保护尊严、避免磕碰跌倒</a:t>
            </a:r>
            <a:endParaRPr sz="975">
              <a:solidFill>
                <a:srgbClr val="3D5A78"/>
              </a:solidFill>
              <a:cs typeface="+mn-lt"/>
            </a:endParaRPr>
          </a:p>
        </p:txBody>
      </p:sp>
      <p:grpSp>
        <p:nvGrpSpPr>
          <p:cNvPr id="59" name="组合 58"/>
          <p:cNvGrpSpPr/>
          <p:nvPr/>
        </p:nvGrpSpPr>
        <p:grpSpPr>
          <a:xfrm>
            <a:off x="5918200" y="3937000"/>
            <a:ext cx="5473700" cy="652780"/>
            <a:chOff x="9320" y="6200"/>
            <a:chExt cx="8620" cy="1028"/>
          </a:xfrm>
        </p:grpSpPr>
        <p:sp>
          <p:nvSpPr>
            <p:cNvPr id="42" name="任意多边形 41"/>
            <p:cNvSpPr/>
            <p:nvPr>
              <p:custDataLst>
                <p:tags r:id="rId27"/>
              </p:custDataLst>
            </p:nvPr>
          </p:nvSpPr>
          <p:spPr>
            <a:xfrm>
              <a:off x="9320" y="6200"/>
              <a:ext cx="8620" cy="1029"/>
            </a:xfrm>
            <a:custGeom>
              <a:avLst/>
              <a:gdLst>
                <a:gd name="sw" fmla="*/ 1 w 8619"/>
                <a:gd name="sh" fmla="*/ 1 h 1028"/>
                <a:gd name="mins" fmla="min sw sh"/>
                <a:gd name="dsw" fmla="+- 0 sw mins"/>
                <a:gd name="dsh" fmla="+- 0 sh mins"/>
                <a:gd name="p0x0" fmla="*/ 0 w 8619"/>
                <a:gd name="p0y0" fmla="*/ 0 h 1028"/>
                <a:gd name="p0x1" fmla="*/ 8619 w 8619"/>
                <a:gd name="p0y1" fmla="*/ 0 h 1028"/>
                <a:gd name="p0x2" fmla="*/ 8619 w 8619"/>
                <a:gd name="p0y2" fmla="*/ 1028 h 1028"/>
                <a:gd name="p0x3" fmla="*/ 0 w 8619"/>
                <a:gd name="p0y3" fmla="*/ 1028 h 1028"/>
                <a:gd name="p0x4" fmla="*/ 0 w 8619"/>
                <a:gd name="p0y4" fmla="*/ 0 h 1028"/>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任意多边形 42"/>
            <p:cNvSpPr/>
            <p:nvPr>
              <p:custDataLst>
                <p:tags r:id="rId28"/>
              </p:custDataLst>
            </p:nvPr>
          </p:nvSpPr>
          <p:spPr>
            <a:xfrm>
              <a:off x="9320" y="7214"/>
              <a:ext cx="8620" cy="15"/>
            </a:xfrm>
            <a:custGeom>
              <a:avLst/>
              <a:gdLst>
                <a:gd name="sw" fmla="*/ 1 w 8619"/>
                <a:gd name="sh" fmla="*/ 1 h 15"/>
                <a:gd name="mins" fmla="min sw sh"/>
                <a:gd name="dsw" fmla="+- 0 sw mins"/>
                <a:gd name="dsh" fmla="+- 0 sh mins"/>
                <a:gd name="p0x0" fmla="*/ 8619 w 8619"/>
                <a:gd name="p0y0" fmla="*/ 15 h 15"/>
                <a:gd name="p0x1" fmla="*/ 0 w 8619"/>
                <a:gd name="p0y1" fmla="*/ 15 h 15"/>
                <a:gd name="p0x2" fmla="*/ 0 w 8619"/>
                <a:gd name="p0y2" fmla="*/ 0 h 15"/>
                <a:gd name="p0x3" fmla="*/ 8619 w 8619"/>
                <a:gd name="p0y3" fmla="*/ 0 h 15"/>
                <a:gd name="p0x4" fmla="*/ 8619 w 8619"/>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5" name="任意多边形 44"/>
          <p:cNvSpPr/>
          <p:nvPr>
            <p:custDataLst>
              <p:tags r:id="rId29"/>
            </p:custDataLst>
          </p:nvPr>
        </p:nvSpPr>
        <p:spPr>
          <a:xfrm>
            <a:off x="5918200" y="4051300"/>
            <a:ext cx="304800" cy="304800"/>
          </a:xfrm>
          <a:custGeom>
            <a:avLst/>
            <a:gdLst>
              <a:gd name="sw" fmla="*/ 1 w 480"/>
              <a:gd name="sh" fmla="*/ 1 h 480"/>
              <a:gd name="mins" fmla="min sw sh"/>
              <a:gd name="dsw" fmla="+- 0 sw mins"/>
              <a:gd name="dsh" fmla="+- 0 sh mins"/>
              <a:gd name="p0x0" fmla="*/ 120 w 480"/>
              <a:gd name="p0y0" fmla="*/ 0 h 480"/>
              <a:gd name="p0x1" fmla="*/ 360 w 480"/>
              <a:gd name="p0y1" fmla="*/ 0 h 480"/>
              <a:gd name="p0x2" fmla="*/ 426 w 480"/>
              <a:gd name="p0y2" fmla="*/ 0 h 480"/>
              <a:gd name="p0x3" fmla="*/ 480 w 480"/>
              <a:gd name="p0y3" fmla="*/ 53 h 480"/>
              <a:gd name="p0x4" fmla="*/ 480 w 480"/>
              <a:gd name="p0y4" fmla="*/ 120 h 480"/>
              <a:gd name="p0x5" fmla="*/ 480 w 480"/>
              <a:gd name="p0y5" fmla="*/ 360 h 480"/>
              <a:gd name="p0x6" fmla="*/ 480 w 480"/>
              <a:gd name="p0y6" fmla="*/ 426 h 480"/>
              <a:gd name="p0x7" fmla="*/ 426 w 480"/>
              <a:gd name="p0y7" fmla="*/ 480 h 480"/>
              <a:gd name="p0x8" fmla="*/ 360 w 480"/>
              <a:gd name="p0y8" fmla="*/ 480 h 480"/>
              <a:gd name="p0x9" fmla="*/ 120 w 480"/>
              <a:gd name="p0y9" fmla="*/ 480 h 480"/>
              <a:gd name="p0x10" fmla="*/ 53 w 480"/>
              <a:gd name="p0y10" fmla="*/ 480 h 480"/>
              <a:gd name="p0x11" fmla="*/ 0 w 480"/>
              <a:gd name="p0y11" fmla="*/ 426 h 480"/>
              <a:gd name="p0x12" fmla="*/ 0 w 480"/>
              <a:gd name="p0y12" fmla="*/ 360 h 480"/>
              <a:gd name="p0x13" fmla="*/ 0 w 480"/>
              <a:gd name="p0y13" fmla="*/ 120 h 480"/>
              <a:gd name="p0x14" fmla="*/ 0 w 480"/>
              <a:gd name="p0y14" fmla="*/ 53 h 480"/>
              <a:gd name="p0x15" fmla="*/ 53 w 480"/>
              <a:gd name="p0y15" fmla="*/ 0 h 480"/>
              <a:gd name="p0x16" fmla="*/ 120 w 480"/>
              <a:gd name="p0y16" fmla="*/ 0 h 4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文本框 45"/>
          <p:cNvSpPr txBox="1"/>
          <p:nvPr>
            <p:custDataLst>
              <p:tags r:id="rId30"/>
            </p:custDataLst>
          </p:nvPr>
        </p:nvSpPr>
        <p:spPr>
          <a:xfrm>
            <a:off x="6026572" y="4108847"/>
            <a:ext cx="232095" cy="190500"/>
          </a:xfrm>
          <a:prstGeom prst="rect">
            <a:avLst/>
          </a:prstGeom>
          <a:noFill/>
        </p:spPr>
        <p:txBody>
          <a:bodyPr wrap="square" lIns="0" tIns="0" rIns="0" bIns="0" rtlCol="0" anchor="ctr">
            <a:noAutofit/>
          </a:bodyPr>
          <a:p>
            <a:pPr algn="l"/>
            <a:r>
              <a:rPr sz="1125" b="1">
                <a:solidFill>
                  <a:schemeClr val="accent1">
                    <a:lumMod val="61640"/>
                  </a:schemeClr>
                </a:solidFill>
                <a:cs typeface="+mn-lt"/>
              </a:rPr>
              <a:t>3</a:t>
            </a:r>
            <a:endParaRPr sz="1125" b="1">
              <a:solidFill>
                <a:schemeClr val="accent1">
                  <a:lumMod val="61640"/>
                </a:schemeClr>
              </a:solidFill>
              <a:cs typeface="+mn-lt"/>
            </a:endParaRPr>
          </a:p>
        </p:txBody>
      </p:sp>
      <p:sp>
        <p:nvSpPr>
          <p:cNvPr id="47" name="文本框 46"/>
          <p:cNvSpPr txBox="1"/>
          <p:nvPr>
            <p:custDataLst>
              <p:tags r:id="rId31"/>
            </p:custDataLst>
          </p:nvPr>
        </p:nvSpPr>
        <p:spPr>
          <a:xfrm>
            <a:off x="6299816" y="4039314"/>
            <a:ext cx="2228926" cy="215265"/>
          </a:xfrm>
          <a:prstGeom prst="rect">
            <a:avLst/>
          </a:prstGeom>
          <a:noFill/>
        </p:spPr>
        <p:txBody>
          <a:bodyPr wrap="square" lIns="0" tIns="0" rIns="0" bIns="0" rtlCol="0" anchor="t">
            <a:noAutofit/>
          </a:bodyPr>
          <a:p>
            <a:pPr algn="l">
              <a:lnSpc>
                <a:spcPct val="108000"/>
              </a:lnSpc>
            </a:pPr>
            <a:r>
              <a:rPr sz="1200" b="1">
                <a:solidFill>
                  <a:schemeClr val="tx2"/>
                </a:solidFill>
                <a:cs typeface="+mn-lt"/>
              </a:rPr>
              <a:t>床垫内置监测</a:t>
            </a:r>
            <a:endParaRPr sz="1200" b="1">
              <a:solidFill>
                <a:schemeClr val="tx2"/>
              </a:solidFill>
              <a:cs typeface="+mn-lt"/>
            </a:endParaRPr>
          </a:p>
        </p:txBody>
      </p:sp>
      <p:sp>
        <p:nvSpPr>
          <p:cNvPr id="48" name="文本框 47"/>
          <p:cNvSpPr txBox="1"/>
          <p:nvPr>
            <p:custDataLst>
              <p:tags r:id="rId32"/>
            </p:custDataLst>
          </p:nvPr>
        </p:nvSpPr>
        <p:spPr>
          <a:xfrm>
            <a:off x="6299816" y="4258361"/>
            <a:ext cx="2352751"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体征监测与离床报警，与健康监测域打通</a:t>
            </a:r>
            <a:endParaRPr sz="975">
              <a:solidFill>
                <a:srgbClr val="3D5A78"/>
              </a:solidFill>
              <a:cs typeface="+mn-lt"/>
            </a:endParaRPr>
          </a:p>
        </p:txBody>
      </p:sp>
      <p:sp>
        <p:nvSpPr>
          <p:cNvPr id="49" name="任意多边形 48"/>
          <p:cNvSpPr/>
          <p:nvPr>
            <p:custDataLst>
              <p:tags r:id="rId33"/>
            </p:custDataLst>
          </p:nvPr>
        </p:nvSpPr>
        <p:spPr>
          <a:xfrm>
            <a:off x="5918200" y="4704715"/>
            <a:ext cx="304800" cy="304800"/>
          </a:xfrm>
          <a:custGeom>
            <a:avLst/>
            <a:gdLst>
              <a:gd name="sw" fmla="*/ 1 w 480"/>
              <a:gd name="sh" fmla="*/ 1 h 480"/>
              <a:gd name="mins" fmla="min sw sh"/>
              <a:gd name="dsw" fmla="+- 0 sw mins"/>
              <a:gd name="dsh" fmla="+- 0 sh mins"/>
              <a:gd name="p0x0" fmla="*/ 120 w 480"/>
              <a:gd name="p0y0" fmla="*/ 0 h 480"/>
              <a:gd name="p0x1" fmla="*/ 360 w 480"/>
              <a:gd name="p0y1" fmla="*/ 0 h 480"/>
              <a:gd name="p0x2" fmla="*/ 426 w 480"/>
              <a:gd name="p0y2" fmla="*/ 0 h 480"/>
              <a:gd name="p0x3" fmla="*/ 480 w 480"/>
              <a:gd name="p0y3" fmla="*/ 53 h 480"/>
              <a:gd name="p0x4" fmla="*/ 480 w 480"/>
              <a:gd name="p0y4" fmla="*/ 120 h 480"/>
              <a:gd name="p0x5" fmla="*/ 480 w 480"/>
              <a:gd name="p0y5" fmla="*/ 360 h 480"/>
              <a:gd name="p0x6" fmla="*/ 480 w 480"/>
              <a:gd name="p0y6" fmla="*/ 426 h 480"/>
              <a:gd name="p0x7" fmla="*/ 426 w 480"/>
              <a:gd name="p0y7" fmla="*/ 480 h 480"/>
              <a:gd name="p0x8" fmla="*/ 360 w 480"/>
              <a:gd name="p0y8" fmla="*/ 480 h 480"/>
              <a:gd name="p0x9" fmla="*/ 120 w 480"/>
              <a:gd name="p0y9" fmla="*/ 480 h 480"/>
              <a:gd name="p0x10" fmla="*/ 53 w 480"/>
              <a:gd name="p0y10" fmla="*/ 480 h 480"/>
              <a:gd name="p0x11" fmla="*/ 0 w 480"/>
              <a:gd name="p0y11" fmla="*/ 426 h 480"/>
              <a:gd name="p0x12" fmla="*/ 0 w 480"/>
              <a:gd name="p0y12" fmla="*/ 360 h 480"/>
              <a:gd name="p0x13" fmla="*/ 0 w 480"/>
              <a:gd name="p0y13" fmla="*/ 120 h 480"/>
              <a:gd name="p0x14" fmla="*/ 0 w 480"/>
              <a:gd name="p0y14" fmla="*/ 53 h 480"/>
              <a:gd name="p0x15" fmla="*/ 53 w 480"/>
              <a:gd name="p0y15" fmla="*/ 0 h 480"/>
              <a:gd name="p0x16" fmla="*/ 120 w 480"/>
              <a:gd name="p0y16" fmla="*/ 0 h 4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文本框 49"/>
          <p:cNvSpPr txBox="1"/>
          <p:nvPr>
            <p:custDataLst>
              <p:tags r:id="rId34"/>
            </p:custDataLst>
          </p:nvPr>
        </p:nvSpPr>
        <p:spPr>
          <a:xfrm>
            <a:off x="6026572" y="4762195"/>
            <a:ext cx="232095" cy="190500"/>
          </a:xfrm>
          <a:prstGeom prst="rect">
            <a:avLst/>
          </a:prstGeom>
          <a:noFill/>
        </p:spPr>
        <p:txBody>
          <a:bodyPr wrap="square" lIns="0" tIns="0" rIns="0" bIns="0" rtlCol="0" anchor="ctr">
            <a:noAutofit/>
          </a:bodyPr>
          <a:p>
            <a:pPr algn="l"/>
            <a:r>
              <a:rPr sz="1125" b="1">
                <a:solidFill>
                  <a:schemeClr val="accent1">
                    <a:lumMod val="61640"/>
                  </a:schemeClr>
                </a:solidFill>
                <a:cs typeface="+mn-lt"/>
              </a:rPr>
              <a:t>4</a:t>
            </a:r>
            <a:endParaRPr sz="1125" b="1">
              <a:solidFill>
                <a:schemeClr val="accent1">
                  <a:lumMod val="61640"/>
                </a:schemeClr>
              </a:solidFill>
              <a:cs typeface="+mn-lt"/>
            </a:endParaRPr>
          </a:p>
        </p:txBody>
      </p:sp>
      <p:sp>
        <p:nvSpPr>
          <p:cNvPr id="51" name="文本框 50"/>
          <p:cNvSpPr txBox="1"/>
          <p:nvPr>
            <p:custDataLst>
              <p:tags r:id="rId35"/>
            </p:custDataLst>
          </p:nvPr>
        </p:nvSpPr>
        <p:spPr>
          <a:xfrm>
            <a:off x="6299816" y="4692663"/>
            <a:ext cx="1733626" cy="215265"/>
          </a:xfrm>
          <a:prstGeom prst="rect">
            <a:avLst/>
          </a:prstGeom>
          <a:noFill/>
        </p:spPr>
        <p:txBody>
          <a:bodyPr wrap="square" lIns="0" tIns="0" rIns="0" bIns="0" rtlCol="0" anchor="t">
            <a:noAutofit/>
          </a:bodyPr>
          <a:p>
            <a:pPr algn="l">
              <a:lnSpc>
                <a:spcPct val="108000"/>
              </a:lnSpc>
            </a:pPr>
            <a:r>
              <a:rPr sz="1200" b="1">
                <a:solidFill>
                  <a:schemeClr val="tx2"/>
                </a:solidFill>
                <a:cs typeface="+mn-lt"/>
              </a:rPr>
              <a:t>实木包覆</a:t>
            </a:r>
            <a:endParaRPr sz="1200" b="1">
              <a:solidFill>
                <a:schemeClr val="tx2"/>
              </a:solidFill>
              <a:cs typeface="+mn-lt"/>
            </a:endParaRPr>
          </a:p>
        </p:txBody>
      </p:sp>
      <p:sp>
        <p:nvSpPr>
          <p:cNvPr id="52" name="文本框 51"/>
          <p:cNvSpPr txBox="1"/>
          <p:nvPr>
            <p:custDataLst>
              <p:tags r:id="rId36"/>
            </p:custDataLst>
          </p:nvPr>
        </p:nvSpPr>
        <p:spPr>
          <a:xfrm>
            <a:off x="6299816" y="4911709"/>
            <a:ext cx="1857451"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隐藏医用外观，消除“病房感”</a:t>
            </a:r>
            <a:endParaRPr sz="975">
              <a:solidFill>
                <a:srgbClr val="3D5A78"/>
              </a:solidFill>
              <a:cs typeface="+mn-lt"/>
            </a:endParaRPr>
          </a:p>
        </p:txBody>
      </p:sp>
      <p:grpSp>
        <p:nvGrpSpPr>
          <p:cNvPr id="60" name="组合 59"/>
          <p:cNvGrpSpPr/>
          <p:nvPr/>
        </p:nvGrpSpPr>
        <p:grpSpPr>
          <a:xfrm>
            <a:off x="5689600" y="6050280"/>
            <a:ext cx="5930900" cy="425450"/>
            <a:chOff x="8960" y="9528"/>
            <a:chExt cx="9340" cy="670"/>
          </a:xfrm>
        </p:grpSpPr>
        <p:sp>
          <p:nvSpPr>
            <p:cNvPr id="53" name="任意多边形 52"/>
            <p:cNvSpPr/>
            <p:nvPr>
              <p:custDataLst>
                <p:tags r:id="rId37"/>
              </p:custDataLst>
            </p:nvPr>
          </p:nvSpPr>
          <p:spPr>
            <a:xfrm>
              <a:off x="8960" y="9528"/>
              <a:ext cx="9340" cy="671"/>
            </a:xfrm>
            <a:custGeom>
              <a:avLst/>
              <a:gdLst>
                <a:gd name="sw" fmla="*/ 1 w 9339"/>
                <a:gd name="sh" fmla="*/ 1 h 671"/>
                <a:gd name="mins" fmla="min sw sh"/>
                <a:gd name="dsw" fmla="+- 0 sw mins"/>
                <a:gd name="dsh" fmla="+- 0 sh mins"/>
                <a:gd name="p0x0" fmla="*/ 210 w 9339"/>
                <a:gd name="p0y0" fmla="*/ 0 h 671"/>
                <a:gd name="p0x1" fmla="*/ 9129 w 9339"/>
                <a:gd name="p0y1" fmla="*/ 0 h 671"/>
                <a:gd name="p0x2" fmla="*/ 9245 w 9339"/>
                <a:gd name="p0y2" fmla="*/ 0 h 671"/>
                <a:gd name="p0x3" fmla="*/ 9339 w 9339"/>
                <a:gd name="p0y3" fmla="*/ 94 h 671"/>
                <a:gd name="p0x4" fmla="*/ 9339 w 9339"/>
                <a:gd name="p0y4" fmla="*/ 210 h 671"/>
                <a:gd name="p0x5" fmla="*/ 9339 w 9339"/>
                <a:gd name="p0y5" fmla="*/ 461 h 671"/>
                <a:gd name="p0x6" fmla="*/ 9339 w 9339"/>
                <a:gd name="p0y6" fmla="*/ 577 h 671"/>
                <a:gd name="p0x7" fmla="*/ 9245 w 9339"/>
                <a:gd name="p0y7" fmla="*/ 671 h 671"/>
                <a:gd name="p0x8" fmla="*/ 9129 w 9339"/>
                <a:gd name="p0y8" fmla="*/ 671 h 671"/>
                <a:gd name="p0x9" fmla="*/ 210 w 9339"/>
                <a:gd name="p0y9" fmla="*/ 671 h 671"/>
                <a:gd name="p0x10" fmla="*/ 94 w 9339"/>
                <a:gd name="p0y10" fmla="*/ 671 h 671"/>
                <a:gd name="p0x11" fmla="*/ 0 w 9339"/>
                <a:gd name="p0y11" fmla="*/ 577 h 671"/>
                <a:gd name="p0x12" fmla="*/ 0 w 9339"/>
                <a:gd name="p0y12" fmla="*/ 461 h 671"/>
                <a:gd name="p0x13" fmla="*/ 0 w 9339"/>
                <a:gd name="p0y13" fmla="*/ 210 h 671"/>
                <a:gd name="p0x14" fmla="*/ 0 w 9339"/>
                <a:gd name="p0y14" fmla="*/ 94 h 671"/>
                <a:gd name="p0x15" fmla="*/ 94 w 9339"/>
                <a:gd name="p0y15" fmla="*/ 0 h 671"/>
                <a:gd name="p0x16" fmla="*/ 210 w 9339"/>
                <a:gd name="p0y16" fmla="*/ 0 h 6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任意多边形 53"/>
            <p:cNvSpPr/>
            <p:nvPr>
              <p:custDataLst>
                <p:tags r:id="rId38"/>
              </p:custDataLst>
            </p:nvPr>
          </p:nvSpPr>
          <p:spPr>
            <a:xfrm>
              <a:off x="8960" y="9528"/>
              <a:ext cx="210" cy="671"/>
            </a:xfrm>
            <a:custGeom>
              <a:avLst/>
              <a:gdLst>
                <a:gd name="sw" fmla="*/ 1 w 210"/>
                <a:gd name="sh" fmla="*/ 1 h 671"/>
                <a:gd name="mins" fmla="min sw sh"/>
                <a:gd name="dsw" fmla="+- 0 sw mins"/>
                <a:gd name="dsh" fmla="+- 0 sh mins"/>
                <a:gd name="p0x0" fmla="*/ 0 w 210"/>
                <a:gd name="p0y0" fmla="*/ 461 h 671"/>
                <a:gd name="p0x1" fmla="*/ 0 w 210"/>
                <a:gd name="p0y1" fmla="*/ 210 h 671"/>
                <a:gd name="p0x2" fmla="*/ 0 w 210"/>
                <a:gd name="p0y2" fmla="*/ 94 h 671"/>
                <a:gd name="p0x3" fmla="*/ 94 w 210"/>
                <a:gd name="p0y3" fmla="*/ 0 h 671"/>
                <a:gd name="p0x4" fmla="*/ 210 w 210"/>
                <a:gd name="p0y4" fmla="*/ 0 h 671"/>
                <a:gd name="p0x5" fmla="*/ 118 w 210"/>
                <a:gd name="p0y5" fmla="*/ 0 h 671"/>
                <a:gd name="p0x6" fmla="*/ 45 w 210"/>
                <a:gd name="p0y6" fmla="*/ 94 h 671"/>
                <a:gd name="p0x7" fmla="*/ 45 w 210"/>
                <a:gd name="p0y7" fmla="*/ 210 h 671"/>
                <a:gd name="p0x8" fmla="*/ 45 w 210"/>
                <a:gd name="p0y8" fmla="*/ 461 h 671"/>
                <a:gd name="p0x9" fmla="*/ 45 w 210"/>
                <a:gd name="p0y9" fmla="*/ 577 h 671"/>
                <a:gd name="p0x10" fmla="*/ 118 w 210"/>
                <a:gd name="p0y10" fmla="*/ 671 h 671"/>
                <a:gd name="p0x11" fmla="*/ 210 w 210"/>
                <a:gd name="p0y11" fmla="*/ 671 h 671"/>
                <a:gd name="p0x12" fmla="*/ 94 w 210"/>
                <a:gd name="p0y12" fmla="*/ 671 h 671"/>
                <a:gd name="p0x13" fmla="*/ 0 w 210"/>
                <a:gd name="p0y13" fmla="*/ 577 h 671"/>
                <a:gd name="p0x14" fmla="*/ 0 w 210"/>
                <a:gd name="p0y14" fmla="*/ 461 h 671"/>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6" name="文本框 55"/>
          <p:cNvSpPr txBox="1"/>
          <p:nvPr>
            <p:custDataLst>
              <p:tags r:id="rId39"/>
            </p:custDataLst>
          </p:nvPr>
        </p:nvSpPr>
        <p:spPr>
          <a:xfrm>
            <a:off x="5871191" y="6154131"/>
            <a:ext cx="5820147" cy="211455"/>
          </a:xfrm>
          <a:prstGeom prst="rect">
            <a:avLst/>
          </a:prstGeom>
          <a:noFill/>
        </p:spPr>
        <p:txBody>
          <a:bodyPr wrap="square" lIns="0" tIns="0" rIns="0" bIns="0" rtlCol="0" anchor="t">
            <a:noAutofit/>
          </a:bodyPr>
          <a:p>
            <a:pPr algn="l">
              <a:lnSpc>
                <a:spcPct val="133000"/>
              </a:lnSpc>
            </a:pPr>
            <a:r>
              <a:rPr sz="975">
                <a:solidFill>
                  <a:srgbClr val="3D5A78"/>
                </a:solidFill>
                <a:cs typeface="+mn-lt"/>
              </a:rPr>
              <a:t>护理床与体征监测、护理排班、风险预警构成</a:t>
            </a:r>
            <a:r>
              <a:rPr sz="975" b="1">
                <a:solidFill>
                  <a:schemeClr val="accent1"/>
                </a:solidFill>
                <a:cs typeface="+mn-lt"/>
              </a:rPr>
              <a:t>同一闭环</a:t>
            </a:r>
            <a:r>
              <a:rPr sz="975">
                <a:solidFill>
                  <a:srgbClr val="3D5A78"/>
                </a:solidFill>
                <a:cs typeface="+mn-lt"/>
              </a:rPr>
              <a:t>，把</a:t>
            </a:r>
            <a:r>
              <a:rPr sz="975" b="1">
                <a:solidFill>
                  <a:schemeClr val="accent1"/>
                </a:solidFill>
                <a:cs typeface="+mn-lt"/>
              </a:rPr>
              <a:t>体力劳动交给设备</a:t>
            </a:r>
            <a:r>
              <a:rPr sz="975">
                <a:solidFill>
                  <a:srgbClr val="3D5A78"/>
                </a:solidFill>
                <a:cs typeface="+mn-lt"/>
              </a:rPr>
              <a:t>，把专业判断留给护士。</a:t>
            </a:r>
            <a:endParaRPr sz="975">
              <a:solidFill>
                <a:srgbClr val="3D5A78"/>
              </a:solidFill>
              <a:cs typeface="+mn-lt"/>
            </a:endParaRPr>
          </a:p>
        </p:txBody>
      </p:sp>
      <p:pic>
        <p:nvPicPr>
          <p:cNvPr id="4" name="图片 3" descr="a235b61a-b4a8-11f1-ab5a-06aeeb55cd6e"/>
          <p:cNvPicPr>
            <a:picLocks noChangeAspect="1"/>
          </p:cNvPicPr>
          <p:nvPr>
            <p:custDataLst>
              <p:tags r:id="rId40"/>
            </p:custDataLst>
          </p:nvPr>
        </p:nvPicPr>
        <p:blipFill>
          <a:blip r:embed="rId41"/>
          <a:srcRect l="5222" t="-10" r="5233" b="12"/>
          <a:stretch>
            <a:fillRect/>
          </a:stretch>
        </p:blipFill>
        <p:spPr>
          <a:xfrm>
            <a:off x="571500" y="1058590"/>
            <a:ext cx="4851400" cy="5417775"/>
          </a:xfrm>
          <a:custGeom>
            <a:avLst/>
            <a:gdLst/>
            <a:ahLst/>
            <a:cxnLst>
              <a:cxn ang="3">
                <a:pos x="hc" y="t"/>
              </a:cxn>
              <a:cxn ang="cd2">
                <a:pos x="l" y="vc"/>
              </a:cxn>
              <a:cxn ang="cd4">
                <a:pos x="hc" y="b"/>
              </a:cxn>
              <a:cxn ang="0">
                <a:pos x="r" y="vc"/>
              </a:cxn>
            </a:cxnLst>
            <a:rect l="l" t="t" r="r" b="b"/>
            <a:pathLst>
              <a:path w="7640" h="8532">
                <a:moveTo>
                  <a:pt x="300" y="0"/>
                </a:moveTo>
                <a:lnTo>
                  <a:pt x="7340" y="0"/>
                </a:lnTo>
                <a:cubicBezTo>
                  <a:pt x="7506" y="0"/>
                  <a:pt x="7640" y="134"/>
                  <a:pt x="7640" y="300"/>
                </a:cubicBezTo>
                <a:lnTo>
                  <a:pt x="7640" y="8233"/>
                </a:lnTo>
                <a:cubicBezTo>
                  <a:pt x="7640" y="8391"/>
                  <a:pt x="7518" y="8520"/>
                  <a:pt x="7364" y="8532"/>
                </a:cubicBezTo>
                <a:lnTo>
                  <a:pt x="276" y="8532"/>
                </a:lnTo>
                <a:cubicBezTo>
                  <a:pt x="122" y="8520"/>
                  <a:pt x="0" y="8391"/>
                  <a:pt x="0" y="8233"/>
                </a:cubicBezTo>
                <a:lnTo>
                  <a:pt x="0" y="300"/>
                </a:lnTo>
                <a:cubicBezTo>
                  <a:pt x="0" y="134"/>
                  <a:pt x="134" y="0"/>
                  <a:pt x="300" y="0"/>
                </a:cubicBezTo>
                <a:close/>
              </a:path>
            </a:pathLst>
          </a:custGeom>
        </p:spPr>
      </p:pic>
      <p:sp>
        <p:nvSpPr>
          <p:cNvPr id="6" name="任意多边形 5"/>
          <p:cNvSpPr/>
          <p:nvPr>
            <p:custDataLst>
              <p:tags r:id="rId42"/>
            </p:custDataLst>
          </p:nvPr>
        </p:nvSpPr>
        <p:spPr>
          <a:xfrm>
            <a:off x="571500" y="5318760"/>
            <a:ext cx="4851400" cy="1158195"/>
          </a:xfrm>
          <a:custGeom>
            <a:avLst/>
            <a:gdLst/>
            <a:ahLst/>
            <a:cxnLst>
              <a:cxn ang="3">
                <a:pos x="hc" y="t"/>
              </a:cxn>
              <a:cxn ang="cd2">
                <a:pos x="l" y="vc"/>
              </a:cxn>
              <a:cxn ang="cd4">
                <a:pos x="hc" y="b"/>
              </a:cxn>
              <a:cxn ang="0">
                <a:pos x="r" y="vc"/>
              </a:cxn>
            </a:cxnLst>
            <a:rect l="l" t="t" r="r" b="b"/>
            <a:pathLst>
              <a:path w="7640" h="1824">
                <a:moveTo>
                  <a:pt x="7640" y="0"/>
                </a:moveTo>
                <a:lnTo>
                  <a:pt x="7640" y="1524"/>
                </a:lnTo>
                <a:cubicBezTo>
                  <a:pt x="7640" y="1690"/>
                  <a:pt x="7506" y="1824"/>
                  <a:pt x="7340" y="1824"/>
                </a:cubicBezTo>
                <a:lnTo>
                  <a:pt x="300" y="1824"/>
                </a:lnTo>
                <a:cubicBezTo>
                  <a:pt x="134" y="1824"/>
                  <a:pt x="0" y="1690"/>
                  <a:pt x="0" y="1524"/>
                </a:cubicBezTo>
                <a:lnTo>
                  <a:pt x="0" y="0"/>
                </a:lnTo>
                <a:close/>
              </a:path>
            </a:pathLst>
          </a:custGeom>
          <a:gradFill>
            <a:gsLst>
              <a:gs pos="0">
                <a:srgbClr val="000000">
                  <a:alpha val="0"/>
                </a:srgbClr>
              </a:gs>
              <a:gs pos="100000">
                <a:srgbClr val="000000">
                  <a:alpha val="72157"/>
                </a:srgbClr>
              </a:gs>
            </a:gsLst>
            <a:lin ang="54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7" name="任意多边形 6"/>
          <p:cNvSpPr/>
          <p:nvPr>
            <p:custDataLst>
              <p:tags r:id="rId43"/>
            </p:custDataLst>
          </p:nvPr>
        </p:nvSpPr>
        <p:spPr>
          <a:xfrm>
            <a:off x="762000" y="550926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rgbClr val="FFFFFF">
              <a:alpha val="18039"/>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descr="a235b6ff-b4a8-11f1-ab5a-06aeeb55cd6e"/>
          <p:cNvPicPr>
            <a:picLocks noChangeAspect="1"/>
          </p:cNvPicPr>
          <p:nvPr>
            <p:custDataLst>
              <p:tags r:id="rId44"/>
            </p:custDataLst>
          </p:nvPr>
        </p:nvPicPr>
        <p:blipFill>
          <a:blip r:embed="rId45">
            <a:extLst>
              <a:ext uri="{96DAC541-7B7A-43D3-8B79-37D633B846F1}">
                <asvg:svgBlip xmlns:asvg="http://schemas.microsoft.com/office/drawing/2016/SVG/main" r:embed="rId46"/>
              </a:ext>
            </a:extLst>
          </a:blip>
          <a:srcRect t="-27" b="27"/>
          <a:stretch>
            <a:fillRect/>
          </a:stretch>
        </p:blipFill>
        <p:spPr>
          <a:xfrm>
            <a:off x="790575" y="5537835"/>
            <a:ext cx="209550" cy="209550"/>
          </a:xfrm>
          <a:custGeom>
            <a:avLst/>
            <a:gdLst/>
            <a:ahLst/>
            <a:cxnLst>
              <a:cxn ang="3">
                <a:pos x="hc" y="t"/>
              </a:cxn>
              <a:cxn ang="cd2">
                <a:pos x="l" y="vc"/>
              </a:cxn>
              <a:cxn ang="cd4">
                <a:pos x="hc" y="b"/>
              </a:cxn>
              <a:cxn ang="0">
                <a:pos x="r" y="vc"/>
              </a:cxn>
            </a:cxnLst>
            <a:rect l="l" t="t" r="r" b="b"/>
            <a:pathLst>
              <a:path w="330" h="330">
                <a:moveTo>
                  <a:pt x="295" y="0"/>
                </a:moveTo>
                <a:cubicBezTo>
                  <a:pt x="308" y="10"/>
                  <a:pt x="320" y="22"/>
                  <a:pt x="330" y="35"/>
                </a:cubicBezTo>
                <a:lnTo>
                  <a:pt x="330" y="295"/>
                </a:lnTo>
                <a:cubicBezTo>
                  <a:pt x="320" y="308"/>
                  <a:pt x="308" y="320"/>
                  <a:pt x="295" y="330"/>
                </a:cubicBezTo>
                <a:lnTo>
                  <a:pt x="35" y="330"/>
                </a:lnTo>
                <a:cubicBezTo>
                  <a:pt x="22" y="320"/>
                  <a:pt x="10" y="308"/>
                  <a:pt x="0" y="295"/>
                </a:cubicBezTo>
                <a:lnTo>
                  <a:pt x="0" y="35"/>
                </a:lnTo>
                <a:cubicBezTo>
                  <a:pt x="10" y="22"/>
                  <a:pt x="22" y="10"/>
                  <a:pt x="35" y="0"/>
                </a:cubicBezTo>
                <a:lnTo>
                  <a:pt x="295" y="0"/>
                </a:lnTo>
                <a:close/>
              </a:path>
            </a:pathLst>
          </a:custGeom>
        </p:spPr>
      </p:pic>
      <p:sp>
        <p:nvSpPr>
          <p:cNvPr id="11" name="文本框 10"/>
          <p:cNvSpPr txBox="1"/>
          <p:nvPr>
            <p:custDataLst>
              <p:tags r:id="rId47"/>
            </p:custDataLst>
          </p:nvPr>
        </p:nvSpPr>
        <p:spPr>
          <a:xfrm>
            <a:off x="1104900" y="5561705"/>
            <a:ext cx="780155" cy="161925"/>
          </a:xfrm>
          <a:prstGeom prst="rect">
            <a:avLst/>
          </a:prstGeom>
          <a:noFill/>
        </p:spPr>
        <p:txBody>
          <a:bodyPr wrap="square" lIns="0" tIns="0" rIns="0" bIns="0" rtlCol="0" anchor="t">
            <a:noAutofit/>
          </a:bodyPr>
          <a:p>
            <a:pPr algn="l"/>
            <a:r>
              <a:rPr sz="975" b="1" spc="58">
                <a:solidFill>
                  <a:srgbClr val="FFFFFF"/>
                </a:solidFill>
                <a:cs typeface="+mn-lt"/>
              </a:rPr>
              <a:t>智能护理床</a:t>
            </a:r>
            <a:endParaRPr sz="975" b="1" spc="58">
              <a:solidFill>
                <a:srgbClr val="FFFFFF"/>
              </a:solidFill>
              <a:cs typeface="+mn-lt"/>
            </a:endParaRPr>
          </a:p>
        </p:txBody>
      </p:sp>
      <p:sp>
        <p:nvSpPr>
          <p:cNvPr id="12" name="文本框 11"/>
          <p:cNvSpPr txBox="1"/>
          <p:nvPr>
            <p:custDataLst>
              <p:tags r:id="rId48"/>
            </p:custDataLst>
          </p:nvPr>
        </p:nvSpPr>
        <p:spPr>
          <a:xfrm>
            <a:off x="762000" y="5798877"/>
            <a:ext cx="4536805" cy="301942"/>
          </a:xfrm>
          <a:prstGeom prst="rect">
            <a:avLst/>
          </a:prstGeom>
          <a:noFill/>
        </p:spPr>
        <p:txBody>
          <a:bodyPr wrap="square" lIns="0" tIns="0" rIns="0" bIns="0" rtlCol="0" anchor="t">
            <a:noAutofit/>
          </a:bodyPr>
          <a:p>
            <a:pPr algn="l">
              <a:lnSpc>
                <a:spcPct val="108000"/>
              </a:lnSpc>
            </a:pPr>
            <a:r>
              <a:rPr lang="zh-CN" altLang="en-US" sz="1650" b="1">
                <a:solidFill>
                  <a:srgbClr val="FFFFFF"/>
                </a:solidFill>
                <a:cs typeface="+mn-lt"/>
              </a:rPr>
              <a:t>翻身功能</a:t>
            </a:r>
            <a:r>
              <a:rPr lang="en-US" altLang="zh-CN" sz="1650" b="1">
                <a:solidFill>
                  <a:srgbClr val="FFFFFF"/>
                </a:solidFill>
                <a:cs typeface="+mn-lt"/>
              </a:rPr>
              <a:t> · </a:t>
            </a:r>
            <a:r>
              <a:rPr lang="zh-CN" altLang="en-US" sz="1650" b="1">
                <a:solidFill>
                  <a:srgbClr val="FFFFFF"/>
                </a:solidFill>
                <a:cs typeface="+mn-lt"/>
              </a:rPr>
              <a:t>电动承担失能照护高频体力动作</a:t>
            </a:r>
            <a:endParaRPr lang="zh-CN" altLang="en-US" sz="1650" b="1">
              <a:solidFill>
                <a:srgbClr val="FFFFFF"/>
              </a:solidFill>
              <a:cs typeface="+mn-lt"/>
            </a:endParaRPr>
          </a:p>
        </p:txBody>
      </p:sp>
      <p:sp>
        <p:nvSpPr>
          <p:cNvPr id="13" name="文本框 12"/>
          <p:cNvSpPr txBox="1"/>
          <p:nvPr>
            <p:custDataLst>
              <p:tags r:id="rId49"/>
            </p:custDataLst>
          </p:nvPr>
        </p:nvSpPr>
        <p:spPr>
          <a:xfrm>
            <a:off x="762000" y="6124575"/>
            <a:ext cx="4471016" cy="161925"/>
          </a:xfrm>
          <a:prstGeom prst="rect">
            <a:avLst/>
          </a:prstGeom>
          <a:noFill/>
        </p:spPr>
        <p:txBody>
          <a:bodyPr wrap="square" lIns="0" tIns="0" rIns="0" bIns="0" rtlCol="0" anchor="t">
            <a:noAutofit/>
          </a:bodyPr>
          <a:p>
            <a:pPr algn="l"/>
            <a:r>
              <a:rPr lang="zh-CN" altLang="en-US" sz="975">
                <a:solidFill>
                  <a:srgbClr val="FFFFFF">
                    <a:alpha val="81961"/>
                  </a:srgbClr>
                </a:solidFill>
                <a:cs typeface="+mn-lt"/>
              </a:rPr>
              <a:t>卧位调整</a:t>
            </a:r>
            <a:r>
              <a:rPr lang="en-US" altLang="zh-CN" sz="975">
                <a:solidFill>
                  <a:srgbClr val="FFFFFF">
                    <a:alpha val="81961"/>
                  </a:srgbClr>
                </a:solidFill>
                <a:cs typeface="+mn-lt"/>
              </a:rPr>
              <a:t> · </a:t>
            </a:r>
            <a:r>
              <a:rPr lang="zh-CN" altLang="en-US" sz="975">
                <a:solidFill>
                  <a:srgbClr val="FFFFFF">
                    <a:alpha val="81961"/>
                  </a:srgbClr>
                </a:solidFill>
                <a:cs typeface="+mn-lt"/>
              </a:rPr>
              <a:t>体位管理一体化</a:t>
            </a:r>
            <a:endParaRPr lang="zh-CN" altLang="en-US" sz="975">
              <a:solidFill>
                <a:srgbClr val="FFFFFF">
                  <a:alpha val="81961"/>
                </a:srgbClr>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无感监测带替代可穿戴负担</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可穿戴设备长期佩戴存在舒适度与充电维护双重负担，康养病区更倾向非接触式生命体征监测。</a:t>
            </a:r>
            <a:endParaRPr sz="1200">
              <a:solidFill>
                <a:srgbClr val="3D5A78"/>
              </a:solidFill>
              <a:cs typeface="+mn-lt"/>
            </a:endParaRPr>
          </a:p>
        </p:txBody>
      </p:sp>
      <p:sp>
        <p:nvSpPr>
          <p:cNvPr id="36" name="任意多边形 35"/>
          <p:cNvSpPr/>
          <p:nvPr>
            <p:custDataLst>
              <p:tags r:id="rId3"/>
            </p:custDataLst>
          </p:nvPr>
        </p:nvSpPr>
        <p:spPr>
          <a:xfrm>
            <a:off x="571500" y="5577840"/>
            <a:ext cx="11049000" cy="898525"/>
          </a:xfrm>
          <a:custGeom>
            <a:avLst/>
            <a:gdLst>
              <a:gd name="sw" fmla="*/ 1 w 17400"/>
              <a:gd name="sh" fmla="*/ 1 h 1415"/>
              <a:gd name="mins" fmla="min sw sh"/>
              <a:gd name="dsw" fmla="+- 0 sw mins"/>
              <a:gd name="dsh" fmla="+- 0 sh mins"/>
              <a:gd name="p0x0" fmla="*/ 210 w 17400"/>
              <a:gd name="p0y0" fmla="*/ 0 h 1415"/>
              <a:gd name="p0x1" fmla="*/ 17190 w 17400"/>
              <a:gd name="p0y1" fmla="*/ 0 h 1415"/>
              <a:gd name="p0x2" fmla="*/ 17305 w 17400"/>
              <a:gd name="p0y2" fmla="*/ 0 h 1415"/>
              <a:gd name="p0x3" fmla="*/ 17400 w 17400"/>
              <a:gd name="p0y3" fmla="*/ 94 h 1415"/>
              <a:gd name="p0x4" fmla="*/ 17400 w 17400"/>
              <a:gd name="p0y4" fmla="*/ 210 h 1415"/>
              <a:gd name="p0x5" fmla="*/ 17400 w 17400"/>
              <a:gd name="p0y5" fmla="*/ 1205 h 1415"/>
              <a:gd name="p0x6" fmla="*/ 17400 w 17400"/>
              <a:gd name="p0y6" fmla="*/ 1321 h 1415"/>
              <a:gd name="p0x7" fmla="*/ 17305 w 17400"/>
              <a:gd name="p0y7" fmla="*/ 1415 h 1415"/>
              <a:gd name="p0x8" fmla="*/ 17190 w 17400"/>
              <a:gd name="p0y8" fmla="*/ 1415 h 1415"/>
              <a:gd name="p0x9" fmla="*/ 210 w 17400"/>
              <a:gd name="p0y9" fmla="*/ 1415 h 1415"/>
              <a:gd name="p0x10" fmla="*/ 94 w 17400"/>
              <a:gd name="p0y10" fmla="*/ 1415 h 1415"/>
              <a:gd name="p0x11" fmla="*/ 0 w 17400"/>
              <a:gd name="p0y11" fmla="*/ 1321 h 1415"/>
              <a:gd name="p0x12" fmla="*/ 0 w 17400"/>
              <a:gd name="p0y12" fmla="*/ 1205 h 1415"/>
              <a:gd name="p0x13" fmla="*/ 0 w 17400"/>
              <a:gd name="p0y13" fmla="*/ 210 h 1415"/>
              <a:gd name="p0x14" fmla="*/ 0 w 17400"/>
              <a:gd name="p0y14" fmla="*/ 94 h 1415"/>
              <a:gd name="p0x15" fmla="*/ 94 w 17400"/>
              <a:gd name="p0y15" fmla="*/ 0 h 1415"/>
              <a:gd name="p0x16" fmla="*/ 210 w 17400"/>
              <a:gd name="p0y16" fmla="*/ 0 h 141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文本框 36"/>
          <p:cNvSpPr txBox="1"/>
          <p:nvPr>
            <p:custDataLst>
              <p:tags r:id="rId4"/>
            </p:custDataLst>
          </p:nvPr>
        </p:nvSpPr>
        <p:spPr>
          <a:xfrm>
            <a:off x="723900" y="5674128"/>
            <a:ext cx="10791825" cy="700040"/>
          </a:xfrm>
          <a:prstGeom prst="rect">
            <a:avLst/>
          </a:prstGeom>
          <a:noFill/>
        </p:spPr>
        <p:txBody>
          <a:bodyPr wrap="square" lIns="0" tIns="0" rIns="0" bIns="0" rtlCol="0" anchor="t">
            <a:noAutofit/>
          </a:bodyPr>
          <a:p>
            <a:pPr algn="l">
              <a:lnSpc>
                <a:spcPct val="133000"/>
              </a:lnSpc>
            </a:pPr>
            <a:r>
              <a:rPr sz="1650">
                <a:solidFill>
                  <a:srgbClr val="1A3E5C"/>
                </a:solidFill>
                <a:cs typeface="+mn-lt"/>
              </a:rPr>
              <a:t>对重症或术后长者，实现</a:t>
            </a:r>
            <a:r>
              <a:rPr sz="1650" b="1">
                <a:solidFill>
                  <a:srgbClr val="005999"/>
                </a:solidFill>
                <a:cs typeface="+mn-lt"/>
              </a:rPr>
              <a:t>不打扰状态下</a:t>
            </a:r>
            <a:r>
              <a:rPr sz="1650">
                <a:solidFill>
                  <a:srgbClr val="1A3E5C"/>
                </a:solidFill>
                <a:cs typeface="+mn-lt"/>
              </a:rPr>
              <a:t>的全天候体征把守；护理站夜间免人工逐小时查房，异常自动触发，</a:t>
            </a:r>
            <a:r>
              <a:rPr sz="1650" b="1">
                <a:solidFill>
                  <a:srgbClr val="005999"/>
                </a:solidFill>
                <a:cs typeface="+mn-lt"/>
              </a:rPr>
              <a:t>降低漏报</a:t>
            </a:r>
            <a:endParaRPr sz="1650" b="1">
              <a:solidFill>
                <a:srgbClr val="005999"/>
              </a:solidFill>
              <a:cs typeface="+mn-lt"/>
            </a:endParaRPr>
          </a:p>
          <a:p>
            <a:pPr algn="l">
              <a:lnSpc>
                <a:spcPct val="133000"/>
              </a:lnSpc>
            </a:pPr>
            <a:r>
              <a:rPr sz="1650">
                <a:solidFill>
                  <a:srgbClr val="1A3E5C"/>
                </a:solidFill>
                <a:cs typeface="+mn-lt"/>
              </a:rPr>
              <a:t>并释放夜班人力。</a:t>
            </a:r>
            <a:endParaRPr sz="1650">
              <a:solidFill>
                <a:srgbClr val="1A3E5C"/>
              </a:solidFill>
              <a:cs typeface="+mn-lt"/>
            </a:endParaRPr>
          </a:p>
        </p:txBody>
      </p:sp>
      <p:sp>
        <p:nvSpPr>
          <p:cNvPr id="5" name="任意多边形 4"/>
          <p:cNvSpPr/>
          <p:nvPr>
            <p:custDataLst>
              <p:tags r:id="rId5"/>
            </p:custDataLst>
          </p:nvPr>
        </p:nvSpPr>
        <p:spPr>
          <a:xfrm>
            <a:off x="575945" y="1345565"/>
            <a:ext cx="11039475" cy="1139190"/>
          </a:xfrm>
          <a:custGeom>
            <a:avLst/>
            <a:gdLst>
              <a:gd name="sw" fmla="*/ 1 w 17385"/>
              <a:gd name="sh" fmla="*/ 1 h 1793"/>
              <a:gd name="mins" fmla="min sw sh"/>
              <a:gd name="dsw" fmla="+- 0 sw mins"/>
              <a:gd name="dsh" fmla="+- 0 sh mins"/>
              <a:gd name="p0x0" fmla="*/ 210 w 17385"/>
              <a:gd name="p0y0" fmla="*/ 0 h 1793"/>
              <a:gd name="p0x1" fmla="*/ 17175 w 17385"/>
              <a:gd name="p0y1" fmla="*/ 0 h 1793"/>
              <a:gd name="p0x2" fmla="*/ 17290 w 17385"/>
              <a:gd name="p0y2" fmla="*/ 0 h 1793"/>
              <a:gd name="p0x3" fmla="*/ 17385 w 17385"/>
              <a:gd name="p0y3" fmla="*/ 94 h 1793"/>
              <a:gd name="p0x4" fmla="*/ 17385 w 17385"/>
              <a:gd name="p0y4" fmla="*/ 210 h 1793"/>
              <a:gd name="p0x5" fmla="*/ 17385 w 17385"/>
              <a:gd name="p0y5" fmla="*/ 1583 h 1793"/>
              <a:gd name="p0x6" fmla="*/ 17385 w 17385"/>
              <a:gd name="p0y6" fmla="*/ 1699 h 1793"/>
              <a:gd name="p0x7" fmla="*/ 17290 w 17385"/>
              <a:gd name="p0y7" fmla="*/ 1793 h 1793"/>
              <a:gd name="p0x8" fmla="*/ 17175 w 17385"/>
              <a:gd name="p0y8" fmla="*/ 1793 h 1793"/>
              <a:gd name="p0x9" fmla="*/ 210 w 17385"/>
              <a:gd name="p0y9" fmla="*/ 1793 h 1793"/>
              <a:gd name="p0x10" fmla="*/ 94 w 17385"/>
              <a:gd name="p0y10" fmla="*/ 1793 h 1793"/>
              <a:gd name="p0x11" fmla="*/ 0 w 17385"/>
              <a:gd name="p0y11" fmla="*/ 1699 h 1793"/>
              <a:gd name="p0x12" fmla="*/ 0 w 17385"/>
              <a:gd name="p0y12" fmla="*/ 1583 h 1793"/>
              <a:gd name="p0x13" fmla="*/ 0 w 17385"/>
              <a:gd name="p0y13" fmla="*/ 210 h 1793"/>
              <a:gd name="p0x14" fmla="*/ 0 w 17385"/>
              <a:gd name="p0y14" fmla="*/ 94 h 1793"/>
              <a:gd name="p0x15" fmla="*/ 94 w 17385"/>
              <a:gd name="p0y15" fmla="*/ 0 h 1793"/>
              <a:gd name="p0x16" fmla="*/ 210 w 17385"/>
              <a:gd name="p0y16" fmla="*/ 0 h 17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6"/>
            </p:custDataLst>
          </p:nvPr>
        </p:nvSpPr>
        <p:spPr>
          <a:xfrm>
            <a:off x="809625" y="1395095"/>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8" name="图片 7"/>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rcRect l="-2632" r="-2632"/>
          <a:stretch>
            <a:fillRect/>
          </a:stretch>
        </p:blipFill>
        <p:spPr>
          <a:xfrm>
            <a:off x="866775" y="1490345"/>
            <a:ext cx="381000" cy="304800"/>
          </a:xfrm>
          <a:prstGeom prst="rect">
            <a:avLst/>
          </a:prstGeom>
        </p:spPr>
      </p:pic>
      <p:sp>
        <p:nvSpPr>
          <p:cNvPr id="10" name="文本框 9"/>
          <p:cNvSpPr txBox="1"/>
          <p:nvPr>
            <p:custDataLst>
              <p:tags r:id="rId10"/>
            </p:custDataLst>
          </p:nvPr>
        </p:nvSpPr>
        <p:spPr>
          <a:xfrm>
            <a:off x="1419225" y="1332443"/>
            <a:ext cx="99631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无感监测带</a:t>
            </a:r>
            <a:endParaRPr sz="2100" b="1" spc="63">
              <a:solidFill>
                <a:srgbClr val="1A3E5C"/>
              </a:solidFill>
              <a:cs typeface="+mn-lt"/>
            </a:endParaRPr>
          </a:p>
        </p:txBody>
      </p:sp>
      <p:sp>
        <p:nvSpPr>
          <p:cNvPr id="11" name="文本框 10"/>
          <p:cNvSpPr txBox="1"/>
          <p:nvPr>
            <p:custDataLst>
              <p:tags r:id="rId11"/>
            </p:custDataLst>
          </p:nvPr>
        </p:nvSpPr>
        <p:spPr>
          <a:xfrm>
            <a:off x="1419225" y="1735331"/>
            <a:ext cx="9963150" cy="200025"/>
          </a:xfrm>
          <a:prstGeom prst="rect">
            <a:avLst/>
          </a:prstGeom>
          <a:noFill/>
        </p:spPr>
        <p:txBody>
          <a:bodyPr wrap="square" lIns="0" tIns="0" rIns="0" bIns="0" rtlCol="0" anchor="t">
            <a:noAutofit/>
          </a:bodyPr>
          <a:p>
            <a:pPr algn="l"/>
            <a:r>
              <a:rPr lang="zh-CN" altLang="en-US" sz="1200" spc="72">
                <a:solidFill>
                  <a:schemeClr val="tx2"/>
                </a:solidFill>
                <a:cs typeface="+mn-lt"/>
              </a:rPr>
              <a:t>床铺部署</a:t>
            </a:r>
            <a:r>
              <a:rPr lang="en-US" altLang="zh-CN" sz="1200" spc="72">
                <a:solidFill>
                  <a:schemeClr val="tx2"/>
                </a:solidFill>
                <a:cs typeface="+mn-lt"/>
              </a:rPr>
              <a:t> · </a:t>
            </a:r>
            <a:r>
              <a:rPr lang="zh-CN" altLang="en-US" sz="1200" spc="72">
                <a:solidFill>
                  <a:schemeClr val="tx2"/>
                </a:solidFill>
                <a:cs typeface="+mn-lt"/>
              </a:rPr>
              <a:t>非接触式</a:t>
            </a:r>
            <a:endParaRPr lang="zh-CN" altLang="en-US" sz="1200" spc="72">
              <a:solidFill>
                <a:schemeClr val="tx2"/>
              </a:solidFill>
              <a:cs typeface="+mn-lt"/>
            </a:endParaRPr>
          </a:p>
        </p:txBody>
      </p:sp>
      <p:sp>
        <p:nvSpPr>
          <p:cNvPr id="12" name="矩形 11"/>
          <p:cNvSpPr/>
          <p:nvPr>
            <p:custDataLst>
              <p:tags r:id="rId12"/>
            </p:custDataLst>
          </p:nvPr>
        </p:nvSpPr>
        <p:spPr>
          <a:xfrm>
            <a:off x="809625" y="2011045"/>
            <a:ext cx="105727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custDataLst>
              <p:tags r:id="rId13"/>
            </p:custDataLst>
          </p:nvPr>
        </p:nvSpPr>
        <p:spPr>
          <a:xfrm>
            <a:off x="809625" y="2060105"/>
            <a:ext cx="4877029"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床铺部署，</a:t>
            </a:r>
            <a:r>
              <a:rPr sz="1200" b="1">
                <a:solidFill>
                  <a:schemeClr val="tx2"/>
                </a:solidFill>
                <a:cs typeface="+mn-lt"/>
              </a:rPr>
              <a:t>非接触式传感</a:t>
            </a:r>
            <a:r>
              <a:rPr sz="1200">
                <a:solidFill>
                  <a:srgbClr val="3D5A78"/>
                </a:solidFill>
                <a:cs typeface="+mn-lt"/>
              </a:rPr>
              <a:t>实时采集呼吸频率、心率变异性及睡眠姿态</a:t>
            </a:r>
            <a:endParaRPr sz="1200">
              <a:solidFill>
                <a:srgbClr val="3D5A78"/>
              </a:solidFill>
              <a:cs typeface="+mn-lt"/>
            </a:endParaRPr>
          </a:p>
        </p:txBody>
      </p:sp>
      <p:sp>
        <p:nvSpPr>
          <p:cNvPr id="6" name="任意多边形 5"/>
          <p:cNvSpPr/>
          <p:nvPr>
            <p:custDataLst>
              <p:tags r:id="rId14"/>
            </p:custDataLst>
          </p:nvPr>
        </p:nvSpPr>
        <p:spPr>
          <a:xfrm>
            <a:off x="621065" y="1350026"/>
            <a:ext cx="10949869" cy="38084"/>
          </a:xfrm>
          <a:custGeom>
            <a:avLst/>
            <a:gdLst/>
            <a:ahLst/>
            <a:cxnLst>
              <a:cxn ang="3">
                <a:pos x="hc" y="t"/>
              </a:cxn>
              <a:cxn ang="cd2">
                <a:pos x="l" y="vc"/>
              </a:cxn>
              <a:cxn ang="cd4">
                <a:pos x="hc" y="b"/>
              </a:cxn>
              <a:cxn ang="0">
                <a:pos x="r" y="vc"/>
              </a:cxn>
            </a:cxnLst>
            <a:rect l="l" t="t" r="r" b="b"/>
            <a:pathLst>
              <a:path w="17244" h="60">
                <a:moveTo>
                  <a:pt x="147" y="0"/>
                </a:moveTo>
                <a:lnTo>
                  <a:pt x="17097" y="0"/>
                </a:lnTo>
                <a:cubicBezTo>
                  <a:pt x="17154" y="0"/>
                  <a:pt x="17206" y="23"/>
                  <a:pt x="17244" y="60"/>
                </a:cubicBezTo>
                <a:lnTo>
                  <a:pt x="0" y="60"/>
                </a:lnTo>
                <a:cubicBezTo>
                  <a:pt x="38" y="23"/>
                  <a:pt x="90" y="0"/>
                  <a:pt x="147" y="0"/>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5" name="任意多边形 14"/>
          <p:cNvSpPr/>
          <p:nvPr>
            <p:custDataLst>
              <p:tags r:id="rId15"/>
            </p:custDataLst>
          </p:nvPr>
        </p:nvSpPr>
        <p:spPr>
          <a:xfrm>
            <a:off x="575945" y="2608580"/>
            <a:ext cx="5457825" cy="843915"/>
          </a:xfrm>
          <a:custGeom>
            <a:avLst/>
            <a:gdLst>
              <a:gd name="sw" fmla="*/ 1 w 8595"/>
              <a:gd name="sh" fmla="*/ 1 h 1329"/>
              <a:gd name="mins" fmla="min sw sh"/>
              <a:gd name="dsw" fmla="+- 0 sw mins"/>
              <a:gd name="dsh" fmla="+- 0 sh mins"/>
              <a:gd name="p0x0" fmla="*/ 120 w 8595"/>
              <a:gd name="p0y0" fmla="*/ 0 h 1329"/>
              <a:gd name="p0x1" fmla="*/ 8475 w 8595"/>
              <a:gd name="p0y1" fmla="*/ 0 h 1329"/>
              <a:gd name="p0x2" fmla="*/ 8541 w 8595"/>
              <a:gd name="p0y2" fmla="*/ 0 h 1329"/>
              <a:gd name="p0x3" fmla="*/ 8595 w 8595"/>
              <a:gd name="p0y3" fmla="*/ 53 h 1329"/>
              <a:gd name="p0x4" fmla="*/ 8595 w 8595"/>
              <a:gd name="p0y4" fmla="*/ 120 h 1329"/>
              <a:gd name="p0x5" fmla="*/ 8595 w 8595"/>
              <a:gd name="p0y5" fmla="*/ 1209 h 1329"/>
              <a:gd name="p0x6" fmla="*/ 8595 w 8595"/>
              <a:gd name="p0y6" fmla="*/ 1275 h 1329"/>
              <a:gd name="p0x7" fmla="*/ 8541 w 8595"/>
              <a:gd name="p0y7" fmla="*/ 1329 h 1329"/>
              <a:gd name="p0x8" fmla="*/ 8475 w 8595"/>
              <a:gd name="p0y8" fmla="*/ 1329 h 1329"/>
              <a:gd name="p0x9" fmla="*/ 120 w 8595"/>
              <a:gd name="p0y9" fmla="*/ 1329 h 1329"/>
              <a:gd name="p0x10" fmla="*/ 53 w 8595"/>
              <a:gd name="p0y10" fmla="*/ 1329 h 1329"/>
              <a:gd name="p0x11" fmla="*/ 0 w 8595"/>
              <a:gd name="p0y11" fmla="*/ 1275 h 1329"/>
              <a:gd name="p0x12" fmla="*/ 0 w 8595"/>
              <a:gd name="p0y12" fmla="*/ 1209 h 1329"/>
              <a:gd name="p0x13" fmla="*/ 0 w 8595"/>
              <a:gd name="p0y13" fmla="*/ 120 h 1329"/>
              <a:gd name="p0x14" fmla="*/ 0 w 8595"/>
              <a:gd name="p0y14" fmla="*/ 53 h 1329"/>
              <a:gd name="p0x15" fmla="*/ 53 w 8595"/>
              <a:gd name="p0y15" fmla="*/ 0 h 1329"/>
              <a:gd name="p0x16" fmla="*/ 120 w 8595"/>
              <a:gd name="p0y16" fmla="*/ 0 h 132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文本框 15"/>
          <p:cNvSpPr txBox="1"/>
          <p:nvPr>
            <p:custDataLst>
              <p:tags r:id="rId16"/>
            </p:custDataLst>
          </p:nvPr>
        </p:nvSpPr>
        <p:spPr>
          <a:xfrm>
            <a:off x="733425" y="2703909"/>
            <a:ext cx="1563662" cy="538163"/>
          </a:xfrm>
          <a:prstGeom prst="rect">
            <a:avLst/>
          </a:prstGeom>
          <a:noFill/>
        </p:spPr>
        <p:txBody>
          <a:bodyPr wrap="square" lIns="0" tIns="0" rIns="0" bIns="0" rtlCol="0" anchor="t">
            <a:noAutofit/>
          </a:bodyPr>
          <a:p>
            <a:pPr algn="l">
              <a:lnSpc>
                <a:spcPct val="108000"/>
              </a:lnSpc>
            </a:pPr>
            <a:r>
              <a:rPr sz="3000" b="1" spc="30">
                <a:solidFill>
                  <a:schemeClr val="tx2"/>
                </a:solidFill>
                <a:cs typeface="+mn-lt"/>
              </a:rPr>
              <a:t>99.5%</a:t>
            </a:r>
            <a:endParaRPr sz="3000" b="1" spc="30">
              <a:solidFill>
                <a:schemeClr val="tx2"/>
              </a:solidFill>
              <a:cs typeface="+mn-lt"/>
            </a:endParaRPr>
          </a:p>
        </p:txBody>
      </p:sp>
      <p:sp>
        <p:nvSpPr>
          <p:cNvPr id="17" name="文本框 16"/>
          <p:cNvSpPr txBox="1"/>
          <p:nvPr>
            <p:custDataLst>
              <p:tags r:id="rId17"/>
            </p:custDataLst>
          </p:nvPr>
        </p:nvSpPr>
        <p:spPr>
          <a:xfrm>
            <a:off x="1992287" y="2970609"/>
            <a:ext cx="371551" cy="161925"/>
          </a:xfrm>
          <a:prstGeom prst="rect">
            <a:avLst/>
          </a:prstGeom>
          <a:noFill/>
        </p:spPr>
        <p:txBody>
          <a:bodyPr wrap="square" lIns="0" tIns="0" rIns="0" bIns="0" rtlCol="0" anchor="t">
            <a:noAutofit/>
          </a:bodyPr>
          <a:p>
            <a:pPr algn="l"/>
            <a:r>
              <a:rPr sz="975">
                <a:solidFill>
                  <a:srgbClr val="3D5A78"/>
                </a:solidFill>
                <a:cs typeface="+mn-lt"/>
              </a:rPr>
              <a:t>以上</a:t>
            </a:r>
            <a:endParaRPr sz="975">
              <a:solidFill>
                <a:srgbClr val="3D5A78"/>
              </a:solidFill>
              <a:cs typeface="+mn-lt"/>
            </a:endParaRPr>
          </a:p>
        </p:txBody>
      </p:sp>
      <p:sp>
        <p:nvSpPr>
          <p:cNvPr id="18" name="文本框 17"/>
          <p:cNvSpPr txBox="1"/>
          <p:nvPr>
            <p:custDataLst>
              <p:tags r:id="rId18"/>
            </p:custDataLst>
          </p:nvPr>
        </p:nvSpPr>
        <p:spPr>
          <a:xfrm>
            <a:off x="733425" y="3135020"/>
            <a:ext cx="51435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跌倒识别准确率</a:t>
            </a:r>
            <a:endParaRPr sz="1200">
              <a:solidFill>
                <a:srgbClr val="3D5A78"/>
              </a:solidFill>
              <a:cs typeface="+mn-lt"/>
            </a:endParaRPr>
          </a:p>
        </p:txBody>
      </p:sp>
      <p:sp>
        <p:nvSpPr>
          <p:cNvPr id="19" name="任意多边形 18"/>
          <p:cNvSpPr/>
          <p:nvPr>
            <p:custDataLst>
              <p:tags r:id="rId19"/>
            </p:custDataLst>
          </p:nvPr>
        </p:nvSpPr>
        <p:spPr>
          <a:xfrm>
            <a:off x="6157595" y="2608580"/>
            <a:ext cx="5457825" cy="843915"/>
          </a:xfrm>
          <a:custGeom>
            <a:avLst/>
            <a:gdLst>
              <a:gd name="sw" fmla="*/ 1 w 8595"/>
              <a:gd name="sh" fmla="*/ 1 h 1329"/>
              <a:gd name="mins" fmla="min sw sh"/>
              <a:gd name="dsw" fmla="+- 0 sw mins"/>
              <a:gd name="dsh" fmla="+- 0 sh mins"/>
              <a:gd name="p0x0" fmla="*/ 120 w 8595"/>
              <a:gd name="p0y0" fmla="*/ 0 h 1329"/>
              <a:gd name="p0x1" fmla="*/ 8475 w 8595"/>
              <a:gd name="p0y1" fmla="*/ 0 h 1329"/>
              <a:gd name="p0x2" fmla="*/ 8541 w 8595"/>
              <a:gd name="p0y2" fmla="*/ 0 h 1329"/>
              <a:gd name="p0x3" fmla="*/ 8595 w 8595"/>
              <a:gd name="p0y3" fmla="*/ 53 h 1329"/>
              <a:gd name="p0x4" fmla="*/ 8595 w 8595"/>
              <a:gd name="p0y4" fmla="*/ 120 h 1329"/>
              <a:gd name="p0x5" fmla="*/ 8595 w 8595"/>
              <a:gd name="p0y5" fmla="*/ 1209 h 1329"/>
              <a:gd name="p0x6" fmla="*/ 8595 w 8595"/>
              <a:gd name="p0y6" fmla="*/ 1275 h 1329"/>
              <a:gd name="p0x7" fmla="*/ 8541 w 8595"/>
              <a:gd name="p0y7" fmla="*/ 1329 h 1329"/>
              <a:gd name="p0x8" fmla="*/ 8475 w 8595"/>
              <a:gd name="p0y8" fmla="*/ 1329 h 1329"/>
              <a:gd name="p0x9" fmla="*/ 120 w 8595"/>
              <a:gd name="p0y9" fmla="*/ 1329 h 1329"/>
              <a:gd name="p0x10" fmla="*/ 53 w 8595"/>
              <a:gd name="p0y10" fmla="*/ 1329 h 1329"/>
              <a:gd name="p0x11" fmla="*/ 0 w 8595"/>
              <a:gd name="p0y11" fmla="*/ 1275 h 1329"/>
              <a:gd name="p0x12" fmla="*/ 0 w 8595"/>
              <a:gd name="p0y12" fmla="*/ 1209 h 1329"/>
              <a:gd name="p0x13" fmla="*/ 0 w 8595"/>
              <a:gd name="p0y13" fmla="*/ 120 h 1329"/>
              <a:gd name="p0x14" fmla="*/ 0 w 8595"/>
              <a:gd name="p0y14" fmla="*/ 53 h 1329"/>
              <a:gd name="p0x15" fmla="*/ 53 w 8595"/>
              <a:gd name="p0y15" fmla="*/ 0 h 1329"/>
              <a:gd name="p0x16" fmla="*/ 120 w 8595"/>
              <a:gd name="p0y16" fmla="*/ 0 h 132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20"/>
            </p:custDataLst>
          </p:nvPr>
        </p:nvSpPr>
        <p:spPr>
          <a:xfrm>
            <a:off x="6315075" y="2703909"/>
            <a:ext cx="1322118" cy="538163"/>
          </a:xfrm>
          <a:prstGeom prst="rect">
            <a:avLst/>
          </a:prstGeom>
          <a:noFill/>
        </p:spPr>
        <p:txBody>
          <a:bodyPr wrap="square" lIns="0" tIns="0" rIns="0" bIns="0" rtlCol="0" anchor="t">
            <a:noAutofit/>
          </a:bodyPr>
          <a:p>
            <a:pPr algn="l">
              <a:lnSpc>
                <a:spcPct val="108000"/>
              </a:lnSpc>
            </a:pPr>
            <a:r>
              <a:rPr sz="3000" b="1" spc="30">
                <a:solidFill>
                  <a:schemeClr val="tx2"/>
                </a:solidFill>
                <a:cs typeface="+mn-lt"/>
              </a:rPr>
              <a:t>0.5%</a:t>
            </a:r>
            <a:endParaRPr sz="3000" b="1" spc="30">
              <a:solidFill>
                <a:schemeClr val="tx2"/>
              </a:solidFill>
              <a:cs typeface="+mn-lt"/>
            </a:endParaRPr>
          </a:p>
        </p:txBody>
      </p:sp>
      <p:sp>
        <p:nvSpPr>
          <p:cNvPr id="21" name="文本框 20"/>
          <p:cNvSpPr txBox="1"/>
          <p:nvPr>
            <p:custDataLst>
              <p:tags r:id="rId21"/>
            </p:custDataLst>
          </p:nvPr>
        </p:nvSpPr>
        <p:spPr>
          <a:xfrm>
            <a:off x="7332393" y="2970609"/>
            <a:ext cx="371551" cy="161925"/>
          </a:xfrm>
          <a:prstGeom prst="rect">
            <a:avLst/>
          </a:prstGeom>
          <a:noFill/>
        </p:spPr>
        <p:txBody>
          <a:bodyPr wrap="square" lIns="0" tIns="0" rIns="0" bIns="0" rtlCol="0" anchor="t">
            <a:noAutofit/>
          </a:bodyPr>
          <a:p>
            <a:pPr algn="l"/>
            <a:r>
              <a:rPr sz="975">
                <a:solidFill>
                  <a:srgbClr val="3D5A78"/>
                </a:solidFill>
                <a:cs typeface="+mn-lt"/>
              </a:rPr>
              <a:t>以内</a:t>
            </a:r>
            <a:endParaRPr sz="975">
              <a:solidFill>
                <a:srgbClr val="3D5A78"/>
              </a:solidFill>
              <a:cs typeface="+mn-lt"/>
            </a:endParaRPr>
          </a:p>
        </p:txBody>
      </p:sp>
      <p:sp>
        <p:nvSpPr>
          <p:cNvPr id="22" name="文本框 21"/>
          <p:cNvSpPr txBox="1"/>
          <p:nvPr>
            <p:custDataLst>
              <p:tags r:id="rId22"/>
            </p:custDataLst>
          </p:nvPr>
        </p:nvSpPr>
        <p:spPr>
          <a:xfrm>
            <a:off x="6315075" y="3135020"/>
            <a:ext cx="51435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误报率</a:t>
            </a:r>
            <a:endParaRPr sz="1200">
              <a:solidFill>
                <a:srgbClr val="3D5A78"/>
              </a:solidFill>
              <a:cs typeface="+mn-lt"/>
            </a:endParaRPr>
          </a:p>
        </p:txBody>
      </p:sp>
      <p:sp>
        <p:nvSpPr>
          <p:cNvPr id="23" name="任意多边形 22"/>
          <p:cNvSpPr/>
          <p:nvPr>
            <p:custDataLst>
              <p:tags r:id="rId23"/>
            </p:custDataLst>
          </p:nvPr>
        </p:nvSpPr>
        <p:spPr>
          <a:xfrm>
            <a:off x="575945" y="3690620"/>
            <a:ext cx="11039475" cy="1767840"/>
          </a:xfrm>
          <a:custGeom>
            <a:avLst/>
            <a:gdLst>
              <a:gd name="sw" fmla="*/ 1 w 17385"/>
              <a:gd name="sh" fmla="*/ 1 h 2784"/>
              <a:gd name="mins" fmla="min sw sh"/>
              <a:gd name="dsw" fmla="+- 0 sw mins"/>
              <a:gd name="dsh" fmla="+- 0 sh mins"/>
              <a:gd name="p0x0" fmla="*/ 210 w 17385"/>
              <a:gd name="p0y0" fmla="*/ 0 h 2784"/>
              <a:gd name="p0x1" fmla="*/ 17175 w 17385"/>
              <a:gd name="p0y1" fmla="*/ 0 h 2784"/>
              <a:gd name="p0x2" fmla="*/ 17290 w 17385"/>
              <a:gd name="p0y2" fmla="*/ 0 h 2784"/>
              <a:gd name="p0x3" fmla="*/ 17385 w 17385"/>
              <a:gd name="p0y3" fmla="*/ 94 h 2784"/>
              <a:gd name="p0x4" fmla="*/ 17385 w 17385"/>
              <a:gd name="p0y4" fmla="*/ 210 h 2784"/>
              <a:gd name="p0x5" fmla="*/ 17385 w 17385"/>
              <a:gd name="p0y5" fmla="*/ 2574 h 2784"/>
              <a:gd name="p0x6" fmla="*/ 17385 w 17385"/>
              <a:gd name="p0y6" fmla="*/ 2690 h 2784"/>
              <a:gd name="p0x7" fmla="*/ 17290 w 17385"/>
              <a:gd name="p0y7" fmla="*/ 2784 h 2784"/>
              <a:gd name="p0x8" fmla="*/ 17175 w 17385"/>
              <a:gd name="p0y8" fmla="*/ 2784 h 2784"/>
              <a:gd name="p0x9" fmla="*/ 210 w 17385"/>
              <a:gd name="p0y9" fmla="*/ 2784 h 2784"/>
              <a:gd name="p0x10" fmla="*/ 94 w 17385"/>
              <a:gd name="p0y10" fmla="*/ 2784 h 2784"/>
              <a:gd name="p0x11" fmla="*/ 0 w 17385"/>
              <a:gd name="p0y11" fmla="*/ 2690 h 2784"/>
              <a:gd name="p0x12" fmla="*/ 0 w 17385"/>
              <a:gd name="p0y12" fmla="*/ 2574 h 2784"/>
              <a:gd name="p0x13" fmla="*/ 0 w 17385"/>
              <a:gd name="p0y13" fmla="*/ 210 h 2784"/>
              <a:gd name="p0x14" fmla="*/ 0 w 17385"/>
              <a:gd name="p0y14" fmla="*/ 94 h 2784"/>
              <a:gd name="p0x15" fmla="*/ 94 w 17385"/>
              <a:gd name="p0y15" fmla="*/ 0 h 2784"/>
              <a:gd name="p0x16" fmla="*/ 210 w 17385"/>
              <a:gd name="p0y16" fmla="*/ 0 h 27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4"/>
            </p:custDataLst>
          </p:nvPr>
        </p:nvSpPr>
        <p:spPr>
          <a:xfrm>
            <a:off x="809625" y="3740150"/>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6" name="图片 25"/>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rcRect t="-16667" b="-16667"/>
          <a:stretch>
            <a:fillRect/>
          </a:stretch>
        </p:blipFill>
        <p:spPr>
          <a:xfrm>
            <a:off x="904875" y="3835400"/>
            <a:ext cx="304800" cy="304800"/>
          </a:xfrm>
          <a:prstGeom prst="rect">
            <a:avLst/>
          </a:prstGeom>
        </p:spPr>
      </p:pic>
      <p:sp>
        <p:nvSpPr>
          <p:cNvPr id="28" name="文本框 27"/>
          <p:cNvSpPr txBox="1"/>
          <p:nvPr>
            <p:custDataLst>
              <p:tags r:id="rId28"/>
            </p:custDataLst>
          </p:nvPr>
        </p:nvSpPr>
        <p:spPr>
          <a:xfrm>
            <a:off x="1419225" y="3677603"/>
            <a:ext cx="99631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互补覆盖</a:t>
            </a:r>
            <a:endParaRPr sz="2100" b="1" spc="63">
              <a:solidFill>
                <a:srgbClr val="1A3E5C"/>
              </a:solidFill>
              <a:cs typeface="+mn-lt"/>
            </a:endParaRPr>
          </a:p>
        </p:txBody>
      </p:sp>
      <p:sp>
        <p:nvSpPr>
          <p:cNvPr id="29" name="文本框 28"/>
          <p:cNvSpPr txBox="1"/>
          <p:nvPr>
            <p:custDataLst>
              <p:tags r:id="rId29"/>
            </p:custDataLst>
          </p:nvPr>
        </p:nvSpPr>
        <p:spPr>
          <a:xfrm>
            <a:off x="1419225" y="4080491"/>
            <a:ext cx="9963150" cy="200025"/>
          </a:xfrm>
          <a:prstGeom prst="rect">
            <a:avLst/>
          </a:prstGeom>
          <a:noFill/>
        </p:spPr>
        <p:txBody>
          <a:bodyPr wrap="square" lIns="0" tIns="0" rIns="0" bIns="0" rtlCol="0" anchor="t">
            <a:noAutofit/>
          </a:bodyPr>
          <a:p>
            <a:pPr algn="l"/>
            <a:r>
              <a:rPr lang="zh-CN" altLang="en-US" sz="1200" spc="72">
                <a:solidFill>
                  <a:schemeClr val="tx2"/>
                </a:solidFill>
                <a:cs typeface="+mn-lt"/>
              </a:rPr>
              <a:t>监测带</a:t>
            </a:r>
            <a:r>
              <a:rPr lang="en-US" altLang="zh-CN" sz="1200" spc="72">
                <a:solidFill>
                  <a:schemeClr val="tx2"/>
                </a:solidFill>
                <a:cs typeface="+mn-lt"/>
              </a:rPr>
              <a:t> + </a:t>
            </a:r>
            <a:r>
              <a:rPr lang="zh-CN" altLang="en-US" sz="1200" spc="72">
                <a:solidFill>
                  <a:schemeClr val="tx2"/>
                </a:solidFill>
                <a:cs typeface="+mn-lt"/>
              </a:rPr>
              <a:t>毫米波雷达</a:t>
            </a:r>
            <a:endParaRPr lang="zh-CN" altLang="en-US" sz="1200" spc="72">
              <a:solidFill>
                <a:schemeClr val="tx2"/>
              </a:solidFill>
              <a:cs typeface="+mn-lt"/>
            </a:endParaRPr>
          </a:p>
        </p:txBody>
      </p:sp>
      <p:sp>
        <p:nvSpPr>
          <p:cNvPr id="30" name="矩形 29"/>
          <p:cNvSpPr/>
          <p:nvPr>
            <p:custDataLst>
              <p:tags r:id="rId30"/>
            </p:custDataLst>
          </p:nvPr>
        </p:nvSpPr>
        <p:spPr>
          <a:xfrm>
            <a:off x="809625" y="4356100"/>
            <a:ext cx="105727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任意多边形 30"/>
          <p:cNvSpPr/>
          <p:nvPr>
            <p:custDataLst>
              <p:tags r:id="rId31"/>
            </p:custDataLst>
          </p:nvPr>
        </p:nvSpPr>
        <p:spPr>
          <a:xfrm>
            <a:off x="809625" y="467360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32"/>
            </p:custDataLst>
          </p:nvPr>
        </p:nvSpPr>
        <p:spPr>
          <a:xfrm>
            <a:off x="1000125" y="4578725"/>
            <a:ext cx="2438552" cy="260985"/>
          </a:xfrm>
          <a:prstGeom prst="rect">
            <a:avLst/>
          </a:prstGeom>
          <a:noFill/>
        </p:spPr>
        <p:txBody>
          <a:bodyPr wrap="square" lIns="0" tIns="0" rIns="0" bIns="0" rtlCol="0" anchor="t">
            <a:noAutofit/>
          </a:bodyPr>
          <a:p>
            <a:pPr algn="l">
              <a:lnSpc>
                <a:spcPct val="133000"/>
              </a:lnSpc>
            </a:pPr>
            <a:r>
              <a:rPr sz="1200" b="1">
                <a:solidFill>
                  <a:schemeClr val="tx2"/>
                </a:solidFill>
                <a:cs typeface="+mn-lt"/>
              </a:rPr>
              <a:t>监测带</a:t>
            </a:r>
            <a:r>
              <a:rPr sz="1200">
                <a:solidFill>
                  <a:srgbClr val="3D5A78"/>
                </a:solidFill>
                <a:cs typeface="+mn-lt"/>
              </a:rPr>
              <a:t>负责卧床期高精度连续数据</a:t>
            </a:r>
            <a:endParaRPr sz="1200">
              <a:solidFill>
                <a:srgbClr val="3D5A78"/>
              </a:solidFill>
              <a:cs typeface="+mn-lt"/>
            </a:endParaRPr>
          </a:p>
        </p:txBody>
      </p:sp>
      <p:sp>
        <p:nvSpPr>
          <p:cNvPr id="33" name="任意多边形 32"/>
          <p:cNvSpPr/>
          <p:nvPr>
            <p:custDataLst>
              <p:tags r:id="rId33"/>
            </p:custDataLst>
          </p:nvPr>
        </p:nvSpPr>
        <p:spPr>
          <a:xfrm>
            <a:off x="809625" y="495554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文本框 33"/>
          <p:cNvSpPr txBox="1"/>
          <p:nvPr>
            <p:custDataLst>
              <p:tags r:id="rId34"/>
            </p:custDataLst>
          </p:nvPr>
        </p:nvSpPr>
        <p:spPr>
          <a:xfrm>
            <a:off x="1000125" y="4860608"/>
            <a:ext cx="2286152" cy="260985"/>
          </a:xfrm>
          <a:prstGeom prst="rect">
            <a:avLst/>
          </a:prstGeom>
          <a:noFill/>
        </p:spPr>
        <p:txBody>
          <a:bodyPr wrap="square" lIns="0" tIns="0" rIns="0" bIns="0" rtlCol="0" anchor="t">
            <a:noAutofit/>
          </a:bodyPr>
          <a:p>
            <a:pPr algn="l">
              <a:lnSpc>
                <a:spcPct val="133000"/>
              </a:lnSpc>
            </a:pPr>
            <a:r>
              <a:rPr sz="1200" b="1">
                <a:solidFill>
                  <a:schemeClr val="tx2"/>
                </a:solidFill>
                <a:cs typeface="+mn-lt"/>
              </a:rPr>
              <a:t>毫米波雷达</a:t>
            </a:r>
            <a:r>
              <a:rPr sz="1200">
                <a:solidFill>
                  <a:srgbClr val="3D5A78"/>
                </a:solidFill>
                <a:cs typeface="+mn-lt"/>
              </a:rPr>
              <a:t>覆盖离床后室内活动</a:t>
            </a:r>
            <a:endParaRPr sz="1200">
              <a:solidFill>
                <a:srgbClr val="3D5A78"/>
              </a:solidFill>
              <a:cs typeface="+mn-lt"/>
            </a:endParaRPr>
          </a:p>
        </p:txBody>
      </p:sp>
      <p:sp>
        <p:nvSpPr>
          <p:cNvPr id="24" name="任意多边形 23"/>
          <p:cNvSpPr/>
          <p:nvPr>
            <p:custDataLst>
              <p:tags r:id="rId35"/>
            </p:custDataLst>
          </p:nvPr>
        </p:nvSpPr>
        <p:spPr>
          <a:xfrm>
            <a:off x="621052" y="3695700"/>
            <a:ext cx="10949896" cy="38100"/>
          </a:xfrm>
          <a:custGeom>
            <a:avLst/>
            <a:gdLst/>
            <a:ahLst/>
            <a:cxnLst>
              <a:cxn ang="3">
                <a:pos x="hc" y="t"/>
              </a:cxn>
              <a:cxn ang="cd2">
                <a:pos x="l" y="vc"/>
              </a:cxn>
              <a:cxn ang="cd4">
                <a:pos x="hc" y="b"/>
              </a:cxn>
              <a:cxn ang="0">
                <a:pos x="r" y="vc"/>
              </a:cxn>
            </a:cxnLst>
            <a:rect l="l" t="t" r="r" b="b"/>
            <a:pathLst>
              <a:path w="17244" h="60">
                <a:moveTo>
                  <a:pt x="147" y="0"/>
                </a:moveTo>
                <a:lnTo>
                  <a:pt x="17097" y="0"/>
                </a:lnTo>
                <a:cubicBezTo>
                  <a:pt x="17154" y="0"/>
                  <a:pt x="17206" y="23"/>
                  <a:pt x="17244" y="60"/>
                </a:cubicBezTo>
                <a:lnTo>
                  <a:pt x="0" y="60"/>
                </a:lnTo>
                <a:cubicBezTo>
                  <a:pt x="38" y="23"/>
                  <a:pt x="90" y="0"/>
                  <a:pt x="147" y="0"/>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数据安全与分级授权守住隐私底线</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1500" y="1058545"/>
            <a:ext cx="11049000" cy="948055"/>
          </a:xfrm>
          <a:custGeom>
            <a:avLst/>
            <a:gdLst>
              <a:gd name="sw" fmla="*/ 1 w 17400"/>
              <a:gd name="sh" fmla="*/ 1 h 1492"/>
              <a:gd name="mins" fmla="min sw sh"/>
              <a:gd name="dsw" fmla="+- 0 sw mins"/>
              <a:gd name="dsh" fmla="+- 0 sh mins"/>
              <a:gd name="p0x0" fmla="*/ 210 w 17400"/>
              <a:gd name="p0y0" fmla="*/ 0 h 1492"/>
              <a:gd name="p0x1" fmla="*/ 17190 w 17400"/>
              <a:gd name="p0y1" fmla="*/ 0 h 1492"/>
              <a:gd name="p0x2" fmla="*/ 17305 w 17400"/>
              <a:gd name="p0y2" fmla="*/ 0 h 1492"/>
              <a:gd name="p0x3" fmla="*/ 17400 w 17400"/>
              <a:gd name="p0y3" fmla="*/ 94 h 1492"/>
              <a:gd name="p0x4" fmla="*/ 17400 w 17400"/>
              <a:gd name="p0y4" fmla="*/ 210 h 1492"/>
              <a:gd name="p0x5" fmla="*/ 17400 w 17400"/>
              <a:gd name="p0y5" fmla="*/ 1282 h 1492"/>
              <a:gd name="p0x6" fmla="*/ 17400 w 17400"/>
              <a:gd name="p0y6" fmla="*/ 1398 h 1492"/>
              <a:gd name="p0x7" fmla="*/ 17305 w 17400"/>
              <a:gd name="p0y7" fmla="*/ 1492 h 1492"/>
              <a:gd name="p0x8" fmla="*/ 17190 w 17400"/>
              <a:gd name="p0y8" fmla="*/ 1492 h 1492"/>
              <a:gd name="p0x9" fmla="*/ 210 w 17400"/>
              <a:gd name="p0y9" fmla="*/ 1492 h 1492"/>
              <a:gd name="p0x10" fmla="*/ 94 w 17400"/>
              <a:gd name="p0y10" fmla="*/ 1492 h 1492"/>
              <a:gd name="p0x11" fmla="*/ 0 w 17400"/>
              <a:gd name="p0y11" fmla="*/ 1398 h 1492"/>
              <a:gd name="p0x12" fmla="*/ 0 w 17400"/>
              <a:gd name="p0y12" fmla="*/ 1282 h 1492"/>
              <a:gd name="p0x13" fmla="*/ 0 w 17400"/>
              <a:gd name="p0y13" fmla="*/ 210 h 1492"/>
              <a:gd name="p0x14" fmla="*/ 0 w 17400"/>
              <a:gd name="p0y14" fmla="*/ 94 h 1492"/>
              <a:gd name="p0x15" fmla="*/ 94 w 17400"/>
              <a:gd name="p0y15" fmla="*/ 0 h 1492"/>
              <a:gd name="p0x16" fmla="*/ 210 w 17400"/>
              <a:gd name="p0y16" fmla="*/ 0 h 149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custDataLst>
              <p:tags r:id="rId3"/>
            </p:custDataLst>
          </p:nvPr>
        </p:nvSpPr>
        <p:spPr>
          <a:xfrm>
            <a:off x="800100" y="1381582"/>
            <a:ext cx="6076950" cy="301943"/>
          </a:xfrm>
          <a:prstGeom prst="rect">
            <a:avLst/>
          </a:prstGeom>
          <a:noFill/>
        </p:spPr>
        <p:txBody>
          <a:bodyPr wrap="square" lIns="0" tIns="0" rIns="0" bIns="0" rtlCol="0" anchor="t">
            <a:noAutofit/>
          </a:bodyPr>
          <a:p>
            <a:pPr algn="l">
              <a:lnSpc>
                <a:spcPct val="108000"/>
              </a:lnSpc>
            </a:pPr>
            <a:r>
              <a:rPr sz="1650">
                <a:solidFill>
                  <a:srgbClr val="1A3E5C"/>
                </a:solidFill>
                <a:cs typeface="+mn-lt"/>
              </a:rPr>
              <a:t>看护系统汇聚最敏感的个人数据，</a:t>
            </a:r>
            <a:r>
              <a:rPr sz="1650" b="1">
                <a:solidFill>
                  <a:srgbClr val="005999"/>
                </a:solidFill>
                <a:cs typeface="+mn-lt"/>
              </a:rPr>
              <a:t>隐私合规是不可妥协的红线</a:t>
            </a:r>
            <a:endParaRPr sz="1650" b="1">
              <a:solidFill>
                <a:srgbClr val="005999"/>
              </a:solidFill>
              <a:cs typeface="+mn-lt"/>
            </a:endParaRPr>
          </a:p>
        </p:txBody>
      </p:sp>
      <p:sp>
        <p:nvSpPr>
          <p:cNvPr id="7" name="任意多边形 6"/>
          <p:cNvSpPr/>
          <p:nvPr>
            <p:custDataLst>
              <p:tags r:id="rId4"/>
            </p:custDataLst>
          </p:nvPr>
        </p:nvSpPr>
        <p:spPr>
          <a:xfrm>
            <a:off x="575945" y="2240280"/>
            <a:ext cx="4102100" cy="4231640"/>
          </a:xfrm>
          <a:custGeom>
            <a:avLst/>
            <a:gdLst>
              <a:gd name="sw" fmla="*/ 1 w 6460"/>
              <a:gd name="sh" fmla="*/ 1 h 6664"/>
              <a:gd name="mins" fmla="min sw sh"/>
              <a:gd name="dsw" fmla="+- 0 sw mins"/>
              <a:gd name="dsh" fmla="+- 0 sh mins"/>
              <a:gd name="p0x0" fmla="*/ 300 w 6460"/>
              <a:gd name="p0y0" fmla="*/ 0 h 6664"/>
              <a:gd name="p0x1" fmla="*/ 6160 w 6460"/>
              <a:gd name="p0y1" fmla="*/ 0 h 6664"/>
              <a:gd name="p0x2" fmla="*/ 6325 w 6460"/>
              <a:gd name="p0y2" fmla="*/ 0 h 6664"/>
              <a:gd name="p0x3" fmla="*/ 6460 w 6460"/>
              <a:gd name="p0y3" fmla="*/ 134 h 6664"/>
              <a:gd name="p0x4" fmla="*/ 6460 w 6460"/>
              <a:gd name="p0y4" fmla="*/ 300 h 6664"/>
              <a:gd name="p0x5" fmla="*/ 6460 w 6460"/>
              <a:gd name="p0y5" fmla="*/ 6364 h 6664"/>
              <a:gd name="p0x6" fmla="*/ 6460 w 6460"/>
              <a:gd name="p0y6" fmla="*/ 6530 h 6664"/>
              <a:gd name="p0x7" fmla="*/ 6325 w 6460"/>
              <a:gd name="p0y7" fmla="*/ 6664 h 6664"/>
              <a:gd name="p0x8" fmla="*/ 6160 w 6460"/>
              <a:gd name="p0y8" fmla="*/ 6664 h 6664"/>
              <a:gd name="p0x9" fmla="*/ 300 w 6460"/>
              <a:gd name="p0y9" fmla="*/ 6664 h 6664"/>
              <a:gd name="p0x10" fmla="*/ 134 w 6460"/>
              <a:gd name="p0y10" fmla="*/ 6664 h 6664"/>
              <a:gd name="p0x11" fmla="*/ 0 w 6460"/>
              <a:gd name="p0y11" fmla="*/ 6530 h 6664"/>
              <a:gd name="p0x12" fmla="*/ 0 w 6460"/>
              <a:gd name="p0y12" fmla="*/ 6364 h 6664"/>
              <a:gd name="p0x13" fmla="*/ 0 w 6460"/>
              <a:gd name="p0y13" fmla="*/ 300 h 6664"/>
              <a:gd name="p0x14" fmla="*/ 0 w 6460"/>
              <a:gd name="p0y14" fmla="*/ 134 h 6664"/>
              <a:gd name="p0x15" fmla="*/ 134 w 6460"/>
              <a:gd name="p0y15" fmla="*/ 0 h 6664"/>
              <a:gd name="p0x16" fmla="*/ 300 w 6460"/>
              <a:gd name="p0y16" fmla="*/ 0 h 666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9" name="组合 78"/>
          <p:cNvGrpSpPr/>
          <p:nvPr/>
        </p:nvGrpSpPr>
        <p:grpSpPr>
          <a:xfrm>
            <a:off x="771525" y="2435225"/>
            <a:ext cx="3710940" cy="469900"/>
            <a:chOff x="1215" y="3835"/>
            <a:chExt cx="5844" cy="740"/>
          </a:xfrm>
        </p:grpSpPr>
        <p:sp>
          <p:nvSpPr>
            <p:cNvPr id="8" name="任意多边形 7"/>
            <p:cNvSpPr/>
            <p:nvPr>
              <p:custDataLst>
                <p:tags r:id="rId5"/>
              </p:custDataLst>
            </p:nvPr>
          </p:nvSpPr>
          <p:spPr>
            <a:xfrm>
              <a:off x="1215" y="3835"/>
              <a:ext cx="5845" cy="741"/>
            </a:xfrm>
            <a:custGeom>
              <a:avLst/>
              <a:gdLst>
                <a:gd name="sw" fmla="*/ 1 w 5845"/>
                <a:gd name="sh" fmla="*/ 1 h 740"/>
                <a:gd name="mins" fmla="min sw sh"/>
                <a:gd name="dsw" fmla="+- 0 sw mins"/>
                <a:gd name="dsh" fmla="+- 0 sh mins"/>
                <a:gd name="p0x0" fmla="*/ 0 w 5845"/>
                <a:gd name="p0y0" fmla="*/ 0 h 740"/>
                <a:gd name="p0x1" fmla="*/ 5845 w 5845"/>
                <a:gd name="p0y1" fmla="*/ 0 h 740"/>
                <a:gd name="p0x2" fmla="*/ 5845 w 5845"/>
                <a:gd name="p0y2" fmla="*/ 740 h 740"/>
                <a:gd name="p0x3" fmla="*/ 0 w 5845"/>
                <a:gd name="p0y3" fmla="*/ 740 h 740"/>
                <a:gd name="p0x4" fmla="*/ 0 w 5845"/>
                <a:gd name="p0y4" fmla="*/ 0 h 74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任意多边形 8"/>
            <p:cNvSpPr/>
            <p:nvPr>
              <p:custDataLst>
                <p:tags r:id="rId6"/>
              </p:custDataLst>
            </p:nvPr>
          </p:nvSpPr>
          <p:spPr>
            <a:xfrm>
              <a:off x="1215" y="4561"/>
              <a:ext cx="5845" cy="15"/>
            </a:xfrm>
            <a:custGeom>
              <a:avLst/>
              <a:gdLst>
                <a:gd name="sw" fmla="*/ 1 w 5845"/>
                <a:gd name="sh" fmla="*/ 1 h 15"/>
                <a:gd name="mins" fmla="min sw sh"/>
                <a:gd name="dsw" fmla="+- 0 sw mins"/>
                <a:gd name="dsh" fmla="+- 0 sh mins"/>
                <a:gd name="p0x0" fmla="*/ 5845 w 5845"/>
                <a:gd name="p0y0" fmla="*/ 15 h 15"/>
                <a:gd name="p0x1" fmla="*/ 0 w 5845"/>
                <a:gd name="p0y1" fmla="*/ 15 h 15"/>
                <a:gd name="p0x2" fmla="*/ 0 w 5845"/>
                <a:gd name="p0y2" fmla="*/ 0 h 15"/>
                <a:gd name="p0x3" fmla="*/ 5845 w 5845"/>
                <a:gd name="p0y3" fmla="*/ 0 h 15"/>
                <a:gd name="p0x4" fmla="*/ 5845 w 5845"/>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1" name="任意多边形 10"/>
          <p:cNvSpPr/>
          <p:nvPr>
            <p:custDataLst>
              <p:tags r:id="rId7"/>
            </p:custDataLst>
          </p:nvPr>
        </p:nvSpPr>
        <p:spPr>
          <a:xfrm>
            <a:off x="775970" y="244157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descr="9e70e0f7-b4a8-11f1-8786-529a3728fcd8"/>
          <p:cNvPicPr/>
          <p:nvPr>
            <p:custDataLst>
              <p:tags r:id="rId8"/>
            </p:custDataLst>
          </p:nvPr>
        </p:nvPicPr>
        <p:blipFill>
          <a:blip r:embed="rId9">
            <a:extLst>
              <a:ext uri="{96DAC541-7B7A-43D3-8B79-37D633B846F1}">
                <asvg:svgBlip xmlns:asvg="http://schemas.microsoft.com/office/drawing/2016/SVG/main" r:embed="rId10"/>
              </a:ext>
            </a:extLst>
          </a:blip>
          <a:srcRect t="-142" b="142"/>
          <a:stretch>
            <a:fillRect/>
          </a:stretch>
        </p:blipFill>
        <p:spPr>
          <a:xfrm>
            <a:off x="838200" y="2503805"/>
            <a:ext cx="209550" cy="209550"/>
          </a:xfrm>
          <a:prstGeom prst="rect">
            <a:avLst/>
          </a:prstGeom>
        </p:spPr>
      </p:pic>
      <p:sp>
        <p:nvSpPr>
          <p:cNvPr id="15" name="文本框 14"/>
          <p:cNvSpPr txBox="1"/>
          <p:nvPr>
            <p:custDataLst>
              <p:tags r:id="rId11"/>
            </p:custDataLst>
          </p:nvPr>
        </p:nvSpPr>
        <p:spPr>
          <a:xfrm>
            <a:off x="1228725" y="2417474"/>
            <a:ext cx="2595486"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数据安全体系</a:t>
            </a:r>
            <a:endParaRPr sz="2100" b="1" spc="63">
              <a:solidFill>
                <a:srgbClr val="1A3E5C"/>
              </a:solidFill>
              <a:cs typeface="+mn-lt"/>
            </a:endParaRPr>
          </a:p>
        </p:txBody>
      </p:sp>
      <p:sp>
        <p:nvSpPr>
          <p:cNvPr id="16" name="任意多边形 15"/>
          <p:cNvSpPr/>
          <p:nvPr>
            <p:custDataLst>
              <p:tags r:id="rId12"/>
            </p:custDataLst>
          </p:nvPr>
        </p:nvSpPr>
        <p:spPr>
          <a:xfrm>
            <a:off x="3942715" y="2465705"/>
            <a:ext cx="535305" cy="285750"/>
          </a:xfrm>
          <a:custGeom>
            <a:avLst/>
            <a:gdLst>
              <a:gd name="sw" fmla="*/ 1 w 842"/>
              <a:gd name="sh" fmla="*/ 1 h 450"/>
              <a:gd name="mins" fmla="min sw sh"/>
              <a:gd name="dsw" fmla="+- 0 sw mins"/>
              <a:gd name="dsh" fmla="+- 0 sh mins"/>
              <a:gd name="p0x0" fmla="*/ 225 w 842"/>
              <a:gd name="p0y0" fmla="*/ 0 h 450"/>
              <a:gd name="p0x1" fmla="*/ 617 w 842"/>
              <a:gd name="p0y1" fmla="*/ 0 h 450"/>
              <a:gd name="p0x2" fmla="*/ 742 w 842"/>
              <a:gd name="p0y2" fmla="*/ 0 h 450"/>
              <a:gd name="p0x3" fmla="*/ 842 w 842"/>
              <a:gd name="p0y3" fmla="*/ 100 h 450"/>
              <a:gd name="p0x4" fmla="*/ 842 w 842"/>
              <a:gd name="p0y4" fmla="*/ 225 h 450"/>
              <a:gd name="p0x5" fmla="*/ 842 w 842"/>
              <a:gd name="p0y5" fmla="*/ 349 h 450"/>
              <a:gd name="p0x6" fmla="*/ 742 w 842"/>
              <a:gd name="p0y6" fmla="*/ 450 h 450"/>
              <a:gd name="p0x7" fmla="*/ 617 w 842"/>
              <a:gd name="p0y7" fmla="*/ 450 h 450"/>
              <a:gd name="p0x8" fmla="*/ 225 w 842"/>
              <a:gd name="p0y8" fmla="*/ 450 h 450"/>
              <a:gd name="p0x9" fmla="*/ 100 w 842"/>
              <a:gd name="p0y9" fmla="*/ 450 h 450"/>
              <a:gd name="p0x10" fmla="*/ 0 w 842"/>
              <a:gd name="p0y10" fmla="*/ 349 h 450"/>
              <a:gd name="p0x11" fmla="*/ 0 w 842"/>
              <a:gd name="p0y11" fmla="*/ 225 h 450"/>
              <a:gd name="p0x12" fmla="*/ 0 w 842"/>
              <a:gd name="p0y12" fmla="*/ 100 h 450"/>
              <a:gd name="p0x13" fmla="*/ 100 w 842"/>
              <a:gd name="p0y13" fmla="*/ 0 h 450"/>
              <a:gd name="p0x14" fmla="*/ 225 w 842"/>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3"/>
            </p:custDataLst>
          </p:nvPr>
        </p:nvSpPr>
        <p:spPr>
          <a:xfrm>
            <a:off x="4062336" y="2508866"/>
            <a:ext cx="449466" cy="200025"/>
          </a:xfrm>
          <a:prstGeom prst="rect">
            <a:avLst/>
          </a:prstGeom>
          <a:noFill/>
        </p:spPr>
        <p:txBody>
          <a:bodyPr wrap="square" lIns="0" tIns="0" rIns="0" bIns="0" rtlCol="0" anchor="t">
            <a:noAutofit/>
          </a:bodyPr>
          <a:p>
            <a:pPr algn="l"/>
            <a:r>
              <a:rPr lang="en-US" sz="1200" b="1">
                <a:solidFill>
                  <a:schemeClr val="accent1">
                    <a:lumMod val="61640"/>
                  </a:schemeClr>
                </a:solidFill>
                <a:cs typeface="+mn-lt"/>
              </a:rPr>
              <a:t>3 </a:t>
            </a:r>
            <a:r>
              <a:rPr lang="zh-CN" sz="1200" b="1">
                <a:solidFill>
                  <a:schemeClr val="accent1">
                    <a:lumMod val="61640"/>
                  </a:schemeClr>
                </a:solidFill>
                <a:cs typeface="+mn-lt"/>
              </a:rPr>
              <a:t>层</a:t>
            </a:r>
            <a:endParaRPr lang="zh-CN" sz="1200" b="1">
              <a:solidFill>
                <a:schemeClr val="accent1">
                  <a:lumMod val="61640"/>
                </a:schemeClr>
              </a:solidFill>
              <a:cs typeface="+mn-lt"/>
            </a:endParaRPr>
          </a:p>
        </p:txBody>
      </p:sp>
      <p:grpSp>
        <p:nvGrpSpPr>
          <p:cNvPr id="80" name="组合 79"/>
          <p:cNvGrpSpPr/>
          <p:nvPr/>
        </p:nvGrpSpPr>
        <p:grpSpPr>
          <a:xfrm>
            <a:off x="771525" y="3079750"/>
            <a:ext cx="3711575" cy="873760"/>
            <a:chOff x="1215" y="4850"/>
            <a:chExt cx="5845" cy="1376"/>
          </a:xfrm>
        </p:grpSpPr>
        <p:sp>
          <p:nvSpPr>
            <p:cNvPr id="18" name="任意多边形 17"/>
            <p:cNvSpPr/>
            <p:nvPr>
              <p:custDataLst>
                <p:tags r:id="rId14"/>
              </p:custDataLst>
            </p:nvPr>
          </p:nvSpPr>
          <p:spPr>
            <a:xfrm>
              <a:off x="1215" y="4850"/>
              <a:ext cx="5845" cy="1376"/>
            </a:xfrm>
            <a:custGeom>
              <a:avLst/>
              <a:gdLst>
                <a:gd name="sw" fmla="*/ 1 w 5845"/>
                <a:gd name="sh" fmla="*/ 1 h 1376"/>
                <a:gd name="mins" fmla="min sw sh"/>
                <a:gd name="dsw" fmla="+- 0 sw mins"/>
                <a:gd name="dsh" fmla="+- 0 sh mins"/>
                <a:gd name="p0x0" fmla="*/ 210 w 5845"/>
                <a:gd name="p0y0" fmla="*/ 0 h 1376"/>
                <a:gd name="p0x1" fmla="*/ 5635 w 5845"/>
                <a:gd name="p0y1" fmla="*/ 0 h 1376"/>
                <a:gd name="p0x2" fmla="*/ 5751 w 5845"/>
                <a:gd name="p0y2" fmla="*/ 0 h 1376"/>
                <a:gd name="p0x3" fmla="*/ 5845 w 5845"/>
                <a:gd name="p0y3" fmla="*/ 94 h 1376"/>
                <a:gd name="p0x4" fmla="*/ 5845 w 5845"/>
                <a:gd name="p0y4" fmla="*/ 210 h 1376"/>
                <a:gd name="p0x5" fmla="*/ 5845 w 5845"/>
                <a:gd name="p0y5" fmla="*/ 1166 h 1376"/>
                <a:gd name="p0x6" fmla="*/ 5845 w 5845"/>
                <a:gd name="p0y6" fmla="*/ 1282 h 1376"/>
                <a:gd name="p0x7" fmla="*/ 5751 w 5845"/>
                <a:gd name="p0y7" fmla="*/ 1376 h 1376"/>
                <a:gd name="p0x8" fmla="*/ 5635 w 5845"/>
                <a:gd name="p0y8" fmla="*/ 1376 h 1376"/>
                <a:gd name="p0x9" fmla="*/ 210 w 5845"/>
                <a:gd name="p0y9" fmla="*/ 1376 h 1376"/>
                <a:gd name="p0x10" fmla="*/ 94 w 5845"/>
                <a:gd name="p0y10" fmla="*/ 1376 h 1376"/>
                <a:gd name="p0x11" fmla="*/ 0 w 5845"/>
                <a:gd name="p0y11" fmla="*/ 1282 h 1376"/>
                <a:gd name="p0x12" fmla="*/ 0 w 5845"/>
                <a:gd name="p0y12" fmla="*/ 1166 h 1376"/>
                <a:gd name="p0x13" fmla="*/ 0 w 5845"/>
                <a:gd name="p0y13" fmla="*/ 210 h 1376"/>
                <a:gd name="p0x14" fmla="*/ 0 w 5845"/>
                <a:gd name="p0y14" fmla="*/ 94 h 1376"/>
                <a:gd name="p0x15" fmla="*/ 94 w 5845"/>
                <a:gd name="p0y15" fmla="*/ 0 h 1376"/>
                <a:gd name="p0x16" fmla="*/ 210 w 5845"/>
                <a:gd name="p0y16" fmla="*/ 0 h 13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5"/>
              </p:custDataLst>
            </p:nvPr>
          </p:nvSpPr>
          <p:spPr>
            <a:xfrm>
              <a:off x="1344" y="4850"/>
              <a:ext cx="5654" cy="72"/>
            </a:xfrm>
            <a:custGeom>
              <a:avLst/>
              <a:gdLst>
                <a:gd name="sw" fmla="*/ 1 w 5654"/>
                <a:gd name="sh" fmla="*/ 1 h 72"/>
                <a:gd name="mins" fmla="min sw sh"/>
                <a:gd name="dsw" fmla="+- 0 sw mins"/>
                <a:gd name="dsh" fmla="+- 0 sh mins"/>
                <a:gd name="p0x0" fmla="*/ 80 w 5654"/>
                <a:gd name="p0y0" fmla="*/ 0 h 72"/>
                <a:gd name="p0x1" fmla="*/ 5505 w 5654"/>
                <a:gd name="p0y1" fmla="*/ 0 h 72"/>
                <a:gd name="p0x2" fmla="*/ 5563 w 5654"/>
                <a:gd name="p0y2" fmla="*/ 0 h 72"/>
                <a:gd name="p0x3" fmla="*/ 5616 w 5654"/>
                <a:gd name="p0y3" fmla="*/ 23 h 72"/>
                <a:gd name="p0x4" fmla="*/ 5654 w 5654"/>
                <a:gd name="p0y4" fmla="*/ 61 h 72"/>
                <a:gd name="p0x5" fmla="*/ 5643 w 5654"/>
                <a:gd name="p0y5" fmla="*/ 72 h 72"/>
                <a:gd name="p0x6" fmla="*/ 5608 w 5654"/>
                <a:gd name="p0y6" fmla="*/ 36 h 72"/>
                <a:gd name="p0x7" fmla="*/ 5559 w 5654"/>
                <a:gd name="p0y7" fmla="*/ 15 h 72"/>
                <a:gd name="p0x8" fmla="*/ 5505 w 5654"/>
                <a:gd name="p0y8" fmla="*/ 15 h 72"/>
                <a:gd name="p0x9" fmla="*/ 80 w 5654"/>
                <a:gd name="p0y9" fmla="*/ 15 h 72"/>
                <a:gd name="p0x10" fmla="*/ 58 w 5654"/>
                <a:gd name="p0y10" fmla="*/ 15 h 72"/>
                <a:gd name="p0x11" fmla="*/ 36 w 5654"/>
                <a:gd name="p0y11" fmla="*/ 20 h 72"/>
                <a:gd name="p0x12" fmla="*/ 17 w 5654"/>
                <a:gd name="p0y12" fmla="*/ 29 h 72"/>
                <a:gd name="p0x13" fmla="*/ 0 w 5654"/>
                <a:gd name="p0y13" fmla="*/ 15 h 72"/>
                <a:gd name="p0x14" fmla="*/ 0 w 5654"/>
                <a:gd name="p0y14" fmla="*/ 15 h 72"/>
                <a:gd name="p0x15" fmla="*/ 24 w 5654"/>
                <a:gd name="p0y15" fmla="*/ 5 h 72"/>
                <a:gd name="p0x16" fmla="*/ 51 w 5654"/>
                <a:gd name="p0y16" fmla="*/ 0 h 72"/>
                <a:gd name="p0x17" fmla="*/ 80 w 5654"/>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custDataLst>
                <p:tags r:id="rId16"/>
              </p:custDataLst>
            </p:nvPr>
          </p:nvSpPr>
          <p:spPr>
            <a:xfrm>
              <a:off x="6988" y="4911"/>
              <a:ext cx="72" cy="1254"/>
            </a:xfrm>
            <a:custGeom>
              <a:avLst/>
              <a:gdLst>
                <a:gd name="sw" fmla="*/ 1 w 72"/>
                <a:gd name="sh" fmla="*/ 1 h 1253"/>
                <a:gd name="mins" fmla="min sw sh"/>
                <a:gd name="dsw" fmla="+- 0 sw mins"/>
                <a:gd name="dsh" fmla="+- 0 sh mins"/>
                <a:gd name="p0x0" fmla="*/ 72 w 72"/>
                <a:gd name="p0y0" fmla="*/ 148 h 1253"/>
                <a:gd name="p0x1" fmla="*/ 72 w 72"/>
                <a:gd name="p0y1" fmla="*/ 1105 h 1253"/>
                <a:gd name="p0x2" fmla="*/ 72 w 72"/>
                <a:gd name="p0y2" fmla="*/ 1163 h 1253"/>
                <a:gd name="p0x3" fmla="*/ 48 w 72"/>
                <a:gd name="p0y3" fmla="*/ 1215 h 1253"/>
                <a:gd name="p0x4" fmla="*/ 10 w 72"/>
                <a:gd name="p0y4" fmla="*/ 1253 h 1253"/>
                <a:gd name="p0x5" fmla="*/ 0 w 72"/>
                <a:gd name="p0y5" fmla="*/ 1243 h 1253"/>
                <a:gd name="p0x6" fmla="*/ 35 w 72"/>
                <a:gd name="p0y6" fmla="*/ 1207 h 1253"/>
                <a:gd name="p0x7" fmla="*/ 57 w 72"/>
                <a:gd name="p0y7" fmla="*/ 1159 h 1253"/>
                <a:gd name="p0x8" fmla="*/ 57 w 72"/>
                <a:gd name="p0y8" fmla="*/ 1105 h 1253"/>
                <a:gd name="p0x9" fmla="*/ 57 w 72"/>
                <a:gd name="p0y9" fmla="*/ 148 h 1253"/>
                <a:gd name="p0x10" fmla="*/ 57 w 72"/>
                <a:gd name="p0y10" fmla="*/ 94 h 1253"/>
                <a:gd name="p0x11" fmla="*/ 35 w 72"/>
                <a:gd name="p0y11" fmla="*/ 45 h 1253"/>
                <a:gd name="p0x12" fmla="*/ 0 w 72"/>
                <a:gd name="p0y12" fmla="*/ 10 h 1253"/>
                <a:gd name="p0x13" fmla="*/ 10 w 72"/>
                <a:gd name="p0y13" fmla="*/ 0 h 1253"/>
                <a:gd name="p0x14" fmla="*/ 48 w 72"/>
                <a:gd name="p0y14" fmla="*/ 38 h 1253"/>
                <a:gd name="p0x15" fmla="*/ 72 w 72"/>
                <a:gd name="p0y15" fmla="*/ 90 h 1253"/>
                <a:gd name="p0x16" fmla="*/ 72 w 72"/>
                <a:gd name="p0y16" fmla="*/ 148 h 1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17"/>
              </p:custDataLst>
            </p:nvPr>
          </p:nvSpPr>
          <p:spPr>
            <a:xfrm>
              <a:off x="1344" y="6154"/>
              <a:ext cx="5654" cy="72"/>
            </a:xfrm>
            <a:custGeom>
              <a:avLst/>
              <a:gdLst>
                <a:gd name="sw" fmla="*/ 1 w 5654"/>
                <a:gd name="sh" fmla="*/ 1 h 72"/>
                <a:gd name="mins" fmla="min sw sh"/>
                <a:gd name="dsw" fmla="+- 0 sw mins"/>
                <a:gd name="dsh" fmla="+- 0 sh mins"/>
                <a:gd name="p0x0" fmla="*/ 5505 w 5654"/>
                <a:gd name="p0y0" fmla="*/ 72 h 72"/>
                <a:gd name="p0x1" fmla="*/ 80 w 5654"/>
                <a:gd name="p0y1" fmla="*/ 72 h 72"/>
                <a:gd name="p0x2" fmla="*/ 51 w 5654"/>
                <a:gd name="p0y2" fmla="*/ 72 h 72"/>
                <a:gd name="p0x3" fmla="*/ 24 w 5654"/>
                <a:gd name="p0y3" fmla="*/ 66 h 72"/>
                <a:gd name="p0x4" fmla="*/ 0 w 5654"/>
                <a:gd name="p0y4" fmla="*/ 56 h 72"/>
                <a:gd name="p0x5" fmla="*/ 17 w 5654"/>
                <a:gd name="p0y5" fmla="*/ 42 h 72"/>
                <a:gd name="p0x6" fmla="*/ 17 w 5654"/>
                <a:gd name="p0y6" fmla="*/ 42 h 72"/>
                <a:gd name="p0x7" fmla="*/ 36 w 5654"/>
                <a:gd name="p0y7" fmla="*/ 51 h 72"/>
                <a:gd name="p0x8" fmla="*/ 58 w 5654"/>
                <a:gd name="p0y8" fmla="*/ 57 h 72"/>
                <a:gd name="p0x9" fmla="*/ 80 w 5654"/>
                <a:gd name="p0y9" fmla="*/ 57 h 72"/>
                <a:gd name="p0x10" fmla="*/ 5505 w 5654"/>
                <a:gd name="p0y10" fmla="*/ 57 h 72"/>
                <a:gd name="p0x11" fmla="*/ 5559 w 5654"/>
                <a:gd name="p0y11" fmla="*/ 57 h 72"/>
                <a:gd name="p0x12" fmla="*/ 5608 w 5654"/>
                <a:gd name="p0y12" fmla="*/ 35 h 72"/>
                <a:gd name="p0x13" fmla="*/ 5643 w 5654"/>
                <a:gd name="p0y13" fmla="*/ 0 h 72"/>
                <a:gd name="p0x14" fmla="*/ 5654 w 5654"/>
                <a:gd name="p0y14" fmla="*/ 10 h 72"/>
                <a:gd name="p0x15" fmla="*/ 5616 w 5654"/>
                <a:gd name="p0y15" fmla="*/ 48 h 72"/>
                <a:gd name="p0x16" fmla="*/ 5563 w 5654"/>
                <a:gd name="p0y16" fmla="*/ 72 h 72"/>
                <a:gd name="p0x17" fmla="*/ 5505 w 5654"/>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18"/>
              </p:custDataLst>
            </p:nvPr>
          </p:nvSpPr>
          <p:spPr>
            <a:xfrm>
              <a:off x="1215" y="4865"/>
              <a:ext cx="146" cy="1345"/>
            </a:xfrm>
            <a:custGeom>
              <a:avLst/>
              <a:gdLst>
                <a:gd name="sw" fmla="*/ 1 w 146"/>
                <a:gd name="sh" fmla="*/ 1 h 1344"/>
                <a:gd name="mins" fmla="min sw sh"/>
                <a:gd name="dsw" fmla="+- 0 sw mins"/>
                <a:gd name="dsh" fmla="+- 0 sh mins"/>
                <a:gd name="p0x0" fmla="*/ 0 w 146"/>
                <a:gd name="p0y0" fmla="*/ 1150 h 1344"/>
                <a:gd name="p0x1" fmla="*/ 0 w 146"/>
                <a:gd name="p0y1" fmla="*/ 194 h 1344"/>
                <a:gd name="p0x2" fmla="*/ 0 w 146"/>
                <a:gd name="p0y2" fmla="*/ 106 h 1344"/>
                <a:gd name="p0x3" fmla="*/ 53 w 146"/>
                <a:gd name="p0y3" fmla="*/ 31 h 1344"/>
                <a:gd name="p0x4" fmla="*/ 129 w 146"/>
                <a:gd name="p0y4" fmla="*/ 0 h 1344"/>
                <a:gd name="p0x5" fmla="*/ 146 w 146"/>
                <a:gd name="p0y5" fmla="*/ 13 h 1344"/>
                <a:gd name="p0x6" fmla="*/ 146 w 146"/>
                <a:gd name="p0y6" fmla="*/ 13 h 1344"/>
                <a:gd name="p0x7" fmla="*/ 87 w 146"/>
                <a:gd name="p0y7" fmla="*/ 43 h 1344"/>
                <a:gd name="p0x8" fmla="*/ 45 w 146"/>
                <a:gd name="p0y8" fmla="*/ 112 h 1344"/>
                <a:gd name="p0x9" fmla="*/ 45 w 146"/>
                <a:gd name="p0y9" fmla="*/ 194 h 1344"/>
                <a:gd name="p0x10" fmla="*/ 45 w 146"/>
                <a:gd name="p0y10" fmla="*/ 1150 h 1344"/>
                <a:gd name="p0x11" fmla="*/ 45 w 146"/>
                <a:gd name="p0y11" fmla="*/ 1232 h 1344"/>
                <a:gd name="p0x12" fmla="*/ 87 w 146"/>
                <a:gd name="p0y12" fmla="*/ 1301 h 1344"/>
                <a:gd name="p0x13" fmla="*/ 146 w 146"/>
                <a:gd name="p0y13" fmla="*/ 1330 h 1344"/>
                <a:gd name="p0x14" fmla="*/ 129 w 146"/>
                <a:gd name="p0y14" fmla="*/ 1344 h 1344"/>
                <a:gd name="p0x15" fmla="*/ 129 w 146"/>
                <a:gd name="p0y15" fmla="*/ 1344 h 1344"/>
                <a:gd name="p0x16" fmla="*/ 53 w 146"/>
                <a:gd name="p0y16" fmla="*/ 1313 h 1344"/>
                <a:gd name="p0x17" fmla="*/ 0 w 146"/>
                <a:gd name="p0y17" fmla="*/ 1238 h 1344"/>
                <a:gd name="p0x18" fmla="*/ 0 w 146"/>
                <a:gd name="p0y18" fmla="*/ 1150 h 134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24" name="图片 23" descr="9e70e1a5-b4a8-11f1-8786-529a3728fcd8"/>
          <p:cNvPicPr/>
          <p:nvPr>
            <p:custDataLst>
              <p:tags r:id="rId19"/>
            </p:custDataLst>
          </p:nvPr>
        </p:nvPicPr>
        <p:blipFill>
          <a:blip r:embed="rId20">
            <a:extLst>
              <a:ext uri="{96DAC541-7B7A-43D3-8B79-37D633B846F1}">
                <asvg:svgBlip xmlns:asvg="http://schemas.microsoft.com/office/drawing/2016/SVG/main" r:embed="rId21"/>
              </a:ext>
            </a:extLst>
          </a:blip>
          <a:srcRect t="-83" b="83"/>
          <a:stretch>
            <a:fillRect/>
          </a:stretch>
        </p:blipFill>
        <p:spPr>
          <a:xfrm>
            <a:off x="914400" y="3143885"/>
            <a:ext cx="209550" cy="209550"/>
          </a:xfrm>
          <a:prstGeom prst="rect">
            <a:avLst/>
          </a:prstGeom>
        </p:spPr>
      </p:pic>
      <p:sp>
        <p:nvSpPr>
          <p:cNvPr id="26" name="文本框 25"/>
          <p:cNvSpPr txBox="1"/>
          <p:nvPr>
            <p:custDataLst>
              <p:tags r:id="rId22"/>
            </p:custDataLst>
          </p:nvPr>
        </p:nvSpPr>
        <p:spPr>
          <a:xfrm>
            <a:off x="1123950" y="3112151"/>
            <a:ext cx="3235452" cy="301942"/>
          </a:xfrm>
          <a:prstGeom prst="rect">
            <a:avLst/>
          </a:prstGeom>
          <a:noFill/>
        </p:spPr>
        <p:txBody>
          <a:bodyPr wrap="square" lIns="0" tIns="0" rIns="0" bIns="0" rtlCol="0" anchor="t">
            <a:noAutofit/>
          </a:bodyPr>
          <a:p>
            <a:pPr algn="l">
              <a:lnSpc>
                <a:spcPct val="108000"/>
              </a:lnSpc>
            </a:pPr>
            <a:r>
              <a:rPr lang="en-US" sz="1650" b="1">
                <a:solidFill>
                  <a:schemeClr val="tx2"/>
                </a:solidFill>
                <a:cs typeface="+mn-lt"/>
              </a:rPr>
              <a:t> </a:t>
            </a:r>
            <a:r>
              <a:rPr lang="zh-CN" sz="1650" b="1">
                <a:solidFill>
                  <a:schemeClr val="tx2"/>
                </a:solidFill>
                <a:cs typeface="+mn-lt"/>
              </a:rPr>
              <a:t>加密存储</a:t>
            </a:r>
            <a:endParaRPr lang="zh-CN" sz="1650" b="1">
              <a:solidFill>
                <a:schemeClr val="tx2"/>
              </a:solidFill>
              <a:cs typeface="+mn-lt"/>
            </a:endParaRPr>
          </a:p>
        </p:txBody>
      </p:sp>
      <p:sp>
        <p:nvSpPr>
          <p:cNvPr id="27" name="文本框 26"/>
          <p:cNvSpPr txBox="1"/>
          <p:nvPr>
            <p:custDataLst>
              <p:tags r:id="rId23"/>
            </p:custDataLst>
          </p:nvPr>
        </p:nvSpPr>
        <p:spPr>
          <a:xfrm>
            <a:off x="914400" y="3407369"/>
            <a:ext cx="3445002"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健康数据、医疗记录采用</a:t>
            </a:r>
            <a:r>
              <a:rPr sz="1200" b="1">
                <a:solidFill>
                  <a:schemeClr val="tx2"/>
                </a:solidFill>
                <a:cs typeface="+mn-lt"/>
              </a:rPr>
              <a:t>AES-256</a:t>
            </a:r>
            <a:r>
              <a:rPr sz="1200">
                <a:solidFill>
                  <a:srgbClr val="3D5A78"/>
                </a:solidFill>
                <a:cs typeface="+mn-lt"/>
              </a:rPr>
              <a:t>加密存储与传输，关键生物特征数据按国密级算法处理</a:t>
            </a:r>
            <a:endParaRPr sz="1200">
              <a:solidFill>
                <a:srgbClr val="3D5A78"/>
              </a:solidFill>
              <a:cs typeface="+mn-lt"/>
            </a:endParaRPr>
          </a:p>
        </p:txBody>
      </p:sp>
      <p:grpSp>
        <p:nvGrpSpPr>
          <p:cNvPr id="81" name="组合 80"/>
          <p:cNvGrpSpPr/>
          <p:nvPr/>
        </p:nvGrpSpPr>
        <p:grpSpPr>
          <a:xfrm>
            <a:off x="771525" y="4089400"/>
            <a:ext cx="3711575" cy="873760"/>
            <a:chOff x="1215" y="6440"/>
            <a:chExt cx="5845" cy="1376"/>
          </a:xfrm>
        </p:grpSpPr>
        <p:sp>
          <p:nvSpPr>
            <p:cNvPr id="28" name="任意多边形 27"/>
            <p:cNvSpPr/>
            <p:nvPr>
              <p:custDataLst>
                <p:tags r:id="rId24"/>
              </p:custDataLst>
            </p:nvPr>
          </p:nvSpPr>
          <p:spPr>
            <a:xfrm>
              <a:off x="1215" y="6440"/>
              <a:ext cx="5845" cy="1376"/>
            </a:xfrm>
            <a:custGeom>
              <a:avLst/>
              <a:gdLst>
                <a:gd name="sw" fmla="*/ 1 w 5845"/>
                <a:gd name="sh" fmla="*/ 1 h 1376"/>
                <a:gd name="mins" fmla="min sw sh"/>
                <a:gd name="dsw" fmla="+- 0 sw mins"/>
                <a:gd name="dsh" fmla="+- 0 sh mins"/>
                <a:gd name="p0x0" fmla="*/ 210 w 5845"/>
                <a:gd name="p0y0" fmla="*/ 0 h 1376"/>
                <a:gd name="p0x1" fmla="*/ 5635 w 5845"/>
                <a:gd name="p0y1" fmla="*/ 0 h 1376"/>
                <a:gd name="p0x2" fmla="*/ 5751 w 5845"/>
                <a:gd name="p0y2" fmla="*/ 0 h 1376"/>
                <a:gd name="p0x3" fmla="*/ 5845 w 5845"/>
                <a:gd name="p0y3" fmla="*/ 94 h 1376"/>
                <a:gd name="p0x4" fmla="*/ 5845 w 5845"/>
                <a:gd name="p0y4" fmla="*/ 210 h 1376"/>
                <a:gd name="p0x5" fmla="*/ 5845 w 5845"/>
                <a:gd name="p0y5" fmla="*/ 1166 h 1376"/>
                <a:gd name="p0x6" fmla="*/ 5845 w 5845"/>
                <a:gd name="p0y6" fmla="*/ 1282 h 1376"/>
                <a:gd name="p0x7" fmla="*/ 5751 w 5845"/>
                <a:gd name="p0y7" fmla="*/ 1376 h 1376"/>
                <a:gd name="p0x8" fmla="*/ 5635 w 5845"/>
                <a:gd name="p0y8" fmla="*/ 1376 h 1376"/>
                <a:gd name="p0x9" fmla="*/ 210 w 5845"/>
                <a:gd name="p0y9" fmla="*/ 1376 h 1376"/>
                <a:gd name="p0x10" fmla="*/ 94 w 5845"/>
                <a:gd name="p0y10" fmla="*/ 1376 h 1376"/>
                <a:gd name="p0x11" fmla="*/ 0 w 5845"/>
                <a:gd name="p0y11" fmla="*/ 1282 h 1376"/>
                <a:gd name="p0x12" fmla="*/ 0 w 5845"/>
                <a:gd name="p0y12" fmla="*/ 1166 h 1376"/>
                <a:gd name="p0x13" fmla="*/ 0 w 5845"/>
                <a:gd name="p0y13" fmla="*/ 210 h 1376"/>
                <a:gd name="p0x14" fmla="*/ 0 w 5845"/>
                <a:gd name="p0y14" fmla="*/ 94 h 1376"/>
                <a:gd name="p0x15" fmla="*/ 94 w 5845"/>
                <a:gd name="p0y15" fmla="*/ 0 h 1376"/>
                <a:gd name="p0x16" fmla="*/ 210 w 5845"/>
                <a:gd name="p0y16" fmla="*/ 0 h 137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25"/>
              </p:custDataLst>
            </p:nvPr>
          </p:nvSpPr>
          <p:spPr>
            <a:xfrm>
              <a:off x="1344" y="6440"/>
              <a:ext cx="5654" cy="72"/>
            </a:xfrm>
            <a:custGeom>
              <a:avLst/>
              <a:gdLst>
                <a:gd name="sw" fmla="*/ 1 w 5654"/>
                <a:gd name="sh" fmla="*/ 1 h 72"/>
                <a:gd name="mins" fmla="min sw sh"/>
                <a:gd name="dsw" fmla="+- 0 sw mins"/>
                <a:gd name="dsh" fmla="+- 0 sh mins"/>
                <a:gd name="p0x0" fmla="*/ 80 w 5654"/>
                <a:gd name="p0y0" fmla="*/ 0 h 72"/>
                <a:gd name="p0x1" fmla="*/ 5505 w 5654"/>
                <a:gd name="p0y1" fmla="*/ 0 h 72"/>
                <a:gd name="p0x2" fmla="*/ 5563 w 5654"/>
                <a:gd name="p0y2" fmla="*/ 0 h 72"/>
                <a:gd name="p0x3" fmla="*/ 5616 w 5654"/>
                <a:gd name="p0y3" fmla="*/ 23 h 72"/>
                <a:gd name="p0x4" fmla="*/ 5654 w 5654"/>
                <a:gd name="p0y4" fmla="*/ 61 h 72"/>
                <a:gd name="p0x5" fmla="*/ 5643 w 5654"/>
                <a:gd name="p0y5" fmla="*/ 72 h 72"/>
                <a:gd name="p0x6" fmla="*/ 5608 w 5654"/>
                <a:gd name="p0y6" fmla="*/ 36 h 72"/>
                <a:gd name="p0x7" fmla="*/ 5559 w 5654"/>
                <a:gd name="p0y7" fmla="*/ 15 h 72"/>
                <a:gd name="p0x8" fmla="*/ 5505 w 5654"/>
                <a:gd name="p0y8" fmla="*/ 15 h 72"/>
                <a:gd name="p0x9" fmla="*/ 80 w 5654"/>
                <a:gd name="p0y9" fmla="*/ 15 h 72"/>
                <a:gd name="p0x10" fmla="*/ 58 w 5654"/>
                <a:gd name="p0y10" fmla="*/ 15 h 72"/>
                <a:gd name="p0x11" fmla="*/ 36 w 5654"/>
                <a:gd name="p0y11" fmla="*/ 20 h 72"/>
                <a:gd name="p0x12" fmla="*/ 17 w 5654"/>
                <a:gd name="p0y12" fmla="*/ 29 h 72"/>
                <a:gd name="p0x13" fmla="*/ 0 w 5654"/>
                <a:gd name="p0y13" fmla="*/ 15 h 72"/>
                <a:gd name="p0x14" fmla="*/ 0 w 5654"/>
                <a:gd name="p0y14" fmla="*/ 15 h 72"/>
                <a:gd name="p0x15" fmla="*/ 24 w 5654"/>
                <a:gd name="p0y15" fmla="*/ 5 h 72"/>
                <a:gd name="p0x16" fmla="*/ 51 w 5654"/>
                <a:gd name="p0y16" fmla="*/ 0 h 72"/>
                <a:gd name="p0x17" fmla="*/ 80 w 5654"/>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6"/>
              </p:custDataLst>
            </p:nvPr>
          </p:nvSpPr>
          <p:spPr>
            <a:xfrm>
              <a:off x="6988" y="6501"/>
              <a:ext cx="72" cy="1254"/>
            </a:xfrm>
            <a:custGeom>
              <a:avLst/>
              <a:gdLst>
                <a:gd name="sw" fmla="*/ 1 w 72"/>
                <a:gd name="sh" fmla="*/ 1 h 1253"/>
                <a:gd name="mins" fmla="min sw sh"/>
                <a:gd name="dsw" fmla="+- 0 sw mins"/>
                <a:gd name="dsh" fmla="+- 0 sh mins"/>
                <a:gd name="p0x0" fmla="*/ 72 w 72"/>
                <a:gd name="p0y0" fmla="*/ 148 h 1253"/>
                <a:gd name="p0x1" fmla="*/ 72 w 72"/>
                <a:gd name="p0y1" fmla="*/ 1105 h 1253"/>
                <a:gd name="p0x2" fmla="*/ 72 w 72"/>
                <a:gd name="p0y2" fmla="*/ 1163 h 1253"/>
                <a:gd name="p0x3" fmla="*/ 48 w 72"/>
                <a:gd name="p0y3" fmla="*/ 1215 h 1253"/>
                <a:gd name="p0x4" fmla="*/ 10 w 72"/>
                <a:gd name="p0y4" fmla="*/ 1253 h 1253"/>
                <a:gd name="p0x5" fmla="*/ 0 w 72"/>
                <a:gd name="p0y5" fmla="*/ 1243 h 1253"/>
                <a:gd name="p0x6" fmla="*/ 35 w 72"/>
                <a:gd name="p0y6" fmla="*/ 1207 h 1253"/>
                <a:gd name="p0x7" fmla="*/ 57 w 72"/>
                <a:gd name="p0y7" fmla="*/ 1159 h 1253"/>
                <a:gd name="p0x8" fmla="*/ 57 w 72"/>
                <a:gd name="p0y8" fmla="*/ 1105 h 1253"/>
                <a:gd name="p0x9" fmla="*/ 57 w 72"/>
                <a:gd name="p0y9" fmla="*/ 148 h 1253"/>
                <a:gd name="p0x10" fmla="*/ 57 w 72"/>
                <a:gd name="p0y10" fmla="*/ 94 h 1253"/>
                <a:gd name="p0x11" fmla="*/ 35 w 72"/>
                <a:gd name="p0y11" fmla="*/ 45 h 1253"/>
                <a:gd name="p0x12" fmla="*/ 0 w 72"/>
                <a:gd name="p0y12" fmla="*/ 10 h 1253"/>
                <a:gd name="p0x13" fmla="*/ 10 w 72"/>
                <a:gd name="p0y13" fmla="*/ 0 h 1253"/>
                <a:gd name="p0x14" fmla="*/ 48 w 72"/>
                <a:gd name="p0y14" fmla="*/ 38 h 1253"/>
                <a:gd name="p0x15" fmla="*/ 72 w 72"/>
                <a:gd name="p0y15" fmla="*/ 90 h 1253"/>
                <a:gd name="p0x16" fmla="*/ 72 w 72"/>
                <a:gd name="p0y16" fmla="*/ 148 h 1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任意多边形 30"/>
            <p:cNvSpPr/>
            <p:nvPr>
              <p:custDataLst>
                <p:tags r:id="rId27"/>
              </p:custDataLst>
            </p:nvPr>
          </p:nvSpPr>
          <p:spPr>
            <a:xfrm>
              <a:off x="1344" y="7744"/>
              <a:ext cx="5654" cy="72"/>
            </a:xfrm>
            <a:custGeom>
              <a:avLst/>
              <a:gdLst>
                <a:gd name="sw" fmla="*/ 1 w 5654"/>
                <a:gd name="sh" fmla="*/ 1 h 72"/>
                <a:gd name="mins" fmla="min sw sh"/>
                <a:gd name="dsw" fmla="+- 0 sw mins"/>
                <a:gd name="dsh" fmla="+- 0 sh mins"/>
                <a:gd name="p0x0" fmla="*/ 5505 w 5654"/>
                <a:gd name="p0y0" fmla="*/ 72 h 72"/>
                <a:gd name="p0x1" fmla="*/ 80 w 5654"/>
                <a:gd name="p0y1" fmla="*/ 72 h 72"/>
                <a:gd name="p0x2" fmla="*/ 51 w 5654"/>
                <a:gd name="p0y2" fmla="*/ 72 h 72"/>
                <a:gd name="p0x3" fmla="*/ 24 w 5654"/>
                <a:gd name="p0y3" fmla="*/ 66 h 72"/>
                <a:gd name="p0x4" fmla="*/ 0 w 5654"/>
                <a:gd name="p0y4" fmla="*/ 56 h 72"/>
                <a:gd name="p0x5" fmla="*/ 17 w 5654"/>
                <a:gd name="p0y5" fmla="*/ 42 h 72"/>
                <a:gd name="p0x6" fmla="*/ 17 w 5654"/>
                <a:gd name="p0y6" fmla="*/ 42 h 72"/>
                <a:gd name="p0x7" fmla="*/ 36 w 5654"/>
                <a:gd name="p0y7" fmla="*/ 51 h 72"/>
                <a:gd name="p0x8" fmla="*/ 58 w 5654"/>
                <a:gd name="p0y8" fmla="*/ 57 h 72"/>
                <a:gd name="p0x9" fmla="*/ 80 w 5654"/>
                <a:gd name="p0y9" fmla="*/ 57 h 72"/>
                <a:gd name="p0x10" fmla="*/ 5505 w 5654"/>
                <a:gd name="p0y10" fmla="*/ 57 h 72"/>
                <a:gd name="p0x11" fmla="*/ 5559 w 5654"/>
                <a:gd name="p0y11" fmla="*/ 57 h 72"/>
                <a:gd name="p0x12" fmla="*/ 5608 w 5654"/>
                <a:gd name="p0y12" fmla="*/ 35 h 72"/>
                <a:gd name="p0x13" fmla="*/ 5643 w 5654"/>
                <a:gd name="p0y13" fmla="*/ 0 h 72"/>
                <a:gd name="p0x14" fmla="*/ 5654 w 5654"/>
                <a:gd name="p0y14" fmla="*/ 10 h 72"/>
                <a:gd name="p0x15" fmla="*/ 5616 w 5654"/>
                <a:gd name="p0y15" fmla="*/ 48 h 72"/>
                <a:gd name="p0x16" fmla="*/ 5563 w 5654"/>
                <a:gd name="p0y16" fmla="*/ 72 h 72"/>
                <a:gd name="p0x17" fmla="*/ 5505 w 5654"/>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任意多边形 31"/>
            <p:cNvSpPr/>
            <p:nvPr>
              <p:custDataLst>
                <p:tags r:id="rId28"/>
              </p:custDataLst>
            </p:nvPr>
          </p:nvSpPr>
          <p:spPr>
            <a:xfrm>
              <a:off x="1215" y="6456"/>
              <a:ext cx="146" cy="1345"/>
            </a:xfrm>
            <a:custGeom>
              <a:avLst/>
              <a:gdLst>
                <a:gd name="sw" fmla="*/ 1 w 146"/>
                <a:gd name="sh" fmla="*/ 1 h 1344"/>
                <a:gd name="mins" fmla="min sw sh"/>
                <a:gd name="dsw" fmla="+- 0 sw mins"/>
                <a:gd name="dsh" fmla="+- 0 sh mins"/>
                <a:gd name="p0x0" fmla="*/ 0 w 146"/>
                <a:gd name="p0y0" fmla="*/ 1150 h 1344"/>
                <a:gd name="p0x1" fmla="*/ 0 w 146"/>
                <a:gd name="p0y1" fmla="*/ 194 h 1344"/>
                <a:gd name="p0x2" fmla="*/ 0 w 146"/>
                <a:gd name="p0y2" fmla="*/ 106 h 1344"/>
                <a:gd name="p0x3" fmla="*/ 53 w 146"/>
                <a:gd name="p0y3" fmla="*/ 31 h 1344"/>
                <a:gd name="p0x4" fmla="*/ 129 w 146"/>
                <a:gd name="p0y4" fmla="*/ 0 h 1344"/>
                <a:gd name="p0x5" fmla="*/ 146 w 146"/>
                <a:gd name="p0y5" fmla="*/ 13 h 1344"/>
                <a:gd name="p0x6" fmla="*/ 146 w 146"/>
                <a:gd name="p0y6" fmla="*/ 13 h 1344"/>
                <a:gd name="p0x7" fmla="*/ 87 w 146"/>
                <a:gd name="p0y7" fmla="*/ 43 h 1344"/>
                <a:gd name="p0x8" fmla="*/ 45 w 146"/>
                <a:gd name="p0y8" fmla="*/ 112 h 1344"/>
                <a:gd name="p0x9" fmla="*/ 45 w 146"/>
                <a:gd name="p0y9" fmla="*/ 194 h 1344"/>
                <a:gd name="p0x10" fmla="*/ 45 w 146"/>
                <a:gd name="p0y10" fmla="*/ 1150 h 1344"/>
                <a:gd name="p0x11" fmla="*/ 45 w 146"/>
                <a:gd name="p0y11" fmla="*/ 1232 h 1344"/>
                <a:gd name="p0x12" fmla="*/ 87 w 146"/>
                <a:gd name="p0y12" fmla="*/ 1301 h 1344"/>
                <a:gd name="p0x13" fmla="*/ 146 w 146"/>
                <a:gd name="p0y13" fmla="*/ 1330 h 1344"/>
                <a:gd name="p0x14" fmla="*/ 129 w 146"/>
                <a:gd name="p0y14" fmla="*/ 1344 h 1344"/>
                <a:gd name="p0x15" fmla="*/ 129 w 146"/>
                <a:gd name="p0y15" fmla="*/ 1344 h 1344"/>
                <a:gd name="p0x16" fmla="*/ 53 w 146"/>
                <a:gd name="p0y16" fmla="*/ 1313 h 1344"/>
                <a:gd name="p0x17" fmla="*/ 0 w 146"/>
                <a:gd name="p0y17" fmla="*/ 1238 h 1344"/>
                <a:gd name="p0x18" fmla="*/ 0 w 146"/>
                <a:gd name="p0y18" fmla="*/ 1150 h 1344"/>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34" name="图片 33" descr="9e70e1ad-b4a8-11f1-8786-529a3728fcd8"/>
          <p:cNvPicPr/>
          <p:nvPr>
            <p:custDataLst>
              <p:tags r:id="rId29"/>
            </p:custDataLst>
          </p:nvPr>
        </p:nvPicPr>
        <p:blipFill>
          <a:blip r:embed="rId30">
            <a:extLst>
              <a:ext uri="{96DAC541-7B7A-43D3-8B79-37D633B846F1}">
                <asvg:svgBlip xmlns:asvg="http://schemas.microsoft.com/office/drawing/2016/SVG/main" r:embed="rId31"/>
              </a:ext>
            </a:extLst>
          </a:blip>
          <a:srcRect t="-156" b="156"/>
          <a:stretch>
            <a:fillRect/>
          </a:stretch>
        </p:blipFill>
        <p:spPr>
          <a:xfrm>
            <a:off x="914400" y="4153535"/>
            <a:ext cx="209550" cy="209550"/>
          </a:xfrm>
          <a:prstGeom prst="rect">
            <a:avLst/>
          </a:prstGeom>
        </p:spPr>
      </p:pic>
      <p:sp>
        <p:nvSpPr>
          <p:cNvPr id="36" name="文本框 35"/>
          <p:cNvSpPr txBox="1"/>
          <p:nvPr>
            <p:custDataLst>
              <p:tags r:id="rId32"/>
            </p:custDataLst>
          </p:nvPr>
        </p:nvSpPr>
        <p:spPr>
          <a:xfrm>
            <a:off x="1123950" y="4121953"/>
            <a:ext cx="3235452" cy="301942"/>
          </a:xfrm>
          <a:prstGeom prst="rect">
            <a:avLst/>
          </a:prstGeom>
          <a:noFill/>
        </p:spPr>
        <p:txBody>
          <a:bodyPr wrap="square" lIns="0" tIns="0" rIns="0" bIns="0" rtlCol="0" anchor="t">
            <a:noAutofit/>
          </a:bodyPr>
          <a:p>
            <a:pPr algn="l">
              <a:lnSpc>
                <a:spcPct val="108000"/>
              </a:lnSpc>
            </a:pPr>
            <a:r>
              <a:rPr lang="en-US" sz="1650" b="1">
                <a:solidFill>
                  <a:schemeClr val="tx2"/>
                </a:solidFill>
                <a:cs typeface="+mn-lt"/>
              </a:rPr>
              <a:t> </a:t>
            </a:r>
            <a:r>
              <a:rPr lang="zh-CN" sz="1650" b="1">
                <a:solidFill>
                  <a:schemeClr val="tx2"/>
                </a:solidFill>
                <a:cs typeface="+mn-lt"/>
              </a:rPr>
              <a:t>访问控制</a:t>
            </a:r>
            <a:endParaRPr lang="zh-CN" sz="1650" b="1">
              <a:solidFill>
                <a:schemeClr val="tx2"/>
              </a:solidFill>
              <a:cs typeface="+mn-lt"/>
            </a:endParaRPr>
          </a:p>
        </p:txBody>
      </p:sp>
      <p:sp>
        <p:nvSpPr>
          <p:cNvPr id="37" name="文本框 36"/>
          <p:cNvSpPr txBox="1"/>
          <p:nvPr>
            <p:custDataLst>
              <p:tags r:id="rId33"/>
            </p:custDataLst>
          </p:nvPr>
        </p:nvSpPr>
        <p:spPr>
          <a:xfrm>
            <a:off x="914400" y="4417171"/>
            <a:ext cx="3445002"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基于</a:t>
            </a:r>
            <a:r>
              <a:rPr lang="en-US" sz="1200" b="1">
                <a:solidFill>
                  <a:schemeClr val="tx2"/>
                </a:solidFill>
                <a:cs typeface="+mn-lt"/>
              </a:rPr>
              <a:t>RBAC</a:t>
            </a:r>
            <a:r>
              <a:rPr lang="zh-CN" altLang="en-US" sz="1200" b="1">
                <a:solidFill>
                  <a:schemeClr val="tx2"/>
                </a:solidFill>
                <a:cs typeface="+mn-lt"/>
              </a:rPr>
              <a:t>角色模型</a:t>
            </a:r>
            <a:r>
              <a:rPr lang="zh-CN" altLang="en-US" sz="1200">
                <a:solidFill>
                  <a:srgbClr val="3D5A78"/>
                </a:solidFill>
                <a:cs typeface="+mn-lt"/>
              </a:rPr>
              <a:t>，落实到</a:t>
            </a:r>
            <a:r>
              <a:rPr lang="en-US" altLang="zh-CN" sz="1200">
                <a:solidFill>
                  <a:srgbClr val="3D5A78"/>
                </a:solidFill>
                <a:cs typeface="+mn-lt"/>
              </a:rPr>
              <a:t>API</a:t>
            </a:r>
            <a:r>
              <a:rPr lang="zh-CN" altLang="en-US" sz="1200">
                <a:solidFill>
                  <a:srgbClr val="3D5A78"/>
                </a:solidFill>
                <a:cs typeface="+mn-lt"/>
              </a:rPr>
              <a:t>级权限分配，防止越权访问</a:t>
            </a:r>
            <a:endParaRPr lang="zh-CN" altLang="en-US" sz="1200">
              <a:solidFill>
                <a:srgbClr val="3D5A78"/>
              </a:solidFill>
              <a:cs typeface="+mn-lt"/>
            </a:endParaRPr>
          </a:p>
        </p:txBody>
      </p:sp>
      <p:grpSp>
        <p:nvGrpSpPr>
          <p:cNvPr id="82" name="组合 81"/>
          <p:cNvGrpSpPr/>
          <p:nvPr/>
        </p:nvGrpSpPr>
        <p:grpSpPr>
          <a:xfrm>
            <a:off x="771525" y="5099050"/>
            <a:ext cx="3711575" cy="1118235"/>
            <a:chOff x="1215" y="8030"/>
            <a:chExt cx="5845" cy="1761"/>
          </a:xfrm>
        </p:grpSpPr>
        <p:sp>
          <p:nvSpPr>
            <p:cNvPr id="38" name="任意多边形 37"/>
            <p:cNvSpPr/>
            <p:nvPr>
              <p:custDataLst>
                <p:tags r:id="rId34"/>
              </p:custDataLst>
            </p:nvPr>
          </p:nvSpPr>
          <p:spPr>
            <a:xfrm>
              <a:off x="1215" y="8030"/>
              <a:ext cx="5845" cy="1761"/>
            </a:xfrm>
            <a:custGeom>
              <a:avLst/>
              <a:gdLst>
                <a:gd name="sw" fmla="*/ 1 w 5845"/>
                <a:gd name="sh" fmla="*/ 1 h 1760"/>
                <a:gd name="mins" fmla="min sw sh"/>
                <a:gd name="dsw" fmla="+- 0 sw mins"/>
                <a:gd name="dsh" fmla="+- 0 sh mins"/>
                <a:gd name="p0x0" fmla="*/ 210 w 5845"/>
                <a:gd name="p0y0" fmla="*/ 0 h 1760"/>
                <a:gd name="p0x1" fmla="*/ 5635 w 5845"/>
                <a:gd name="p0y1" fmla="*/ 0 h 1760"/>
                <a:gd name="p0x2" fmla="*/ 5751 w 5845"/>
                <a:gd name="p0y2" fmla="*/ 0 h 1760"/>
                <a:gd name="p0x3" fmla="*/ 5845 w 5845"/>
                <a:gd name="p0y3" fmla="*/ 94 h 1760"/>
                <a:gd name="p0x4" fmla="*/ 5845 w 5845"/>
                <a:gd name="p0y4" fmla="*/ 210 h 1760"/>
                <a:gd name="p0x5" fmla="*/ 5845 w 5845"/>
                <a:gd name="p0y5" fmla="*/ 1550 h 1760"/>
                <a:gd name="p0x6" fmla="*/ 5845 w 5845"/>
                <a:gd name="p0y6" fmla="*/ 1666 h 1760"/>
                <a:gd name="p0x7" fmla="*/ 5751 w 5845"/>
                <a:gd name="p0y7" fmla="*/ 1760 h 1760"/>
                <a:gd name="p0x8" fmla="*/ 5635 w 5845"/>
                <a:gd name="p0y8" fmla="*/ 1760 h 1760"/>
                <a:gd name="p0x9" fmla="*/ 210 w 5845"/>
                <a:gd name="p0y9" fmla="*/ 1760 h 1760"/>
                <a:gd name="p0x10" fmla="*/ 94 w 5845"/>
                <a:gd name="p0y10" fmla="*/ 1760 h 1760"/>
                <a:gd name="p0x11" fmla="*/ 0 w 5845"/>
                <a:gd name="p0y11" fmla="*/ 1666 h 1760"/>
                <a:gd name="p0x12" fmla="*/ 0 w 5845"/>
                <a:gd name="p0y12" fmla="*/ 1550 h 1760"/>
                <a:gd name="p0x13" fmla="*/ 0 w 5845"/>
                <a:gd name="p0y13" fmla="*/ 210 h 1760"/>
                <a:gd name="p0x14" fmla="*/ 0 w 5845"/>
                <a:gd name="p0y14" fmla="*/ 94 h 1760"/>
                <a:gd name="p0x15" fmla="*/ 94 w 5845"/>
                <a:gd name="p0y15" fmla="*/ 0 h 1760"/>
                <a:gd name="p0x16" fmla="*/ 210 w 5845"/>
                <a:gd name="p0y16" fmla="*/ 0 h 17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任意多边形 38"/>
            <p:cNvSpPr/>
            <p:nvPr>
              <p:custDataLst>
                <p:tags r:id="rId35"/>
              </p:custDataLst>
            </p:nvPr>
          </p:nvSpPr>
          <p:spPr>
            <a:xfrm>
              <a:off x="1344" y="8030"/>
              <a:ext cx="5654" cy="72"/>
            </a:xfrm>
            <a:custGeom>
              <a:avLst/>
              <a:gdLst>
                <a:gd name="sw" fmla="*/ 1 w 5654"/>
                <a:gd name="sh" fmla="*/ 1 h 72"/>
                <a:gd name="mins" fmla="min sw sh"/>
                <a:gd name="dsw" fmla="+- 0 sw mins"/>
                <a:gd name="dsh" fmla="+- 0 sh mins"/>
                <a:gd name="p0x0" fmla="*/ 80 w 5654"/>
                <a:gd name="p0y0" fmla="*/ 0 h 72"/>
                <a:gd name="p0x1" fmla="*/ 5505 w 5654"/>
                <a:gd name="p0y1" fmla="*/ 0 h 72"/>
                <a:gd name="p0x2" fmla="*/ 5563 w 5654"/>
                <a:gd name="p0y2" fmla="*/ 0 h 72"/>
                <a:gd name="p0x3" fmla="*/ 5616 w 5654"/>
                <a:gd name="p0y3" fmla="*/ 23 h 72"/>
                <a:gd name="p0x4" fmla="*/ 5654 w 5654"/>
                <a:gd name="p0y4" fmla="*/ 61 h 72"/>
                <a:gd name="p0x5" fmla="*/ 5643 w 5654"/>
                <a:gd name="p0y5" fmla="*/ 72 h 72"/>
                <a:gd name="p0x6" fmla="*/ 5608 w 5654"/>
                <a:gd name="p0y6" fmla="*/ 36 h 72"/>
                <a:gd name="p0x7" fmla="*/ 5559 w 5654"/>
                <a:gd name="p0y7" fmla="*/ 15 h 72"/>
                <a:gd name="p0x8" fmla="*/ 5505 w 5654"/>
                <a:gd name="p0y8" fmla="*/ 15 h 72"/>
                <a:gd name="p0x9" fmla="*/ 80 w 5654"/>
                <a:gd name="p0y9" fmla="*/ 15 h 72"/>
                <a:gd name="p0x10" fmla="*/ 58 w 5654"/>
                <a:gd name="p0y10" fmla="*/ 15 h 72"/>
                <a:gd name="p0x11" fmla="*/ 36 w 5654"/>
                <a:gd name="p0y11" fmla="*/ 20 h 72"/>
                <a:gd name="p0x12" fmla="*/ 17 w 5654"/>
                <a:gd name="p0y12" fmla="*/ 29 h 72"/>
                <a:gd name="p0x13" fmla="*/ 0 w 5654"/>
                <a:gd name="p0y13" fmla="*/ 15 h 72"/>
                <a:gd name="p0x14" fmla="*/ 0 w 5654"/>
                <a:gd name="p0y14" fmla="*/ 15 h 72"/>
                <a:gd name="p0x15" fmla="*/ 24 w 5654"/>
                <a:gd name="p0y15" fmla="*/ 5 h 72"/>
                <a:gd name="p0x16" fmla="*/ 51 w 5654"/>
                <a:gd name="p0y16" fmla="*/ 0 h 72"/>
                <a:gd name="p0x17" fmla="*/ 80 w 5654"/>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36"/>
              </p:custDataLst>
            </p:nvPr>
          </p:nvSpPr>
          <p:spPr>
            <a:xfrm>
              <a:off x="6988" y="8092"/>
              <a:ext cx="72" cy="1637"/>
            </a:xfrm>
            <a:custGeom>
              <a:avLst/>
              <a:gdLst>
                <a:gd name="sw" fmla="*/ 1 w 72"/>
                <a:gd name="sh" fmla="*/ 1 h 1637"/>
                <a:gd name="mins" fmla="min sw sh"/>
                <a:gd name="dsw" fmla="+- 0 sw mins"/>
                <a:gd name="dsh" fmla="+- 0 sh mins"/>
                <a:gd name="p0x0" fmla="*/ 72 w 72"/>
                <a:gd name="p0y0" fmla="*/ 148 h 1637"/>
                <a:gd name="p0x1" fmla="*/ 72 w 72"/>
                <a:gd name="p0y1" fmla="*/ 1489 h 1637"/>
                <a:gd name="p0x2" fmla="*/ 72 w 72"/>
                <a:gd name="p0y2" fmla="*/ 1547 h 1637"/>
                <a:gd name="p0x3" fmla="*/ 48 w 72"/>
                <a:gd name="p0y3" fmla="*/ 1599 h 1637"/>
                <a:gd name="p0x4" fmla="*/ 10 w 72"/>
                <a:gd name="p0y4" fmla="*/ 1637 h 1637"/>
                <a:gd name="p0x5" fmla="*/ 0 w 72"/>
                <a:gd name="p0y5" fmla="*/ 1627 h 1637"/>
                <a:gd name="p0x6" fmla="*/ 35 w 72"/>
                <a:gd name="p0y6" fmla="*/ 1591 h 1637"/>
                <a:gd name="p0x7" fmla="*/ 57 w 72"/>
                <a:gd name="p0y7" fmla="*/ 1542 h 1637"/>
                <a:gd name="p0x8" fmla="*/ 57 w 72"/>
                <a:gd name="p0y8" fmla="*/ 1489 h 1637"/>
                <a:gd name="p0x9" fmla="*/ 57 w 72"/>
                <a:gd name="p0y9" fmla="*/ 148 h 1637"/>
                <a:gd name="p0x10" fmla="*/ 57 w 72"/>
                <a:gd name="p0y10" fmla="*/ 94 h 1637"/>
                <a:gd name="p0x11" fmla="*/ 35 w 72"/>
                <a:gd name="p0y11" fmla="*/ 45 h 1637"/>
                <a:gd name="p0x12" fmla="*/ 0 w 72"/>
                <a:gd name="p0y12" fmla="*/ 10 h 1637"/>
                <a:gd name="p0x13" fmla="*/ 10 w 72"/>
                <a:gd name="p0y13" fmla="*/ 0 h 1637"/>
                <a:gd name="p0x14" fmla="*/ 48 w 72"/>
                <a:gd name="p0y14" fmla="*/ 38 h 1637"/>
                <a:gd name="p0x15" fmla="*/ 72 w 72"/>
                <a:gd name="p0y15" fmla="*/ 90 h 1637"/>
                <a:gd name="p0x16" fmla="*/ 72 w 72"/>
                <a:gd name="p0y16" fmla="*/ 148 h 163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任意多边形 40"/>
            <p:cNvSpPr/>
            <p:nvPr>
              <p:custDataLst>
                <p:tags r:id="rId37"/>
              </p:custDataLst>
            </p:nvPr>
          </p:nvSpPr>
          <p:spPr>
            <a:xfrm>
              <a:off x="1344" y="9719"/>
              <a:ext cx="5654" cy="72"/>
            </a:xfrm>
            <a:custGeom>
              <a:avLst/>
              <a:gdLst>
                <a:gd name="sw" fmla="*/ 1 w 5654"/>
                <a:gd name="sh" fmla="*/ 1 h 72"/>
                <a:gd name="mins" fmla="min sw sh"/>
                <a:gd name="dsw" fmla="+- 0 sw mins"/>
                <a:gd name="dsh" fmla="+- 0 sh mins"/>
                <a:gd name="p0x0" fmla="*/ 5505 w 5654"/>
                <a:gd name="p0y0" fmla="*/ 72 h 72"/>
                <a:gd name="p0x1" fmla="*/ 80 w 5654"/>
                <a:gd name="p0y1" fmla="*/ 72 h 72"/>
                <a:gd name="p0x2" fmla="*/ 51 w 5654"/>
                <a:gd name="p0y2" fmla="*/ 72 h 72"/>
                <a:gd name="p0x3" fmla="*/ 24 w 5654"/>
                <a:gd name="p0y3" fmla="*/ 66 h 72"/>
                <a:gd name="p0x4" fmla="*/ 0 w 5654"/>
                <a:gd name="p0y4" fmla="*/ 56 h 72"/>
                <a:gd name="p0x5" fmla="*/ 17 w 5654"/>
                <a:gd name="p0y5" fmla="*/ 42 h 72"/>
                <a:gd name="p0x6" fmla="*/ 17 w 5654"/>
                <a:gd name="p0y6" fmla="*/ 42 h 72"/>
                <a:gd name="p0x7" fmla="*/ 36 w 5654"/>
                <a:gd name="p0y7" fmla="*/ 51 h 72"/>
                <a:gd name="p0x8" fmla="*/ 58 w 5654"/>
                <a:gd name="p0y8" fmla="*/ 57 h 72"/>
                <a:gd name="p0x9" fmla="*/ 80 w 5654"/>
                <a:gd name="p0y9" fmla="*/ 57 h 72"/>
                <a:gd name="p0x10" fmla="*/ 5505 w 5654"/>
                <a:gd name="p0y10" fmla="*/ 57 h 72"/>
                <a:gd name="p0x11" fmla="*/ 5559 w 5654"/>
                <a:gd name="p0y11" fmla="*/ 57 h 72"/>
                <a:gd name="p0x12" fmla="*/ 5608 w 5654"/>
                <a:gd name="p0y12" fmla="*/ 35 h 72"/>
                <a:gd name="p0x13" fmla="*/ 5643 w 5654"/>
                <a:gd name="p0y13" fmla="*/ 0 h 72"/>
                <a:gd name="p0x14" fmla="*/ 5654 w 5654"/>
                <a:gd name="p0y14" fmla="*/ 10 h 72"/>
                <a:gd name="p0x15" fmla="*/ 5616 w 5654"/>
                <a:gd name="p0y15" fmla="*/ 48 h 72"/>
                <a:gd name="p0x16" fmla="*/ 5563 w 5654"/>
                <a:gd name="p0y16" fmla="*/ 72 h 72"/>
                <a:gd name="p0x17" fmla="*/ 5505 w 5654"/>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任意多边形 41"/>
            <p:cNvSpPr/>
            <p:nvPr>
              <p:custDataLst>
                <p:tags r:id="rId38"/>
              </p:custDataLst>
            </p:nvPr>
          </p:nvSpPr>
          <p:spPr>
            <a:xfrm>
              <a:off x="1215" y="8046"/>
              <a:ext cx="146" cy="1729"/>
            </a:xfrm>
            <a:custGeom>
              <a:avLst/>
              <a:gdLst>
                <a:gd name="sw" fmla="*/ 1 w 146"/>
                <a:gd name="sh" fmla="*/ 1 h 1728"/>
                <a:gd name="mins" fmla="min sw sh"/>
                <a:gd name="dsw" fmla="+- 0 sw mins"/>
                <a:gd name="dsh" fmla="+- 0 sh mins"/>
                <a:gd name="p0x0" fmla="*/ 0 w 146"/>
                <a:gd name="p0y0" fmla="*/ 1534 h 1728"/>
                <a:gd name="p0x1" fmla="*/ 0 w 146"/>
                <a:gd name="p0y1" fmla="*/ 194 h 1728"/>
                <a:gd name="p0x2" fmla="*/ 0 w 146"/>
                <a:gd name="p0y2" fmla="*/ 106 h 1728"/>
                <a:gd name="p0x3" fmla="*/ 53 w 146"/>
                <a:gd name="p0y3" fmla="*/ 31 h 1728"/>
                <a:gd name="p0x4" fmla="*/ 129 w 146"/>
                <a:gd name="p0y4" fmla="*/ 0 h 1728"/>
                <a:gd name="p0x5" fmla="*/ 146 w 146"/>
                <a:gd name="p0y5" fmla="*/ 13 h 1728"/>
                <a:gd name="p0x6" fmla="*/ 146 w 146"/>
                <a:gd name="p0y6" fmla="*/ 13 h 1728"/>
                <a:gd name="p0x7" fmla="*/ 87 w 146"/>
                <a:gd name="p0y7" fmla="*/ 43 h 1728"/>
                <a:gd name="p0x8" fmla="*/ 45 w 146"/>
                <a:gd name="p0y8" fmla="*/ 112 h 1728"/>
                <a:gd name="p0x9" fmla="*/ 45 w 146"/>
                <a:gd name="p0y9" fmla="*/ 194 h 1728"/>
                <a:gd name="p0x10" fmla="*/ 45 w 146"/>
                <a:gd name="p0y10" fmla="*/ 1534 h 1728"/>
                <a:gd name="p0x11" fmla="*/ 45 w 146"/>
                <a:gd name="p0y11" fmla="*/ 1615 h 1728"/>
                <a:gd name="p0x12" fmla="*/ 87 w 146"/>
                <a:gd name="p0y12" fmla="*/ 1685 h 1728"/>
                <a:gd name="p0x13" fmla="*/ 146 w 146"/>
                <a:gd name="p0y13" fmla="*/ 1714 h 1728"/>
                <a:gd name="p0x14" fmla="*/ 129 w 146"/>
                <a:gd name="p0y14" fmla="*/ 1728 h 1728"/>
                <a:gd name="p0x15" fmla="*/ 129 w 146"/>
                <a:gd name="p0y15" fmla="*/ 1728 h 1728"/>
                <a:gd name="p0x16" fmla="*/ 53 w 146"/>
                <a:gd name="p0y16" fmla="*/ 1697 h 1728"/>
                <a:gd name="p0x17" fmla="*/ 0 w 146"/>
                <a:gd name="p0y17" fmla="*/ 1622 h 1728"/>
                <a:gd name="p0x18" fmla="*/ 0 w 146"/>
                <a:gd name="p0y18" fmla="*/ 1534 h 1728"/>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44" name="图片 43" descr="9e70e389-b4a8-11f1-8786-529a3728fcd8"/>
          <p:cNvPicPr/>
          <p:nvPr>
            <p:custDataLst>
              <p:tags r:id="rId39"/>
            </p:custDataLst>
          </p:nvPr>
        </p:nvPicPr>
        <p:blipFill>
          <a:blip r:embed="rId40">
            <a:extLst>
              <a:ext uri="{96DAC541-7B7A-43D3-8B79-37D633B846F1}">
                <asvg:svgBlip xmlns:asvg="http://schemas.microsoft.com/office/drawing/2016/SVG/main" r:embed="rId41"/>
              </a:ext>
            </a:extLst>
          </a:blip>
          <a:srcRect t="-229" b="229"/>
          <a:stretch>
            <a:fillRect/>
          </a:stretch>
        </p:blipFill>
        <p:spPr>
          <a:xfrm>
            <a:off x="914400" y="5163185"/>
            <a:ext cx="209550" cy="209550"/>
          </a:xfrm>
          <a:prstGeom prst="rect">
            <a:avLst/>
          </a:prstGeom>
        </p:spPr>
      </p:pic>
      <p:sp>
        <p:nvSpPr>
          <p:cNvPr id="46" name="文本框 45"/>
          <p:cNvSpPr txBox="1"/>
          <p:nvPr>
            <p:custDataLst>
              <p:tags r:id="rId42"/>
            </p:custDataLst>
          </p:nvPr>
        </p:nvSpPr>
        <p:spPr>
          <a:xfrm>
            <a:off x="1123950" y="5131756"/>
            <a:ext cx="3235452" cy="301942"/>
          </a:xfrm>
          <a:prstGeom prst="rect">
            <a:avLst/>
          </a:prstGeom>
          <a:noFill/>
        </p:spPr>
        <p:txBody>
          <a:bodyPr wrap="square" lIns="0" tIns="0" rIns="0" bIns="0" rtlCol="0" anchor="t">
            <a:noAutofit/>
          </a:bodyPr>
          <a:p>
            <a:pPr algn="l">
              <a:lnSpc>
                <a:spcPct val="108000"/>
              </a:lnSpc>
            </a:pPr>
            <a:r>
              <a:rPr lang="en-US" sz="1650" b="1">
                <a:solidFill>
                  <a:schemeClr val="tx2"/>
                </a:solidFill>
                <a:cs typeface="+mn-lt"/>
              </a:rPr>
              <a:t> </a:t>
            </a:r>
            <a:r>
              <a:rPr lang="zh-CN" sz="1650" b="1">
                <a:solidFill>
                  <a:schemeClr val="tx2"/>
                </a:solidFill>
                <a:cs typeface="+mn-lt"/>
              </a:rPr>
              <a:t>分级授权</a:t>
            </a:r>
            <a:endParaRPr lang="zh-CN" sz="1650" b="1">
              <a:solidFill>
                <a:schemeClr val="tx2"/>
              </a:solidFill>
              <a:cs typeface="+mn-lt"/>
            </a:endParaRPr>
          </a:p>
        </p:txBody>
      </p:sp>
      <p:sp>
        <p:nvSpPr>
          <p:cNvPr id="47" name="文本框 46"/>
          <p:cNvSpPr txBox="1"/>
          <p:nvPr>
            <p:custDataLst>
              <p:tags r:id="rId43"/>
            </p:custDataLst>
          </p:nvPr>
        </p:nvSpPr>
        <p:spPr>
          <a:xfrm>
            <a:off x="914400" y="5426973"/>
            <a:ext cx="3445002" cy="748551"/>
          </a:xfrm>
          <a:prstGeom prst="rect">
            <a:avLst/>
          </a:prstGeom>
          <a:noFill/>
        </p:spPr>
        <p:txBody>
          <a:bodyPr wrap="square" lIns="0" tIns="0" rIns="0" bIns="0" rtlCol="0" anchor="t">
            <a:noAutofit/>
          </a:bodyPr>
          <a:p>
            <a:pPr algn="l">
              <a:lnSpc>
                <a:spcPct val="133000"/>
              </a:lnSpc>
            </a:pPr>
            <a:r>
              <a:rPr sz="1200">
                <a:solidFill>
                  <a:srgbClr val="3D5A78"/>
                </a:solidFill>
                <a:cs typeface="+mn-lt"/>
              </a:rPr>
              <a:t>子女可见生命体征与护理进度，医生可在诊疗需要下调取健康档案，护理员仅能访问本责任区长者照护信息，严禁数据商业化滥用</a:t>
            </a:r>
            <a:endParaRPr sz="1200">
              <a:solidFill>
                <a:srgbClr val="3D5A78"/>
              </a:solidFill>
              <a:cs typeface="+mn-lt"/>
            </a:endParaRPr>
          </a:p>
        </p:txBody>
      </p:sp>
      <p:sp>
        <p:nvSpPr>
          <p:cNvPr id="48" name="任意多边形 47"/>
          <p:cNvSpPr/>
          <p:nvPr>
            <p:custDataLst>
              <p:tags r:id="rId44"/>
            </p:custDataLst>
          </p:nvPr>
        </p:nvSpPr>
        <p:spPr>
          <a:xfrm>
            <a:off x="4916170" y="2240280"/>
            <a:ext cx="6699250" cy="4231640"/>
          </a:xfrm>
          <a:custGeom>
            <a:avLst/>
            <a:gdLst>
              <a:gd name="sw" fmla="*/ 1 w 10549"/>
              <a:gd name="sh" fmla="*/ 1 h 6664"/>
              <a:gd name="mins" fmla="min sw sh"/>
              <a:gd name="dsw" fmla="+- 0 sw mins"/>
              <a:gd name="dsh" fmla="+- 0 sh mins"/>
              <a:gd name="p0x0" fmla="*/ 300 w 10549"/>
              <a:gd name="p0y0" fmla="*/ 0 h 6664"/>
              <a:gd name="p0x1" fmla="*/ 10249 w 10549"/>
              <a:gd name="p0y1" fmla="*/ 0 h 6664"/>
              <a:gd name="p0x2" fmla="*/ 10415 w 10549"/>
              <a:gd name="p0y2" fmla="*/ 0 h 6664"/>
              <a:gd name="p0x3" fmla="*/ 10549 w 10549"/>
              <a:gd name="p0y3" fmla="*/ 134 h 6664"/>
              <a:gd name="p0x4" fmla="*/ 10549 w 10549"/>
              <a:gd name="p0y4" fmla="*/ 300 h 6664"/>
              <a:gd name="p0x5" fmla="*/ 10549 w 10549"/>
              <a:gd name="p0y5" fmla="*/ 6364 h 6664"/>
              <a:gd name="p0x6" fmla="*/ 10549 w 10549"/>
              <a:gd name="p0y6" fmla="*/ 6530 h 6664"/>
              <a:gd name="p0x7" fmla="*/ 10415 w 10549"/>
              <a:gd name="p0y7" fmla="*/ 6664 h 6664"/>
              <a:gd name="p0x8" fmla="*/ 10249 w 10549"/>
              <a:gd name="p0y8" fmla="*/ 6664 h 6664"/>
              <a:gd name="p0x9" fmla="*/ 300 w 10549"/>
              <a:gd name="p0y9" fmla="*/ 6664 h 6664"/>
              <a:gd name="p0x10" fmla="*/ 134 w 10549"/>
              <a:gd name="p0y10" fmla="*/ 6664 h 6664"/>
              <a:gd name="p0x11" fmla="*/ 0 w 10549"/>
              <a:gd name="p0y11" fmla="*/ 6530 h 6664"/>
              <a:gd name="p0x12" fmla="*/ 0 w 10549"/>
              <a:gd name="p0y12" fmla="*/ 6364 h 6664"/>
              <a:gd name="p0x13" fmla="*/ 0 w 10549"/>
              <a:gd name="p0y13" fmla="*/ 300 h 6664"/>
              <a:gd name="p0x14" fmla="*/ 0 w 10549"/>
              <a:gd name="p0y14" fmla="*/ 134 h 6664"/>
              <a:gd name="p0x15" fmla="*/ 134 w 10549"/>
              <a:gd name="p0y15" fmla="*/ 0 h 6664"/>
              <a:gd name="p0x16" fmla="*/ 300 w 10549"/>
              <a:gd name="p0y16" fmla="*/ 0 h 666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83" name="组合 82"/>
          <p:cNvGrpSpPr/>
          <p:nvPr/>
        </p:nvGrpSpPr>
        <p:grpSpPr>
          <a:xfrm>
            <a:off x="5149850" y="2473325"/>
            <a:ext cx="6231890" cy="508000"/>
            <a:chOff x="8110" y="3895"/>
            <a:chExt cx="9814" cy="800"/>
          </a:xfrm>
        </p:grpSpPr>
        <p:sp>
          <p:nvSpPr>
            <p:cNvPr id="49" name="任意多边形 48"/>
            <p:cNvSpPr/>
            <p:nvPr>
              <p:custDataLst>
                <p:tags r:id="rId45"/>
              </p:custDataLst>
            </p:nvPr>
          </p:nvSpPr>
          <p:spPr>
            <a:xfrm>
              <a:off x="8110" y="3895"/>
              <a:ext cx="9815" cy="801"/>
            </a:xfrm>
            <a:custGeom>
              <a:avLst/>
              <a:gdLst>
                <a:gd name="sw" fmla="*/ 1 w 9814"/>
                <a:gd name="sh" fmla="*/ 1 h 800"/>
                <a:gd name="mins" fmla="min sw sh"/>
                <a:gd name="dsw" fmla="+- 0 sw mins"/>
                <a:gd name="dsh" fmla="+- 0 sh mins"/>
                <a:gd name="p0x0" fmla="*/ 0 w 9814"/>
                <a:gd name="p0y0" fmla="*/ 0 h 800"/>
                <a:gd name="p0x1" fmla="*/ 9814 w 9814"/>
                <a:gd name="p0y1" fmla="*/ 0 h 800"/>
                <a:gd name="p0x2" fmla="*/ 9814 w 9814"/>
                <a:gd name="p0y2" fmla="*/ 800 h 800"/>
                <a:gd name="p0x3" fmla="*/ 0 w 9814"/>
                <a:gd name="p0y3" fmla="*/ 800 h 800"/>
                <a:gd name="p0x4" fmla="*/ 0 w 9814"/>
                <a:gd name="p0y4" fmla="*/ 0 h 80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任意多边形 49"/>
            <p:cNvSpPr/>
            <p:nvPr>
              <p:custDataLst>
                <p:tags r:id="rId46"/>
              </p:custDataLst>
            </p:nvPr>
          </p:nvSpPr>
          <p:spPr>
            <a:xfrm>
              <a:off x="8110" y="4681"/>
              <a:ext cx="9815" cy="15"/>
            </a:xfrm>
            <a:custGeom>
              <a:avLst/>
              <a:gdLst>
                <a:gd name="sw" fmla="*/ 1 w 9814"/>
                <a:gd name="sh" fmla="*/ 1 h 15"/>
                <a:gd name="mins" fmla="min sw sh"/>
                <a:gd name="dsw" fmla="+- 0 sw mins"/>
                <a:gd name="dsh" fmla="+- 0 sh mins"/>
                <a:gd name="p0x0" fmla="*/ 9814 w 9814"/>
                <a:gd name="p0y0" fmla="*/ 15 h 15"/>
                <a:gd name="p0x1" fmla="*/ 0 w 9814"/>
                <a:gd name="p0y1" fmla="*/ 15 h 15"/>
                <a:gd name="p0x2" fmla="*/ 0 w 9814"/>
                <a:gd name="p0y2" fmla="*/ 0 h 15"/>
                <a:gd name="p0x3" fmla="*/ 9814 w 9814"/>
                <a:gd name="p0y3" fmla="*/ 0 h 15"/>
                <a:gd name="p0x4" fmla="*/ 9814 w 9814"/>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2" name="任意多边形 51"/>
          <p:cNvSpPr/>
          <p:nvPr>
            <p:custDataLst>
              <p:tags r:id="rId47"/>
            </p:custDataLst>
          </p:nvPr>
        </p:nvSpPr>
        <p:spPr>
          <a:xfrm>
            <a:off x="5154295" y="2479675"/>
            <a:ext cx="333375" cy="333375"/>
          </a:xfrm>
          <a:custGeom>
            <a:avLst/>
            <a:gdLst>
              <a:gd name="sw" fmla="*/ 1 w 525"/>
              <a:gd name="sh" fmla="*/ 1 h 525"/>
              <a:gd name="mins" fmla="min sw sh"/>
              <a:gd name="dsw" fmla="+- 0 sw mins"/>
              <a:gd name="dsh" fmla="+- 0 sh mins"/>
              <a:gd name="p0x0" fmla="*/ 210 w 525"/>
              <a:gd name="p0y0" fmla="*/ 0 h 525"/>
              <a:gd name="p0x1" fmla="*/ 315 w 525"/>
              <a:gd name="p0y1" fmla="*/ 0 h 525"/>
              <a:gd name="p0x2" fmla="*/ 430 w 525"/>
              <a:gd name="p0y2" fmla="*/ 0 h 525"/>
              <a:gd name="p0x3" fmla="*/ 525 w 525"/>
              <a:gd name="p0y3" fmla="*/ 94 h 525"/>
              <a:gd name="p0x4" fmla="*/ 525 w 525"/>
              <a:gd name="p0y4" fmla="*/ 210 h 525"/>
              <a:gd name="p0x5" fmla="*/ 525 w 525"/>
              <a:gd name="p0y5" fmla="*/ 315 h 525"/>
              <a:gd name="p0x6" fmla="*/ 525 w 525"/>
              <a:gd name="p0y6" fmla="*/ 430 h 525"/>
              <a:gd name="p0x7" fmla="*/ 430 w 525"/>
              <a:gd name="p0y7" fmla="*/ 525 h 525"/>
              <a:gd name="p0x8" fmla="*/ 315 w 525"/>
              <a:gd name="p0y8" fmla="*/ 525 h 525"/>
              <a:gd name="p0x9" fmla="*/ 210 w 525"/>
              <a:gd name="p0y9" fmla="*/ 525 h 525"/>
              <a:gd name="p0x10" fmla="*/ 94 w 525"/>
              <a:gd name="p0y10" fmla="*/ 525 h 525"/>
              <a:gd name="p0x11" fmla="*/ 0 w 525"/>
              <a:gd name="p0y11" fmla="*/ 430 h 525"/>
              <a:gd name="p0x12" fmla="*/ 0 w 525"/>
              <a:gd name="p0y12" fmla="*/ 315 h 525"/>
              <a:gd name="p0x13" fmla="*/ 0 w 525"/>
              <a:gd name="p0y13" fmla="*/ 210 h 525"/>
              <a:gd name="p0x14" fmla="*/ 0 w 525"/>
              <a:gd name="p0y14" fmla="*/ 94 h 525"/>
              <a:gd name="p0x15" fmla="*/ 94 w 525"/>
              <a:gd name="p0y15" fmla="*/ 0 h 525"/>
              <a:gd name="p0x16" fmla="*/ 210 w 525"/>
              <a:gd name="p0y16" fmla="*/ 0 h 52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3" name="图片 52" descr="9e70e4cb-b4a8-11f1-8786-529a3728fcd8"/>
          <p:cNvPicPr/>
          <p:nvPr>
            <p:custDataLst>
              <p:tags r:id="rId48"/>
            </p:custDataLst>
          </p:nvPr>
        </p:nvPicPr>
        <p:blipFill>
          <a:blip r:embed="rId49">
            <a:extLst>
              <a:ext uri="{96DAC541-7B7A-43D3-8B79-37D633B846F1}">
                <asvg:svgBlip xmlns:asvg="http://schemas.microsoft.com/office/drawing/2016/SVG/main" r:embed="rId50"/>
              </a:ext>
            </a:extLst>
          </a:blip>
          <a:srcRect l="-61" t="-142" r="61" b="142"/>
          <a:stretch>
            <a:fillRect/>
          </a:stretch>
        </p:blipFill>
        <p:spPr>
          <a:xfrm>
            <a:off x="5216525" y="2541905"/>
            <a:ext cx="209550" cy="209550"/>
          </a:xfrm>
          <a:prstGeom prst="rect">
            <a:avLst/>
          </a:prstGeom>
        </p:spPr>
      </p:pic>
      <p:sp>
        <p:nvSpPr>
          <p:cNvPr id="56" name="文本框 55"/>
          <p:cNvSpPr txBox="1"/>
          <p:nvPr>
            <p:custDataLst>
              <p:tags r:id="rId51"/>
            </p:custDataLst>
          </p:nvPr>
        </p:nvSpPr>
        <p:spPr>
          <a:xfrm>
            <a:off x="5607177" y="2455574"/>
            <a:ext cx="4963792"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互联互通原则</a:t>
            </a:r>
            <a:endParaRPr sz="2100" b="1" spc="63">
              <a:solidFill>
                <a:srgbClr val="1A3E5C"/>
              </a:solidFill>
              <a:cs typeface="+mn-lt"/>
            </a:endParaRPr>
          </a:p>
        </p:txBody>
      </p:sp>
      <p:sp>
        <p:nvSpPr>
          <p:cNvPr id="57" name="任意多边形 56"/>
          <p:cNvSpPr/>
          <p:nvPr>
            <p:custDataLst>
              <p:tags r:id="rId52"/>
            </p:custDataLst>
          </p:nvPr>
        </p:nvSpPr>
        <p:spPr>
          <a:xfrm>
            <a:off x="10689590" y="2503805"/>
            <a:ext cx="687705" cy="285750"/>
          </a:xfrm>
          <a:custGeom>
            <a:avLst/>
            <a:gdLst>
              <a:gd name="sw" fmla="*/ 1 w 1082"/>
              <a:gd name="sh" fmla="*/ 1 h 450"/>
              <a:gd name="mins" fmla="min sw sh"/>
              <a:gd name="dsw" fmla="+- 0 sw mins"/>
              <a:gd name="dsh" fmla="+- 0 sh mins"/>
              <a:gd name="p0x0" fmla="*/ 225 w 1082"/>
              <a:gd name="p0y0" fmla="*/ 0 h 450"/>
              <a:gd name="p0x1" fmla="*/ 857 w 1082"/>
              <a:gd name="p0y1" fmla="*/ 0 h 450"/>
              <a:gd name="p0x2" fmla="*/ 982 w 1082"/>
              <a:gd name="p0y2" fmla="*/ 0 h 450"/>
              <a:gd name="p0x3" fmla="*/ 1082 w 1082"/>
              <a:gd name="p0y3" fmla="*/ 100 h 450"/>
              <a:gd name="p0x4" fmla="*/ 1082 w 1082"/>
              <a:gd name="p0y4" fmla="*/ 225 h 450"/>
              <a:gd name="p0x5" fmla="*/ 1082 w 1082"/>
              <a:gd name="p0y5" fmla="*/ 349 h 450"/>
              <a:gd name="p0x6" fmla="*/ 982 w 1082"/>
              <a:gd name="p0y6" fmla="*/ 450 h 450"/>
              <a:gd name="p0x7" fmla="*/ 857 w 1082"/>
              <a:gd name="p0y7" fmla="*/ 450 h 450"/>
              <a:gd name="p0x8" fmla="*/ 225 w 1082"/>
              <a:gd name="p0y8" fmla="*/ 450 h 450"/>
              <a:gd name="p0x9" fmla="*/ 100 w 1082"/>
              <a:gd name="p0y9" fmla="*/ 450 h 450"/>
              <a:gd name="p0x10" fmla="*/ 0 w 1082"/>
              <a:gd name="p0y10" fmla="*/ 349 h 450"/>
              <a:gd name="p0x11" fmla="*/ 0 w 1082"/>
              <a:gd name="p0y11" fmla="*/ 225 h 450"/>
              <a:gd name="p0x12" fmla="*/ 0 w 1082"/>
              <a:gd name="p0y12" fmla="*/ 100 h 450"/>
              <a:gd name="p0x13" fmla="*/ 100 w 1082"/>
              <a:gd name="p0y13" fmla="*/ 0 h 450"/>
              <a:gd name="p0x14" fmla="*/ 225 w 1082"/>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8" name="文本框 57"/>
          <p:cNvSpPr txBox="1"/>
          <p:nvPr>
            <p:custDataLst>
              <p:tags r:id="rId53"/>
            </p:custDataLst>
          </p:nvPr>
        </p:nvSpPr>
        <p:spPr>
          <a:xfrm>
            <a:off x="10809094" y="2546966"/>
            <a:ext cx="601866" cy="200025"/>
          </a:xfrm>
          <a:prstGeom prst="rect">
            <a:avLst/>
          </a:prstGeom>
          <a:noFill/>
        </p:spPr>
        <p:txBody>
          <a:bodyPr wrap="square" lIns="0" tIns="0" rIns="0" bIns="0" rtlCol="0" anchor="t">
            <a:noAutofit/>
          </a:bodyPr>
          <a:p>
            <a:pPr algn="l"/>
            <a:r>
              <a:rPr lang="en-US" sz="1200" b="1">
                <a:solidFill>
                  <a:schemeClr val="accent1">
                    <a:lumMod val="61640"/>
                  </a:schemeClr>
                </a:solidFill>
                <a:cs typeface="+mn-lt"/>
              </a:rPr>
              <a:t>2 </a:t>
            </a:r>
            <a:r>
              <a:rPr lang="zh-CN" sz="1200" b="1">
                <a:solidFill>
                  <a:schemeClr val="accent1">
                    <a:lumMod val="61640"/>
                  </a:schemeClr>
                </a:solidFill>
                <a:cs typeface="+mn-lt"/>
              </a:rPr>
              <a:t>原则</a:t>
            </a:r>
            <a:endParaRPr lang="zh-CN" sz="1200" b="1">
              <a:solidFill>
                <a:schemeClr val="accent1">
                  <a:lumMod val="61640"/>
                </a:schemeClr>
              </a:solidFill>
              <a:cs typeface="+mn-lt"/>
            </a:endParaRPr>
          </a:p>
        </p:txBody>
      </p:sp>
      <p:grpSp>
        <p:nvGrpSpPr>
          <p:cNvPr id="84" name="组合 83"/>
          <p:cNvGrpSpPr/>
          <p:nvPr/>
        </p:nvGrpSpPr>
        <p:grpSpPr>
          <a:xfrm>
            <a:off x="5149850" y="3134360"/>
            <a:ext cx="6231890" cy="1456690"/>
            <a:chOff x="8110" y="4936"/>
            <a:chExt cx="9814" cy="2294"/>
          </a:xfrm>
        </p:grpSpPr>
        <p:sp>
          <p:nvSpPr>
            <p:cNvPr id="59" name="任意多边形 58"/>
            <p:cNvSpPr/>
            <p:nvPr>
              <p:custDataLst>
                <p:tags r:id="rId54"/>
              </p:custDataLst>
            </p:nvPr>
          </p:nvSpPr>
          <p:spPr>
            <a:xfrm>
              <a:off x="8110" y="4936"/>
              <a:ext cx="9815" cy="2294"/>
            </a:xfrm>
            <a:custGeom>
              <a:avLst/>
              <a:gdLst>
                <a:gd name="sw" fmla="*/ 1 w 9814"/>
                <a:gd name="sh" fmla="*/ 1 h 2294"/>
                <a:gd name="mins" fmla="min sw sh"/>
                <a:gd name="dsw" fmla="+- 0 sw mins"/>
                <a:gd name="dsh" fmla="+- 0 sh mins"/>
                <a:gd name="p0x0" fmla="*/ 210 w 9814"/>
                <a:gd name="p0y0" fmla="*/ 0 h 2294"/>
                <a:gd name="p0x1" fmla="*/ 9604 w 9814"/>
                <a:gd name="p0y1" fmla="*/ 0 h 2294"/>
                <a:gd name="p0x2" fmla="*/ 9720 w 9814"/>
                <a:gd name="p0y2" fmla="*/ 0 h 2294"/>
                <a:gd name="p0x3" fmla="*/ 9814 w 9814"/>
                <a:gd name="p0y3" fmla="*/ 94 h 2294"/>
                <a:gd name="p0x4" fmla="*/ 9814 w 9814"/>
                <a:gd name="p0y4" fmla="*/ 210 h 2294"/>
                <a:gd name="p0x5" fmla="*/ 9814 w 9814"/>
                <a:gd name="p0y5" fmla="*/ 2084 h 2294"/>
                <a:gd name="p0x6" fmla="*/ 9814 w 9814"/>
                <a:gd name="p0y6" fmla="*/ 2200 h 2294"/>
                <a:gd name="p0x7" fmla="*/ 9720 w 9814"/>
                <a:gd name="p0y7" fmla="*/ 2294 h 2294"/>
                <a:gd name="p0x8" fmla="*/ 9604 w 9814"/>
                <a:gd name="p0y8" fmla="*/ 2294 h 2294"/>
                <a:gd name="p0x9" fmla="*/ 210 w 9814"/>
                <a:gd name="p0y9" fmla="*/ 2294 h 2294"/>
                <a:gd name="p0x10" fmla="*/ 94 w 9814"/>
                <a:gd name="p0y10" fmla="*/ 2294 h 2294"/>
                <a:gd name="p0x11" fmla="*/ 0 w 9814"/>
                <a:gd name="p0y11" fmla="*/ 2200 h 2294"/>
                <a:gd name="p0x12" fmla="*/ 0 w 9814"/>
                <a:gd name="p0y12" fmla="*/ 2084 h 2294"/>
                <a:gd name="p0x13" fmla="*/ 0 w 9814"/>
                <a:gd name="p0y13" fmla="*/ 210 h 2294"/>
                <a:gd name="p0x14" fmla="*/ 0 w 9814"/>
                <a:gd name="p0y14" fmla="*/ 94 h 2294"/>
                <a:gd name="p0x15" fmla="*/ 94 w 9814"/>
                <a:gd name="p0y15" fmla="*/ 0 h 2294"/>
                <a:gd name="p0x16" fmla="*/ 210 w 9814"/>
                <a:gd name="p0y16" fmla="*/ 0 h 229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0" name="任意多边形 59"/>
            <p:cNvSpPr/>
            <p:nvPr>
              <p:custDataLst>
                <p:tags r:id="rId55"/>
              </p:custDataLst>
            </p:nvPr>
          </p:nvSpPr>
          <p:spPr>
            <a:xfrm>
              <a:off x="8255" y="4936"/>
              <a:ext cx="9608" cy="72"/>
            </a:xfrm>
            <a:custGeom>
              <a:avLst/>
              <a:gdLst>
                <a:gd name="sw" fmla="*/ 1 w 9608"/>
                <a:gd name="sh" fmla="*/ 1 h 72"/>
                <a:gd name="mins" fmla="min sw sh"/>
                <a:gd name="dsw" fmla="+- 0 sw mins"/>
                <a:gd name="dsh" fmla="+- 0 sh mins"/>
                <a:gd name="p0x0" fmla="*/ 64 w 9608"/>
                <a:gd name="p0y0" fmla="*/ 0 h 72"/>
                <a:gd name="p0x1" fmla="*/ 9459 w 9608"/>
                <a:gd name="p0y1" fmla="*/ 0 h 72"/>
                <a:gd name="p0x2" fmla="*/ 9517 w 9608"/>
                <a:gd name="p0y2" fmla="*/ 0 h 72"/>
                <a:gd name="p0x3" fmla="*/ 9570 w 9608"/>
                <a:gd name="p0y3" fmla="*/ 23 h 72"/>
                <a:gd name="p0x4" fmla="*/ 9608 w 9608"/>
                <a:gd name="p0y4" fmla="*/ 61 h 72"/>
                <a:gd name="p0x5" fmla="*/ 9597 w 9608"/>
                <a:gd name="p0y5" fmla="*/ 72 h 72"/>
                <a:gd name="p0x6" fmla="*/ 9562 w 9608"/>
                <a:gd name="p0y6" fmla="*/ 36 h 72"/>
                <a:gd name="p0x7" fmla="*/ 9513 w 9608"/>
                <a:gd name="p0y7" fmla="*/ 15 h 72"/>
                <a:gd name="p0x8" fmla="*/ 9459 w 9608"/>
                <a:gd name="p0y8" fmla="*/ 15 h 72"/>
                <a:gd name="p0x9" fmla="*/ 64 w 9608"/>
                <a:gd name="p0y9" fmla="*/ 15 h 72"/>
                <a:gd name="p0x10" fmla="*/ 48 w 9608"/>
                <a:gd name="p0y10" fmla="*/ 15 h 72"/>
                <a:gd name="p0x11" fmla="*/ 33 w 9608"/>
                <a:gd name="p0y11" fmla="*/ 18 h 72"/>
                <a:gd name="p0x12" fmla="*/ 18 w 9608"/>
                <a:gd name="p0y12" fmla="*/ 24 h 72"/>
                <a:gd name="p0x13" fmla="*/ 0 w 9608"/>
                <a:gd name="p0y13" fmla="*/ 10 h 72"/>
                <a:gd name="p0x14" fmla="*/ 0 w 9608"/>
                <a:gd name="p0y14" fmla="*/ 10 h 72"/>
                <a:gd name="p0x15" fmla="*/ 20 w 9608"/>
                <a:gd name="p0y15" fmla="*/ 3 h 72"/>
                <a:gd name="p0x16" fmla="*/ 42 w 9608"/>
                <a:gd name="p0y16" fmla="*/ 0 h 72"/>
                <a:gd name="p0x17" fmla="*/ 64 w 960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1" name="任意多边形 60"/>
            <p:cNvSpPr/>
            <p:nvPr>
              <p:custDataLst>
                <p:tags r:id="rId56"/>
              </p:custDataLst>
            </p:nvPr>
          </p:nvSpPr>
          <p:spPr>
            <a:xfrm>
              <a:off x="17852" y="4998"/>
              <a:ext cx="73" cy="2171"/>
            </a:xfrm>
            <a:custGeom>
              <a:avLst/>
              <a:gdLst>
                <a:gd name="sw" fmla="*/ 1 w 72"/>
                <a:gd name="sh" fmla="*/ 1 h 2171"/>
                <a:gd name="mins" fmla="min sw sh"/>
                <a:gd name="dsw" fmla="+- 0 sw mins"/>
                <a:gd name="dsh" fmla="+- 0 sh mins"/>
                <a:gd name="p0x0" fmla="*/ 72 w 72"/>
                <a:gd name="p0y0" fmla="*/ 148 h 2171"/>
                <a:gd name="p0x1" fmla="*/ 72 w 72"/>
                <a:gd name="p0y1" fmla="*/ 2022 h 2171"/>
                <a:gd name="p0x2" fmla="*/ 72 w 72"/>
                <a:gd name="p0y2" fmla="*/ 2080 h 2171"/>
                <a:gd name="p0x3" fmla="*/ 48 w 72"/>
                <a:gd name="p0y3" fmla="*/ 2133 h 2171"/>
                <a:gd name="p0x4" fmla="*/ 10 w 72"/>
                <a:gd name="p0y4" fmla="*/ 2171 h 2171"/>
                <a:gd name="p0x5" fmla="*/ 0 w 72"/>
                <a:gd name="p0y5" fmla="*/ 2160 h 2171"/>
                <a:gd name="p0x6" fmla="*/ 35 w 72"/>
                <a:gd name="p0y6" fmla="*/ 2125 h 2171"/>
                <a:gd name="p0x7" fmla="*/ 57 w 72"/>
                <a:gd name="p0y7" fmla="*/ 2076 h 2171"/>
                <a:gd name="p0x8" fmla="*/ 57 w 72"/>
                <a:gd name="p0y8" fmla="*/ 2022 h 2171"/>
                <a:gd name="p0x9" fmla="*/ 57 w 72"/>
                <a:gd name="p0y9" fmla="*/ 148 h 2171"/>
                <a:gd name="p0x10" fmla="*/ 57 w 72"/>
                <a:gd name="p0y10" fmla="*/ 94 h 2171"/>
                <a:gd name="p0x11" fmla="*/ 35 w 72"/>
                <a:gd name="p0y11" fmla="*/ 45 h 2171"/>
                <a:gd name="p0x12" fmla="*/ 0 w 72"/>
                <a:gd name="p0y12" fmla="*/ 10 h 2171"/>
                <a:gd name="p0x13" fmla="*/ 10 w 72"/>
                <a:gd name="p0y13" fmla="*/ 0 h 2171"/>
                <a:gd name="p0x14" fmla="*/ 48 w 72"/>
                <a:gd name="p0y14" fmla="*/ 38 h 2171"/>
                <a:gd name="p0x15" fmla="*/ 72 w 72"/>
                <a:gd name="p0y15" fmla="*/ 90 h 2171"/>
                <a:gd name="p0x16" fmla="*/ 72 w 72"/>
                <a:gd name="p0y16" fmla="*/ 148 h 21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2" name="任意多边形 61"/>
            <p:cNvSpPr/>
            <p:nvPr>
              <p:custDataLst>
                <p:tags r:id="rId57"/>
              </p:custDataLst>
            </p:nvPr>
          </p:nvSpPr>
          <p:spPr>
            <a:xfrm>
              <a:off x="8255" y="7158"/>
              <a:ext cx="9608" cy="72"/>
            </a:xfrm>
            <a:custGeom>
              <a:avLst/>
              <a:gdLst>
                <a:gd name="sw" fmla="*/ 1 w 9608"/>
                <a:gd name="sh" fmla="*/ 1 h 72"/>
                <a:gd name="mins" fmla="min sw sh"/>
                <a:gd name="dsw" fmla="+- 0 sw mins"/>
                <a:gd name="dsh" fmla="+- 0 sh mins"/>
                <a:gd name="p0x0" fmla="*/ 9459 w 9608"/>
                <a:gd name="p0y0" fmla="*/ 72 h 72"/>
                <a:gd name="p0x1" fmla="*/ 64 w 9608"/>
                <a:gd name="p0y1" fmla="*/ 72 h 72"/>
                <a:gd name="p0x2" fmla="*/ 42 w 9608"/>
                <a:gd name="p0y2" fmla="*/ 72 h 72"/>
                <a:gd name="p0x3" fmla="*/ 20 w 9608"/>
                <a:gd name="p0y3" fmla="*/ 68 h 72"/>
                <a:gd name="p0x4" fmla="*/ 0 w 9608"/>
                <a:gd name="p0y4" fmla="*/ 61 h 72"/>
                <a:gd name="p0x5" fmla="*/ 18 w 9608"/>
                <a:gd name="p0y5" fmla="*/ 47 h 72"/>
                <a:gd name="p0x6" fmla="*/ 18 w 9608"/>
                <a:gd name="p0y6" fmla="*/ 47 h 72"/>
                <a:gd name="p0x7" fmla="*/ 33 w 9608"/>
                <a:gd name="p0y7" fmla="*/ 53 h 72"/>
                <a:gd name="p0x8" fmla="*/ 48 w 9608"/>
                <a:gd name="p0y8" fmla="*/ 57 h 72"/>
                <a:gd name="p0x9" fmla="*/ 64 w 9608"/>
                <a:gd name="p0y9" fmla="*/ 57 h 72"/>
                <a:gd name="p0x10" fmla="*/ 9459 w 9608"/>
                <a:gd name="p0y10" fmla="*/ 57 h 72"/>
                <a:gd name="p0x11" fmla="*/ 9513 w 9608"/>
                <a:gd name="p0y11" fmla="*/ 57 h 72"/>
                <a:gd name="p0x12" fmla="*/ 9562 w 9608"/>
                <a:gd name="p0y12" fmla="*/ 35 h 72"/>
                <a:gd name="p0x13" fmla="*/ 9597 w 9608"/>
                <a:gd name="p0y13" fmla="*/ 0 h 72"/>
                <a:gd name="p0x14" fmla="*/ 9608 w 9608"/>
                <a:gd name="p0y14" fmla="*/ 10 h 72"/>
                <a:gd name="p0x15" fmla="*/ 9570 w 9608"/>
                <a:gd name="p0y15" fmla="*/ 48 h 72"/>
                <a:gd name="p0x16" fmla="*/ 9517 w 9608"/>
                <a:gd name="p0y16" fmla="*/ 72 h 72"/>
                <a:gd name="p0x17" fmla="*/ 9459 w 960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3" name="任意多边形 62"/>
            <p:cNvSpPr/>
            <p:nvPr>
              <p:custDataLst>
                <p:tags r:id="rId58"/>
              </p:custDataLst>
            </p:nvPr>
          </p:nvSpPr>
          <p:spPr>
            <a:xfrm>
              <a:off x="8110" y="4946"/>
              <a:ext cx="163" cy="2274"/>
            </a:xfrm>
            <a:custGeom>
              <a:avLst/>
              <a:gdLst>
                <a:gd name="sw" fmla="*/ 1 w 163"/>
                <a:gd name="sh" fmla="*/ 1 h 2273"/>
                <a:gd name="mins" fmla="min sw sh"/>
                <a:gd name="dsw" fmla="+- 0 sw mins"/>
                <a:gd name="dsh" fmla="+- 0 sh mins"/>
                <a:gd name="p0x0" fmla="*/ 0 w 163"/>
                <a:gd name="p0y0" fmla="*/ 2074 h 2273"/>
                <a:gd name="p0x1" fmla="*/ 0 w 163"/>
                <a:gd name="p0y1" fmla="*/ 199 h 2273"/>
                <a:gd name="p0x2" fmla="*/ 0 w 163"/>
                <a:gd name="p0y2" fmla="*/ 106 h 2273"/>
                <a:gd name="p0x3" fmla="*/ 60 w 163"/>
                <a:gd name="p0y3" fmla="*/ 27 h 2273"/>
                <a:gd name="p0x4" fmla="*/ 145 w 163"/>
                <a:gd name="p0y4" fmla="*/ 0 h 2273"/>
                <a:gd name="p0x5" fmla="*/ 163 w 163"/>
                <a:gd name="p0y5" fmla="*/ 14 h 2273"/>
                <a:gd name="p0x6" fmla="*/ 163 w 163"/>
                <a:gd name="p0y6" fmla="*/ 14 h 2273"/>
                <a:gd name="p0x7" fmla="*/ 103 w 163"/>
                <a:gd name="p0y7" fmla="*/ 39 h 2273"/>
                <a:gd name="p0x8" fmla="*/ 60 w 163"/>
                <a:gd name="p0y8" fmla="*/ 113 h 2273"/>
                <a:gd name="p0x9" fmla="*/ 60 w 163"/>
                <a:gd name="p0y9" fmla="*/ 199 h 2273"/>
                <a:gd name="p0x10" fmla="*/ 60 w 163"/>
                <a:gd name="p0y10" fmla="*/ 2074 h 2273"/>
                <a:gd name="p0x11" fmla="*/ 60 w 163"/>
                <a:gd name="p0y11" fmla="*/ 2160 h 2273"/>
                <a:gd name="p0x12" fmla="*/ 103 w 163"/>
                <a:gd name="p0y12" fmla="*/ 2234 h 2273"/>
                <a:gd name="p0x13" fmla="*/ 163 w 163"/>
                <a:gd name="p0y13" fmla="*/ 2259 h 2273"/>
                <a:gd name="p0x14" fmla="*/ 145 w 163"/>
                <a:gd name="p0y14" fmla="*/ 2273 h 2273"/>
                <a:gd name="p0x15" fmla="*/ 145 w 163"/>
                <a:gd name="p0y15" fmla="*/ 2273 h 2273"/>
                <a:gd name="p0x16" fmla="*/ 60 w 163"/>
                <a:gd name="p0y16" fmla="*/ 2246 h 2273"/>
                <a:gd name="p0x17" fmla="*/ 0 w 163"/>
                <a:gd name="p0y17" fmla="*/ 2167 h 2273"/>
                <a:gd name="p0x18" fmla="*/ 0 w 163"/>
                <a:gd name="p0y18" fmla="*/ 2074 h 227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65" name="图片 64" descr="9e70e459-b4a8-11f1-8786-529a3728fcd8"/>
          <p:cNvPicPr/>
          <p:nvPr>
            <p:custDataLst>
              <p:tags r:id="rId59"/>
            </p:custDataLst>
          </p:nvPr>
        </p:nvPicPr>
        <p:blipFill>
          <a:blip r:embed="rId60">
            <a:extLst>
              <a:ext uri="{96DAC541-7B7A-43D3-8B79-37D633B846F1}">
                <asvg:svgBlip xmlns:asvg="http://schemas.microsoft.com/office/drawing/2016/SVG/main" r:embed="rId61"/>
              </a:ext>
            </a:extLst>
          </a:blip>
          <a:srcRect l="-61" t="-154" r="61" b="154"/>
          <a:stretch>
            <a:fillRect/>
          </a:stretch>
        </p:blipFill>
        <p:spPr>
          <a:xfrm>
            <a:off x="5378450" y="3611880"/>
            <a:ext cx="209550" cy="209550"/>
          </a:xfrm>
          <a:prstGeom prst="rect">
            <a:avLst/>
          </a:prstGeom>
        </p:spPr>
      </p:pic>
      <p:sp>
        <p:nvSpPr>
          <p:cNvPr id="67" name="文本框 66"/>
          <p:cNvSpPr txBox="1"/>
          <p:nvPr>
            <p:custDataLst>
              <p:tags r:id="rId62"/>
            </p:custDataLst>
          </p:nvPr>
        </p:nvSpPr>
        <p:spPr>
          <a:xfrm>
            <a:off x="5588127" y="3580295"/>
            <a:ext cx="2076526" cy="301942"/>
          </a:xfrm>
          <a:prstGeom prst="rect">
            <a:avLst/>
          </a:prstGeom>
          <a:noFill/>
        </p:spPr>
        <p:txBody>
          <a:bodyPr wrap="square" lIns="0" tIns="0" rIns="0" bIns="0" rtlCol="0" anchor="t">
            <a:noAutofit/>
          </a:bodyPr>
          <a:p>
            <a:pPr algn="l">
              <a:lnSpc>
                <a:spcPct val="108000"/>
              </a:lnSpc>
            </a:pPr>
            <a:r>
              <a:rPr lang="en-US" sz="1650" b="1">
                <a:solidFill>
                  <a:schemeClr val="tx2"/>
                </a:solidFill>
                <a:cs typeface="+mn-lt"/>
              </a:rPr>
              <a:t> </a:t>
            </a:r>
            <a:r>
              <a:rPr lang="zh-CN" sz="1650" b="1">
                <a:solidFill>
                  <a:schemeClr val="tx2"/>
                </a:solidFill>
                <a:cs typeface="+mn-lt"/>
              </a:rPr>
              <a:t>该通的地方通</a:t>
            </a:r>
            <a:endParaRPr lang="zh-CN" sz="1650" b="1">
              <a:solidFill>
                <a:schemeClr val="tx2"/>
              </a:solidFill>
              <a:cs typeface="+mn-lt"/>
            </a:endParaRPr>
          </a:p>
        </p:txBody>
      </p:sp>
      <p:sp>
        <p:nvSpPr>
          <p:cNvPr id="68" name="文本框 67"/>
          <p:cNvSpPr txBox="1"/>
          <p:nvPr>
            <p:custDataLst>
              <p:tags r:id="rId63"/>
            </p:custDataLst>
          </p:nvPr>
        </p:nvSpPr>
        <p:spPr>
          <a:xfrm>
            <a:off x="5378577" y="3875513"/>
            <a:ext cx="2438476"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面向子女开放生命体征与护理进度</a:t>
            </a:r>
            <a:endParaRPr sz="1200">
              <a:solidFill>
                <a:srgbClr val="3D5A78"/>
              </a:solidFill>
              <a:cs typeface="+mn-lt"/>
            </a:endParaRPr>
          </a:p>
        </p:txBody>
      </p:sp>
      <p:grpSp>
        <p:nvGrpSpPr>
          <p:cNvPr id="85" name="组合 84"/>
          <p:cNvGrpSpPr/>
          <p:nvPr/>
        </p:nvGrpSpPr>
        <p:grpSpPr>
          <a:xfrm>
            <a:off x="5149850" y="4781550"/>
            <a:ext cx="6231890" cy="1456690"/>
            <a:chOff x="8110" y="7530"/>
            <a:chExt cx="9814" cy="2294"/>
          </a:xfrm>
        </p:grpSpPr>
        <p:sp>
          <p:nvSpPr>
            <p:cNvPr id="69" name="任意多边形 68"/>
            <p:cNvSpPr/>
            <p:nvPr>
              <p:custDataLst>
                <p:tags r:id="rId64"/>
              </p:custDataLst>
            </p:nvPr>
          </p:nvSpPr>
          <p:spPr>
            <a:xfrm>
              <a:off x="8110" y="7530"/>
              <a:ext cx="9815" cy="2295"/>
            </a:xfrm>
            <a:custGeom>
              <a:avLst/>
              <a:gdLst>
                <a:gd name="sw" fmla="*/ 1 w 9814"/>
                <a:gd name="sh" fmla="*/ 1 h 2294"/>
                <a:gd name="mins" fmla="min sw sh"/>
                <a:gd name="dsw" fmla="+- 0 sw mins"/>
                <a:gd name="dsh" fmla="+- 0 sh mins"/>
                <a:gd name="p0x0" fmla="*/ 210 w 9814"/>
                <a:gd name="p0y0" fmla="*/ 0 h 2294"/>
                <a:gd name="p0x1" fmla="*/ 9604 w 9814"/>
                <a:gd name="p0y1" fmla="*/ 0 h 2294"/>
                <a:gd name="p0x2" fmla="*/ 9720 w 9814"/>
                <a:gd name="p0y2" fmla="*/ 0 h 2294"/>
                <a:gd name="p0x3" fmla="*/ 9814 w 9814"/>
                <a:gd name="p0y3" fmla="*/ 94 h 2294"/>
                <a:gd name="p0x4" fmla="*/ 9814 w 9814"/>
                <a:gd name="p0y4" fmla="*/ 210 h 2294"/>
                <a:gd name="p0x5" fmla="*/ 9814 w 9814"/>
                <a:gd name="p0y5" fmla="*/ 2084 h 2294"/>
                <a:gd name="p0x6" fmla="*/ 9814 w 9814"/>
                <a:gd name="p0y6" fmla="*/ 2200 h 2294"/>
                <a:gd name="p0x7" fmla="*/ 9720 w 9814"/>
                <a:gd name="p0y7" fmla="*/ 2294 h 2294"/>
                <a:gd name="p0x8" fmla="*/ 9604 w 9814"/>
                <a:gd name="p0y8" fmla="*/ 2294 h 2294"/>
                <a:gd name="p0x9" fmla="*/ 210 w 9814"/>
                <a:gd name="p0y9" fmla="*/ 2294 h 2294"/>
                <a:gd name="p0x10" fmla="*/ 94 w 9814"/>
                <a:gd name="p0y10" fmla="*/ 2294 h 2294"/>
                <a:gd name="p0x11" fmla="*/ 0 w 9814"/>
                <a:gd name="p0y11" fmla="*/ 2200 h 2294"/>
                <a:gd name="p0x12" fmla="*/ 0 w 9814"/>
                <a:gd name="p0y12" fmla="*/ 2084 h 2294"/>
                <a:gd name="p0x13" fmla="*/ 0 w 9814"/>
                <a:gd name="p0y13" fmla="*/ 210 h 2294"/>
                <a:gd name="p0x14" fmla="*/ 0 w 9814"/>
                <a:gd name="p0y14" fmla="*/ 94 h 2294"/>
                <a:gd name="p0x15" fmla="*/ 94 w 9814"/>
                <a:gd name="p0y15" fmla="*/ 0 h 2294"/>
                <a:gd name="p0x16" fmla="*/ 210 w 9814"/>
                <a:gd name="p0y16" fmla="*/ 0 h 229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0" name="任意多边形 69"/>
            <p:cNvSpPr/>
            <p:nvPr>
              <p:custDataLst>
                <p:tags r:id="rId65"/>
              </p:custDataLst>
            </p:nvPr>
          </p:nvSpPr>
          <p:spPr>
            <a:xfrm>
              <a:off x="8255" y="7530"/>
              <a:ext cx="9608" cy="72"/>
            </a:xfrm>
            <a:custGeom>
              <a:avLst/>
              <a:gdLst>
                <a:gd name="sw" fmla="*/ 1 w 9608"/>
                <a:gd name="sh" fmla="*/ 1 h 72"/>
                <a:gd name="mins" fmla="min sw sh"/>
                <a:gd name="dsw" fmla="+- 0 sw mins"/>
                <a:gd name="dsh" fmla="+- 0 sh mins"/>
                <a:gd name="p0x0" fmla="*/ 64 w 9608"/>
                <a:gd name="p0y0" fmla="*/ 0 h 72"/>
                <a:gd name="p0x1" fmla="*/ 9459 w 9608"/>
                <a:gd name="p0y1" fmla="*/ 0 h 72"/>
                <a:gd name="p0x2" fmla="*/ 9517 w 9608"/>
                <a:gd name="p0y2" fmla="*/ 0 h 72"/>
                <a:gd name="p0x3" fmla="*/ 9570 w 9608"/>
                <a:gd name="p0y3" fmla="*/ 23 h 72"/>
                <a:gd name="p0x4" fmla="*/ 9608 w 9608"/>
                <a:gd name="p0y4" fmla="*/ 61 h 72"/>
                <a:gd name="p0x5" fmla="*/ 9597 w 9608"/>
                <a:gd name="p0y5" fmla="*/ 72 h 72"/>
                <a:gd name="p0x6" fmla="*/ 9562 w 9608"/>
                <a:gd name="p0y6" fmla="*/ 36 h 72"/>
                <a:gd name="p0x7" fmla="*/ 9513 w 9608"/>
                <a:gd name="p0y7" fmla="*/ 15 h 72"/>
                <a:gd name="p0x8" fmla="*/ 9459 w 9608"/>
                <a:gd name="p0y8" fmla="*/ 15 h 72"/>
                <a:gd name="p0x9" fmla="*/ 64 w 9608"/>
                <a:gd name="p0y9" fmla="*/ 15 h 72"/>
                <a:gd name="p0x10" fmla="*/ 48 w 9608"/>
                <a:gd name="p0y10" fmla="*/ 15 h 72"/>
                <a:gd name="p0x11" fmla="*/ 33 w 9608"/>
                <a:gd name="p0y11" fmla="*/ 18 h 72"/>
                <a:gd name="p0x12" fmla="*/ 18 w 9608"/>
                <a:gd name="p0y12" fmla="*/ 24 h 72"/>
                <a:gd name="p0x13" fmla="*/ 0 w 9608"/>
                <a:gd name="p0y13" fmla="*/ 10 h 72"/>
                <a:gd name="p0x14" fmla="*/ 0 w 9608"/>
                <a:gd name="p0y14" fmla="*/ 10 h 72"/>
                <a:gd name="p0x15" fmla="*/ 20 w 9608"/>
                <a:gd name="p0y15" fmla="*/ 3 h 72"/>
                <a:gd name="p0x16" fmla="*/ 42 w 9608"/>
                <a:gd name="p0y16" fmla="*/ 0 h 72"/>
                <a:gd name="p0x17" fmla="*/ 64 w 9608"/>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1" name="任意多边形 70"/>
            <p:cNvSpPr/>
            <p:nvPr>
              <p:custDataLst>
                <p:tags r:id="rId66"/>
              </p:custDataLst>
            </p:nvPr>
          </p:nvSpPr>
          <p:spPr>
            <a:xfrm>
              <a:off x="17852" y="7592"/>
              <a:ext cx="73" cy="2171"/>
            </a:xfrm>
            <a:custGeom>
              <a:avLst/>
              <a:gdLst>
                <a:gd name="sw" fmla="*/ 1 w 72"/>
                <a:gd name="sh" fmla="*/ 1 h 2171"/>
                <a:gd name="mins" fmla="min sw sh"/>
                <a:gd name="dsw" fmla="+- 0 sw mins"/>
                <a:gd name="dsh" fmla="+- 0 sh mins"/>
                <a:gd name="p0x0" fmla="*/ 72 w 72"/>
                <a:gd name="p0y0" fmla="*/ 148 h 2171"/>
                <a:gd name="p0x1" fmla="*/ 72 w 72"/>
                <a:gd name="p0y1" fmla="*/ 2022 h 2171"/>
                <a:gd name="p0x2" fmla="*/ 72 w 72"/>
                <a:gd name="p0y2" fmla="*/ 2080 h 2171"/>
                <a:gd name="p0x3" fmla="*/ 48 w 72"/>
                <a:gd name="p0y3" fmla="*/ 2133 h 2171"/>
                <a:gd name="p0x4" fmla="*/ 10 w 72"/>
                <a:gd name="p0y4" fmla="*/ 2171 h 2171"/>
                <a:gd name="p0x5" fmla="*/ 0 w 72"/>
                <a:gd name="p0y5" fmla="*/ 2160 h 2171"/>
                <a:gd name="p0x6" fmla="*/ 35 w 72"/>
                <a:gd name="p0y6" fmla="*/ 2125 h 2171"/>
                <a:gd name="p0x7" fmla="*/ 57 w 72"/>
                <a:gd name="p0y7" fmla="*/ 2076 h 2171"/>
                <a:gd name="p0x8" fmla="*/ 57 w 72"/>
                <a:gd name="p0y8" fmla="*/ 2022 h 2171"/>
                <a:gd name="p0x9" fmla="*/ 57 w 72"/>
                <a:gd name="p0y9" fmla="*/ 148 h 2171"/>
                <a:gd name="p0x10" fmla="*/ 57 w 72"/>
                <a:gd name="p0y10" fmla="*/ 94 h 2171"/>
                <a:gd name="p0x11" fmla="*/ 35 w 72"/>
                <a:gd name="p0y11" fmla="*/ 45 h 2171"/>
                <a:gd name="p0x12" fmla="*/ 0 w 72"/>
                <a:gd name="p0y12" fmla="*/ 10 h 2171"/>
                <a:gd name="p0x13" fmla="*/ 10 w 72"/>
                <a:gd name="p0y13" fmla="*/ 0 h 2171"/>
                <a:gd name="p0x14" fmla="*/ 48 w 72"/>
                <a:gd name="p0y14" fmla="*/ 38 h 2171"/>
                <a:gd name="p0x15" fmla="*/ 72 w 72"/>
                <a:gd name="p0y15" fmla="*/ 90 h 2171"/>
                <a:gd name="p0x16" fmla="*/ 72 w 72"/>
                <a:gd name="p0y16" fmla="*/ 148 h 21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2" name="任意多边形 71"/>
            <p:cNvSpPr/>
            <p:nvPr>
              <p:custDataLst>
                <p:tags r:id="rId67"/>
              </p:custDataLst>
            </p:nvPr>
          </p:nvSpPr>
          <p:spPr>
            <a:xfrm>
              <a:off x="8255" y="9752"/>
              <a:ext cx="9608" cy="73"/>
            </a:xfrm>
            <a:custGeom>
              <a:avLst/>
              <a:gdLst>
                <a:gd name="sw" fmla="*/ 1 w 9608"/>
                <a:gd name="sh" fmla="*/ 1 h 72"/>
                <a:gd name="mins" fmla="min sw sh"/>
                <a:gd name="dsw" fmla="+- 0 sw mins"/>
                <a:gd name="dsh" fmla="+- 0 sh mins"/>
                <a:gd name="p0x0" fmla="*/ 9459 w 9608"/>
                <a:gd name="p0y0" fmla="*/ 72 h 72"/>
                <a:gd name="p0x1" fmla="*/ 64 w 9608"/>
                <a:gd name="p0y1" fmla="*/ 72 h 72"/>
                <a:gd name="p0x2" fmla="*/ 42 w 9608"/>
                <a:gd name="p0y2" fmla="*/ 72 h 72"/>
                <a:gd name="p0x3" fmla="*/ 20 w 9608"/>
                <a:gd name="p0y3" fmla="*/ 68 h 72"/>
                <a:gd name="p0x4" fmla="*/ 0 w 9608"/>
                <a:gd name="p0y4" fmla="*/ 61 h 72"/>
                <a:gd name="p0x5" fmla="*/ 18 w 9608"/>
                <a:gd name="p0y5" fmla="*/ 47 h 72"/>
                <a:gd name="p0x6" fmla="*/ 18 w 9608"/>
                <a:gd name="p0y6" fmla="*/ 47 h 72"/>
                <a:gd name="p0x7" fmla="*/ 33 w 9608"/>
                <a:gd name="p0y7" fmla="*/ 53 h 72"/>
                <a:gd name="p0x8" fmla="*/ 48 w 9608"/>
                <a:gd name="p0y8" fmla="*/ 57 h 72"/>
                <a:gd name="p0x9" fmla="*/ 64 w 9608"/>
                <a:gd name="p0y9" fmla="*/ 57 h 72"/>
                <a:gd name="p0x10" fmla="*/ 9459 w 9608"/>
                <a:gd name="p0y10" fmla="*/ 57 h 72"/>
                <a:gd name="p0x11" fmla="*/ 9513 w 9608"/>
                <a:gd name="p0y11" fmla="*/ 57 h 72"/>
                <a:gd name="p0x12" fmla="*/ 9562 w 9608"/>
                <a:gd name="p0y12" fmla="*/ 35 h 72"/>
                <a:gd name="p0x13" fmla="*/ 9597 w 9608"/>
                <a:gd name="p0y13" fmla="*/ 0 h 72"/>
                <a:gd name="p0x14" fmla="*/ 9608 w 9608"/>
                <a:gd name="p0y14" fmla="*/ 10 h 72"/>
                <a:gd name="p0x15" fmla="*/ 9570 w 9608"/>
                <a:gd name="p0y15" fmla="*/ 48 h 72"/>
                <a:gd name="p0x16" fmla="*/ 9517 w 9608"/>
                <a:gd name="p0y16" fmla="*/ 72 h 72"/>
                <a:gd name="p0x17" fmla="*/ 9459 w 9608"/>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3" name="任意多边形 72"/>
            <p:cNvSpPr/>
            <p:nvPr>
              <p:custDataLst>
                <p:tags r:id="rId68"/>
              </p:custDataLst>
            </p:nvPr>
          </p:nvSpPr>
          <p:spPr>
            <a:xfrm>
              <a:off x="8110" y="7541"/>
              <a:ext cx="163" cy="2273"/>
            </a:xfrm>
            <a:custGeom>
              <a:avLst/>
              <a:gdLst>
                <a:gd name="sw" fmla="*/ 1 w 163"/>
                <a:gd name="sh" fmla="*/ 1 h 2273"/>
                <a:gd name="mins" fmla="min sw sh"/>
                <a:gd name="dsw" fmla="+- 0 sw mins"/>
                <a:gd name="dsh" fmla="+- 0 sh mins"/>
                <a:gd name="p0x0" fmla="*/ 0 w 163"/>
                <a:gd name="p0y0" fmla="*/ 2074 h 2273"/>
                <a:gd name="p0x1" fmla="*/ 0 w 163"/>
                <a:gd name="p0y1" fmla="*/ 199 h 2273"/>
                <a:gd name="p0x2" fmla="*/ 0 w 163"/>
                <a:gd name="p0y2" fmla="*/ 106 h 2273"/>
                <a:gd name="p0x3" fmla="*/ 60 w 163"/>
                <a:gd name="p0y3" fmla="*/ 27 h 2273"/>
                <a:gd name="p0x4" fmla="*/ 145 w 163"/>
                <a:gd name="p0y4" fmla="*/ 0 h 2273"/>
                <a:gd name="p0x5" fmla="*/ 163 w 163"/>
                <a:gd name="p0y5" fmla="*/ 14 h 2273"/>
                <a:gd name="p0x6" fmla="*/ 163 w 163"/>
                <a:gd name="p0y6" fmla="*/ 14 h 2273"/>
                <a:gd name="p0x7" fmla="*/ 103 w 163"/>
                <a:gd name="p0y7" fmla="*/ 39 h 2273"/>
                <a:gd name="p0x8" fmla="*/ 60 w 163"/>
                <a:gd name="p0y8" fmla="*/ 113 h 2273"/>
                <a:gd name="p0x9" fmla="*/ 60 w 163"/>
                <a:gd name="p0y9" fmla="*/ 199 h 2273"/>
                <a:gd name="p0x10" fmla="*/ 60 w 163"/>
                <a:gd name="p0y10" fmla="*/ 2074 h 2273"/>
                <a:gd name="p0x11" fmla="*/ 60 w 163"/>
                <a:gd name="p0y11" fmla="*/ 2160 h 2273"/>
                <a:gd name="p0x12" fmla="*/ 103 w 163"/>
                <a:gd name="p0y12" fmla="*/ 2234 h 2273"/>
                <a:gd name="p0x13" fmla="*/ 163 w 163"/>
                <a:gd name="p0y13" fmla="*/ 2259 h 2273"/>
                <a:gd name="p0x14" fmla="*/ 145 w 163"/>
                <a:gd name="p0y14" fmla="*/ 2273 h 2273"/>
                <a:gd name="p0x15" fmla="*/ 145 w 163"/>
                <a:gd name="p0y15" fmla="*/ 2273 h 2273"/>
                <a:gd name="p0x16" fmla="*/ 60 w 163"/>
                <a:gd name="p0y16" fmla="*/ 2246 h 2273"/>
                <a:gd name="p0x17" fmla="*/ 0 w 163"/>
                <a:gd name="p0y17" fmla="*/ 2167 h 2273"/>
                <a:gd name="p0x18" fmla="*/ 0 w 163"/>
                <a:gd name="p0y18" fmla="*/ 2074 h 2273"/>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75" name="图片 74" descr="9e70e555-b4a8-11f1-8786-529a3728fcd8"/>
          <p:cNvPicPr/>
          <p:nvPr>
            <p:custDataLst>
              <p:tags r:id="rId69"/>
            </p:custDataLst>
          </p:nvPr>
        </p:nvPicPr>
        <p:blipFill>
          <a:blip r:embed="rId70">
            <a:extLst>
              <a:ext uri="{96DAC541-7B7A-43D3-8B79-37D633B846F1}">
                <asvg:svgBlip xmlns:asvg="http://schemas.microsoft.com/office/drawing/2016/SVG/main" r:embed="rId71"/>
              </a:ext>
            </a:extLst>
          </a:blip>
          <a:srcRect l="-61" t="-244" r="61" b="244"/>
          <a:stretch>
            <a:fillRect/>
          </a:stretch>
        </p:blipFill>
        <p:spPr>
          <a:xfrm>
            <a:off x="5378450" y="5259070"/>
            <a:ext cx="209550" cy="209550"/>
          </a:xfrm>
          <a:prstGeom prst="rect">
            <a:avLst/>
          </a:prstGeom>
        </p:spPr>
      </p:pic>
      <p:sp>
        <p:nvSpPr>
          <p:cNvPr id="77" name="文本框 76"/>
          <p:cNvSpPr txBox="1"/>
          <p:nvPr>
            <p:custDataLst>
              <p:tags r:id="rId72"/>
            </p:custDataLst>
          </p:nvPr>
        </p:nvSpPr>
        <p:spPr>
          <a:xfrm>
            <a:off x="5588127" y="5227672"/>
            <a:ext cx="3295726" cy="301942"/>
          </a:xfrm>
          <a:prstGeom prst="rect">
            <a:avLst/>
          </a:prstGeom>
          <a:noFill/>
        </p:spPr>
        <p:txBody>
          <a:bodyPr wrap="square" lIns="0" tIns="0" rIns="0" bIns="0" rtlCol="0" anchor="t">
            <a:noAutofit/>
          </a:bodyPr>
          <a:p>
            <a:pPr algn="l">
              <a:lnSpc>
                <a:spcPct val="108000"/>
              </a:lnSpc>
            </a:pPr>
            <a:r>
              <a:rPr lang="en-US" sz="1650" b="1">
                <a:solidFill>
                  <a:schemeClr val="tx2"/>
                </a:solidFill>
                <a:cs typeface="+mn-lt"/>
              </a:rPr>
              <a:t> </a:t>
            </a:r>
            <a:r>
              <a:rPr lang="zh-CN" sz="1650" b="1">
                <a:solidFill>
                  <a:schemeClr val="tx2"/>
                </a:solidFill>
                <a:cs typeface="+mn-lt"/>
              </a:rPr>
              <a:t>该拦的地方拦</a:t>
            </a:r>
            <a:endParaRPr lang="zh-CN" sz="1650" b="1">
              <a:solidFill>
                <a:schemeClr val="tx2"/>
              </a:solidFill>
              <a:cs typeface="+mn-lt"/>
            </a:endParaRPr>
          </a:p>
        </p:txBody>
      </p:sp>
      <p:sp>
        <p:nvSpPr>
          <p:cNvPr id="78" name="文本框 77"/>
          <p:cNvSpPr txBox="1"/>
          <p:nvPr>
            <p:custDataLst>
              <p:tags r:id="rId73"/>
            </p:custDataLst>
          </p:nvPr>
        </p:nvSpPr>
        <p:spPr>
          <a:xfrm>
            <a:off x="5378577" y="5522890"/>
            <a:ext cx="3810076"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严禁数据商业化滥用，护理员仅能访问本责任区信息</a:t>
            </a:r>
            <a:endParaRPr sz="1200">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适老交互让系统真正被用起来</a:t>
            </a:r>
            <a:endParaRPr sz="2700" b="1">
              <a:solidFill>
                <a:srgbClr val="1A3E5C"/>
              </a:solidFill>
              <a:latin typeface="+mj-lt"/>
              <a:ea typeface="+mj-ea"/>
              <a:cs typeface="+mj-lt"/>
            </a:endParaRPr>
          </a:p>
        </p:txBody>
      </p:sp>
      <p:sp>
        <p:nvSpPr>
          <p:cNvPr id="7" name="任意多边形 6"/>
          <p:cNvSpPr/>
          <p:nvPr>
            <p:custDataLst>
              <p:tags r:id="rId2"/>
            </p:custDataLst>
          </p:nvPr>
        </p:nvSpPr>
        <p:spPr>
          <a:xfrm>
            <a:off x="6017895" y="1063625"/>
            <a:ext cx="5597525" cy="1882140"/>
          </a:xfrm>
          <a:custGeom>
            <a:avLst/>
            <a:gdLst>
              <a:gd name="sw" fmla="*/ 1 w 8814"/>
              <a:gd name="sh" fmla="*/ 1 h 2963"/>
              <a:gd name="mins" fmla="min sw sh"/>
              <a:gd name="dsw" fmla="+- 0 sw mins"/>
              <a:gd name="dsh" fmla="+- 0 sh mins"/>
              <a:gd name="p0x0" fmla="*/ 300 w 8814"/>
              <a:gd name="p0y0" fmla="*/ 0 h 2963"/>
              <a:gd name="p0x1" fmla="*/ 8514 w 8814"/>
              <a:gd name="p0y1" fmla="*/ 0 h 2963"/>
              <a:gd name="p0x2" fmla="*/ 8680 w 8814"/>
              <a:gd name="p0y2" fmla="*/ 0 h 2963"/>
              <a:gd name="p0x3" fmla="*/ 8814 w 8814"/>
              <a:gd name="p0y3" fmla="*/ 134 h 2963"/>
              <a:gd name="p0x4" fmla="*/ 8814 w 8814"/>
              <a:gd name="p0y4" fmla="*/ 300 h 2963"/>
              <a:gd name="p0x5" fmla="*/ 8814 w 8814"/>
              <a:gd name="p0y5" fmla="*/ 2663 h 2963"/>
              <a:gd name="p0x6" fmla="*/ 8814 w 8814"/>
              <a:gd name="p0y6" fmla="*/ 2829 h 2963"/>
              <a:gd name="p0x7" fmla="*/ 8680 w 8814"/>
              <a:gd name="p0y7" fmla="*/ 2963 h 2963"/>
              <a:gd name="p0x8" fmla="*/ 8514 w 8814"/>
              <a:gd name="p0y8" fmla="*/ 2963 h 2963"/>
              <a:gd name="p0x9" fmla="*/ 300 w 8814"/>
              <a:gd name="p0y9" fmla="*/ 2963 h 2963"/>
              <a:gd name="p0x10" fmla="*/ 134 w 8814"/>
              <a:gd name="p0y10" fmla="*/ 2963 h 2963"/>
              <a:gd name="p0x11" fmla="*/ 0 w 8814"/>
              <a:gd name="p0y11" fmla="*/ 2829 h 2963"/>
              <a:gd name="p0x12" fmla="*/ 0 w 8814"/>
              <a:gd name="p0y12" fmla="*/ 2663 h 2963"/>
              <a:gd name="p0x13" fmla="*/ 0 w 8814"/>
              <a:gd name="p0y13" fmla="*/ 300 h 2963"/>
              <a:gd name="p0x14" fmla="*/ 0 w 8814"/>
              <a:gd name="p0y14" fmla="*/ 134 h 2963"/>
              <a:gd name="p0x15" fmla="*/ 134 w 8814"/>
              <a:gd name="p0y15" fmla="*/ 0 h 2963"/>
              <a:gd name="p0x16" fmla="*/ 300 w 8814"/>
              <a:gd name="p0y16" fmla="*/ 0 h 296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custDataLst>
              <p:tags r:id="rId3"/>
            </p:custDataLst>
          </p:nvPr>
        </p:nvSpPr>
        <p:spPr>
          <a:xfrm>
            <a:off x="6175620" y="1190577"/>
            <a:ext cx="2743200" cy="513397"/>
          </a:xfrm>
          <a:prstGeom prst="rect">
            <a:avLst/>
          </a:prstGeom>
          <a:noFill/>
        </p:spPr>
        <p:txBody>
          <a:bodyPr wrap="square" lIns="0" tIns="0" rIns="0" bIns="0" rtlCol="0" anchor="t">
            <a:noAutofit/>
          </a:bodyPr>
          <a:p>
            <a:pPr algn="l">
              <a:lnSpc>
                <a:spcPct val="83000"/>
              </a:lnSpc>
            </a:pPr>
            <a:r>
              <a:rPr sz="3600" b="1">
                <a:solidFill>
                  <a:schemeClr val="accent1"/>
                </a:solidFill>
                <a:cs typeface="+mn-lt"/>
              </a:rPr>
              <a:t>设备闲置率</a:t>
            </a:r>
            <a:endParaRPr sz="3600" b="1">
              <a:solidFill>
                <a:schemeClr val="accent1"/>
              </a:solidFill>
              <a:cs typeface="+mn-lt"/>
            </a:endParaRPr>
          </a:p>
        </p:txBody>
      </p:sp>
      <p:sp>
        <p:nvSpPr>
          <p:cNvPr id="9" name="文本框 8"/>
          <p:cNvSpPr txBox="1"/>
          <p:nvPr>
            <p:custDataLst>
              <p:tags r:id="rId4"/>
            </p:custDataLst>
          </p:nvPr>
        </p:nvSpPr>
        <p:spPr>
          <a:xfrm>
            <a:off x="8499719" y="1190577"/>
            <a:ext cx="1828800" cy="513397"/>
          </a:xfrm>
          <a:prstGeom prst="rect">
            <a:avLst/>
          </a:prstGeom>
          <a:noFill/>
        </p:spPr>
        <p:txBody>
          <a:bodyPr wrap="square" lIns="0" tIns="0" rIns="0" bIns="0" rtlCol="0" anchor="t">
            <a:noAutofit/>
          </a:bodyPr>
          <a:p>
            <a:pPr algn="l">
              <a:lnSpc>
                <a:spcPct val="83000"/>
              </a:lnSpc>
            </a:pPr>
            <a:r>
              <a:rPr sz="3600" b="1">
                <a:solidFill>
                  <a:schemeClr val="accent1"/>
                </a:solidFill>
                <a:cs typeface="+mn-lt"/>
              </a:rPr>
              <a:t>超六成</a:t>
            </a:r>
            <a:endParaRPr sz="3600" b="1">
              <a:solidFill>
                <a:schemeClr val="accent1"/>
              </a:solidFill>
              <a:cs typeface="+mn-lt"/>
            </a:endParaRPr>
          </a:p>
        </p:txBody>
      </p:sp>
      <p:sp>
        <p:nvSpPr>
          <p:cNvPr id="10" name="文本框 9"/>
          <p:cNvSpPr txBox="1"/>
          <p:nvPr>
            <p:custDataLst>
              <p:tags r:id="rId5"/>
            </p:custDataLst>
          </p:nvPr>
        </p:nvSpPr>
        <p:spPr>
          <a:xfrm>
            <a:off x="6175620" y="1736360"/>
            <a:ext cx="5282879"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根源：适老化交互缺位</a:t>
            </a:r>
            <a:endParaRPr sz="2100" b="1" spc="63">
              <a:solidFill>
                <a:srgbClr val="1A3E5C"/>
              </a:solidFill>
              <a:cs typeface="+mn-lt"/>
            </a:endParaRPr>
          </a:p>
        </p:txBody>
      </p:sp>
      <p:sp>
        <p:nvSpPr>
          <p:cNvPr id="11" name="文本框 10"/>
          <p:cNvSpPr txBox="1"/>
          <p:nvPr>
            <p:custDataLst>
              <p:tags r:id="rId6"/>
            </p:custDataLst>
          </p:nvPr>
        </p:nvSpPr>
        <p:spPr>
          <a:xfrm>
            <a:off x="6175620" y="2165918"/>
            <a:ext cx="5282879" cy="504768"/>
          </a:xfrm>
          <a:prstGeom prst="rect">
            <a:avLst/>
          </a:prstGeom>
          <a:noFill/>
        </p:spPr>
        <p:txBody>
          <a:bodyPr wrap="square" lIns="0" tIns="0" rIns="0" bIns="0" rtlCol="0" anchor="t">
            <a:noAutofit/>
          </a:bodyPr>
          <a:p>
            <a:pPr algn="l">
              <a:lnSpc>
                <a:spcPct val="133000"/>
              </a:lnSpc>
            </a:pPr>
            <a:r>
              <a:rPr sz="1200">
                <a:solidFill>
                  <a:srgbClr val="5C748C"/>
                </a:solidFill>
                <a:cs typeface="+mn-lt"/>
              </a:rPr>
              <a:t>设备部署后老人不会用、不愿用，交互设计未贴合老年用户习惯，是闲置率居高不下的主因。</a:t>
            </a:r>
            <a:endParaRPr sz="1200">
              <a:solidFill>
                <a:srgbClr val="5C748C"/>
              </a:solidFill>
              <a:cs typeface="+mn-lt"/>
            </a:endParaRPr>
          </a:p>
        </p:txBody>
      </p:sp>
      <p:sp>
        <p:nvSpPr>
          <p:cNvPr id="12" name="矩形 11"/>
          <p:cNvSpPr/>
          <p:nvPr>
            <p:custDataLst>
              <p:tags r:id="rId7"/>
            </p:custDataLst>
          </p:nvPr>
        </p:nvSpPr>
        <p:spPr>
          <a:xfrm>
            <a:off x="6175375" y="2778760"/>
            <a:ext cx="5282565"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 name="图片 3" descr="b8f99725-b4a8-11f1-8983-4afedfe5e86a"/>
          <p:cNvPicPr>
            <a:picLocks noChangeAspect="1"/>
          </p:cNvPicPr>
          <p:nvPr>
            <p:custDataLst>
              <p:tags r:id="rId8"/>
            </p:custDataLst>
          </p:nvPr>
        </p:nvPicPr>
        <p:blipFill>
          <a:blip r:embed="rId9"/>
          <a:srcRect t="45" r="5" b="67"/>
          <a:stretch>
            <a:fillRect/>
          </a:stretch>
        </p:blipFill>
        <p:spPr>
          <a:xfrm>
            <a:off x="571500" y="1058575"/>
            <a:ext cx="5175250" cy="5417790"/>
          </a:xfrm>
          <a:custGeom>
            <a:avLst/>
            <a:gdLst/>
            <a:ahLst/>
            <a:cxnLst>
              <a:cxn ang="3">
                <a:pos x="hc" y="t"/>
              </a:cxn>
              <a:cxn ang="cd2">
                <a:pos x="l" y="vc"/>
              </a:cxn>
              <a:cxn ang="cd4">
                <a:pos x="hc" y="b"/>
              </a:cxn>
              <a:cxn ang="0">
                <a:pos x="r" y="vc"/>
              </a:cxn>
            </a:cxnLst>
            <a:rect l="l" t="t" r="r" b="b"/>
            <a:pathLst>
              <a:path w="8150" h="8532">
                <a:moveTo>
                  <a:pt x="300" y="0"/>
                </a:moveTo>
                <a:lnTo>
                  <a:pt x="7850" y="0"/>
                </a:lnTo>
                <a:cubicBezTo>
                  <a:pt x="8016" y="0"/>
                  <a:pt x="8150" y="134"/>
                  <a:pt x="8150" y="300"/>
                </a:cubicBezTo>
                <a:lnTo>
                  <a:pt x="8150" y="8233"/>
                </a:lnTo>
                <a:cubicBezTo>
                  <a:pt x="8150" y="8390"/>
                  <a:pt x="8029" y="8520"/>
                  <a:pt x="7874" y="8532"/>
                </a:cubicBezTo>
                <a:lnTo>
                  <a:pt x="276" y="8532"/>
                </a:lnTo>
                <a:cubicBezTo>
                  <a:pt x="121" y="8520"/>
                  <a:pt x="0" y="8390"/>
                  <a:pt x="0" y="8233"/>
                </a:cubicBezTo>
                <a:lnTo>
                  <a:pt x="0" y="300"/>
                </a:lnTo>
                <a:cubicBezTo>
                  <a:pt x="0" y="134"/>
                  <a:pt x="134" y="0"/>
                  <a:pt x="300" y="0"/>
                </a:cubicBezTo>
                <a:close/>
              </a:path>
            </a:pathLst>
          </a:custGeom>
        </p:spPr>
      </p:pic>
      <p:sp>
        <p:nvSpPr>
          <p:cNvPr id="13" name="任意多边形 12"/>
          <p:cNvSpPr/>
          <p:nvPr>
            <p:custDataLst>
              <p:tags r:id="rId10"/>
            </p:custDataLst>
          </p:nvPr>
        </p:nvSpPr>
        <p:spPr>
          <a:xfrm>
            <a:off x="6017895" y="3107690"/>
            <a:ext cx="5597525" cy="3364230"/>
          </a:xfrm>
          <a:custGeom>
            <a:avLst/>
            <a:gdLst>
              <a:gd name="sw" fmla="*/ 1 w 8814"/>
              <a:gd name="sh" fmla="*/ 1 h 5298"/>
              <a:gd name="mins" fmla="min sw sh"/>
              <a:gd name="dsw" fmla="+- 0 sw mins"/>
              <a:gd name="dsh" fmla="+- 0 sh mins"/>
              <a:gd name="p0x0" fmla="*/ 300 w 8814"/>
              <a:gd name="p0y0" fmla="*/ 0 h 5298"/>
              <a:gd name="p0x1" fmla="*/ 8514 w 8814"/>
              <a:gd name="p0y1" fmla="*/ 0 h 5298"/>
              <a:gd name="p0x2" fmla="*/ 8680 w 8814"/>
              <a:gd name="p0y2" fmla="*/ 0 h 5298"/>
              <a:gd name="p0x3" fmla="*/ 8814 w 8814"/>
              <a:gd name="p0y3" fmla="*/ 134 h 5298"/>
              <a:gd name="p0x4" fmla="*/ 8814 w 8814"/>
              <a:gd name="p0y4" fmla="*/ 300 h 5298"/>
              <a:gd name="p0x5" fmla="*/ 8814 w 8814"/>
              <a:gd name="p0y5" fmla="*/ 4998 h 5298"/>
              <a:gd name="p0x6" fmla="*/ 8814 w 8814"/>
              <a:gd name="p0y6" fmla="*/ 5163 h 5298"/>
              <a:gd name="p0x7" fmla="*/ 8680 w 8814"/>
              <a:gd name="p0y7" fmla="*/ 5298 h 5298"/>
              <a:gd name="p0x8" fmla="*/ 8514 w 8814"/>
              <a:gd name="p0y8" fmla="*/ 5298 h 5298"/>
              <a:gd name="p0x9" fmla="*/ 300 w 8814"/>
              <a:gd name="p0y9" fmla="*/ 5298 h 5298"/>
              <a:gd name="p0x10" fmla="*/ 134 w 8814"/>
              <a:gd name="p0y10" fmla="*/ 5298 h 5298"/>
              <a:gd name="p0x11" fmla="*/ 0 w 8814"/>
              <a:gd name="p0y11" fmla="*/ 5163 h 5298"/>
              <a:gd name="p0x12" fmla="*/ 0 w 8814"/>
              <a:gd name="p0y12" fmla="*/ 4998 h 5298"/>
              <a:gd name="p0x13" fmla="*/ 0 w 8814"/>
              <a:gd name="p0y13" fmla="*/ 300 h 5298"/>
              <a:gd name="p0x14" fmla="*/ 0 w 8814"/>
              <a:gd name="p0y14" fmla="*/ 134 h 5298"/>
              <a:gd name="p0x15" fmla="*/ 134 w 8814"/>
              <a:gd name="p0y15" fmla="*/ 0 h 5298"/>
              <a:gd name="p0x16" fmla="*/ 300 w 8814"/>
              <a:gd name="p0y16" fmla="*/ 0 h 5298"/>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41" name="组合 40"/>
          <p:cNvGrpSpPr/>
          <p:nvPr/>
        </p:nvGrpSpPr>
        <p:grpSpPr>
          <a:xfrm>
            <a:off x="6175375" y="3226435"/>
            <a:ext cx="5281930" cy="504190"/>
            <a:chOff x="9725" y="5081"/>
            <a:chExt cx="8318" cy="794"/>
          </a:xfrm>
        </p:grpSpPr>
        <p:sp>
          <p:nvSpPr>
            <p:cNvPr id="14" name="任意多边形 13"/>
            <p:cNvSpPr/>
            <p:nvPr>
              <p:custDataLst>
                <p:tags r:id="rId11"/>
              </p:custDataLst>
            </p:nvPr>
          </p:nvSpPr>
          <p:spPr>
            <a:xfrm>
              <a:off x="9725" y="5081"/>
              <a:ext cx="8319" cy="795"/>
            </a:xfrm>
            <a:custGeom>
              <a:avLst/>
              <a:gdLst>
                <a:gd name="sw" fmla="*/ 1 w 8319"/>
                <a:gd name="sh" fmla="*/ 1 h 795"/>
                <a:gd name="mins" fmla="min sw sh"/>
                <a:gd name="dsw" fmla="+- 0 sw mins"/>
                <a:gd name="dsh" fmla="+- 0 sh mins"/>
                <a:gd name="p0x0" fmla="*/ 0 w 8319"/>
                <a:gd name="p0y0" fmla="*/ 0 h 795"/>
                <a:gd name="p0x1" fmla="*/ 8319 w 8319"/>
                <a:gd name="p0y1" fmla="*/ 0 h 795"/>
                <a:gd name="p0x2" fmla="*/ 8319 w 8319"/>
                <a:gd name="p0y2" fmla="*/ 795 h 795"/>
                <a:gd name="p0x3" fmla="*/ 0 w 8319"/>
                <a:gd name="p0y3" fmla="*/ 795 h 795"/>
                <a:gd name="p0x4" fmla="*/ 0 w 8319"/>
                <a:gd name="p0y4" fmla="*/ 0 h 79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任意多边形 14"/>
            <p:cNvSpPr/>
            <p:nvPr>
              <p:custDataLst>
                <p:tags r:id="rId12"/>
              </p:custDataLst>
            </p:nvPr>
          </p:nvSpPr>
          <p:spPr>
            <a:xfrm>
              <a:off x="9725" y="5861"/>
              <a:ext cx="8319" cy="15"/>
            </a:xfrm>
            <a:custGeom>
              <a:avLst/>
              <a:gdLst>
                <a:gd name="sw" fmla="*/ 1 w 8319"/>
                <a:gd name="sh" fmla="*/ 1 h 15"/>
                <a:gd name="mins" fmla="min sw sh"/>
                <a:gd name="dsw" fmla="+- 0 sw mins"/>
                <a:gd name="dsh" fmla="+- 0 sh mins"/>
                <a:gd name="p0x0" fmla="*/ 8319 w 8319"/>
                <a:gd name="p0y0" fmla="*/ 15 h 15"/>
                <a:gd name="p0x1" fmla="*/ 0 w 8319"/>
                <a:gd name="p0y1" fmla="*/ 15 h 15"/>
                <a:gd name="p0x2" fmla="*/ 0 w 8319"/>
                <a:gd name="p0y2" fmla="*/ 0 h 15"/>
                <a:gd name="p0x3" fmla="*/ 8319 w 8319"/>
                <a:gd name="p0y3" fmla="*/ 0 h 15"/>
                <a:gd name="p0x4" fmla="*/ 8319 w 8319"/>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7" name="任意多边形 16"/>
          <p:cNvSpPr/>
          <p:nvPr>
            <p:custDataLst>
              <p:tags r:id="rId13"/>
            </p:custDataLst>
          </p:nvPr>
        </p:nvSpPr>
        <p:spPr>
          <a:xfrm>
            <a:off x="6175375" y="3226435"/>
            <a:ext cx="419100" cy="419100"/>
          </a:xfrm>
          <a:custGeom>
            <a:avLst/>
            <a:gdLst>
              <a:gd name="sw" fmla="*/ 1 w 660"/>
              <a:gd name="sh" fmla="*/ 1 h 660"/>
              <a:gd name="mins" fmla="min sw sh"/>
              <a:gd name="dsw" fmla="+- 0 sw mins"/>
              <a:gd name="dsh" fmla="+- 0 sh mins"/>
              <a:gd name="p0x0" fmla="*/ 210 w 660"/>
              <a:gd name="p0y0" fmla="*/ 0 h 660"/>
              <a:gd name="p0x1" fmla="*/ 450 w 660"/>
              <a:gd name="p0y1" fmla="*/ 0 h 660"/>
              <a:gd name="p0x2" fmla="*/ 565 w 660"/>
              <a:gd name="p0y2" fmla="*/ 0 h 660"/>
              <a:gd name="p0x3" fmla="*/ 660 w 660"/>
              <a:gd name="p0y3" fmla="*/ 94 h 660"/>
              <a:gd name="p0x4" fmla="*/ 660 w 660"/>
              <a:gd name="p0y4" fmla="*/ 210 h 660"/>
              <a:gd name="p0x5" fmla="*/ 660 w 660"/>
              <a:gd name="p0y5" fmla="*/ 450 h 660"/>
              <a:gd name="p0x6" fmla="*/ 660 w 660"/>
              <a:gd name="p0y6" fmla="*/ 565 h 660"/>
              <a:gd name="p0x7" fmla="*/ 565 w 660"/>
              <a:gd name="p0y7" fmla="*/ 660 h 660"/>
              <a:gd name="p0x8" fmla="*/ 450 w 660"/>
              <a:gd name="p0y8" fmla="*/ 660 h 660"/>
              <a:gd name="p0x9" fmla="*/ 210 w 660"/>
              <a:gd name="p0y9" fmla="*/ 660 h 660"/>
              <a:gd name="p0x10" fmla="*/ 94 w 660"/>
              <a:gd name="p0y10" fmla="*/ 660 h 660"/>
              <a:gd name="p0x11" fmla="*/ 0 w 660"/>
              <a:gd name="p0y11" fmla="*/ 565 h 660"/>
              <a:gd name="p0x12" fmla="*/ 0 w 660"/>
              <a:gd name="p0y12" fmla="*/ 450 h 660"/>
              <a:gd name="p0x13" fmla="*/ 0 w 660"/>
              <a:gd name="p0y13" fmla="*/ 210 h 660"/>
              <a:gd name="p0x14" fmla="*/ 0 w 660"/>
              <a:gd name="p0y14" fmla="*/ 94 h 660"/>
              <a:gd name="p0x15" fmla="*/ 94 w 660"/>
              <a:gd name="p0y15" fmla="*/ 0 h 660"/>
              <a:gd name="p0x16" fmla="*/ 21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8" name="图片 17"/>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rcRect l="-4510" t="-2500" r="-4510" b="-2500"/>
          <a:stretch>
            <a:fillRect/>
          </a:stretch>
        </p:blipFill>
        <p:spPr>
          <a:xfrm>
            <a:off x="6296660" y="3336290"/>
            <a:ext cx="176530" cy="200025"/>
          </a:xfrm>
          <a:prstGeom prst="rect">
            <a:avLst/>
          </a:prstGeom>
        </p:spPr>
      </p:pic>
      <p:sp>
        <p:nvSpPr>
          <p:cNvPr id="20" name="文本框 19"/>
          <p:cNvSpPr txBox="1"/>
          <p:nvPr>
            <p:custDataLst>
              <p:tags r:id="rId17"/>
            </p:custDataLst>
          </p:nvPr>
        </p:nvSpPr>
        <p:spPr>
          <a:xfrm>
            <a:off x="6709019" y="3285020"/>
            <a:ext cx="2152126"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适老化交互设计要点</a:t>
            </a:r>
            <a:endParaRPr sz="1650" b="1" spc="49">
              <a:solidFill>
                <a:srgbClr val="1A3E5C"/>
              </a:solidFill>
              <a:cs typeface="+mn-lt"/>
            </a:endParaRPr>
          </a:p>
        </p:txBody>
      </p:sp>
      <p:sp>
        <p:nvSpPr>
          <p:cNvPr id="21" name="任意多边形 20"/>
          <p:cNvSpPr/>
          <p:nvPr>
            <p:custDataLst>
              <p:tags r:id="rId18"/>
            </p:custDataLst>
          </p:nvPr>
        </p:nvSpPr>
        <p:spPr>
          <a:xfrm>
            <a:off x="6179820" y="3830320"/>
            <a:ext cx="5273675" cy="417195"/>
          </a:xfrm>
          <a:custGeom>
            <a:avLst/>
            <a:gdLst>
              <a:gd name="sw" fmla="*/ 1 w 8304"/>
              <a:gd name="sh" fmla="*/ 1 h 656"/>
              <a:gd name="mins" fmla="min sw sh"/>
              <a:gd name="dsw" fmla="+- 0 sw mins"/>
              <a:gd name="dsh" fmla="+- 0 sh mins"/>
              <a:gd name="p0x0" fmla="*/ 120 w 8304"/>
              <a:gd name="p0y0" fmla="*/ 0 h 656"/>
              <a:gd name="p0x1" fmla="*/ 8184 w 8304"/>
              <a:gd name="p0y1" fmla="*/ 0 h 656"/>
              <a:gd name="p0x2" fmla="*/ 8250 w 8304"/>
              <a:gd name="p0y2" fmla="*/ 0 h 656"/>
              <a:gd name="p0x3" fmla="*/ 8304 w 8304"/>
              <a:gd name="p0y3" fmla="*/ 53 h 656"/>
              <a:gd name="p0x4" fmla="*/ 8304 w 8304"/>
              <a:gd name="p0y4" fmla="*/ 120 h 656"/>
              <a:gd name="p0x5" fmla="*/ 8304 w 8304"/>
              <a:gd name="p0y5" fmla="*/ 536 h 656"/>
              <a:gd name="p0x6" fmla="*/ 8304 w 8304"/>
              <a:gd name="p0y6" fmla="*/ 603 h 656"/>
              <a:gd name="p0x7" fmla="*/ 8250 w 8304"/>
              <a:gd name="p0y7" fmla="*/ 656 h 656"/>
              <a:gd name="p0x8" fmla="*/ 8184 w 8304"/>
              <a:gd name="p0y8" fmla="*/ 656 h 656"/>
              <a:gd name="p0x9" fmla="*/ 120 w 8304"/>
              <a:gd name="p0y9" fmla="*/ 656 h 656"/>
              <a:gd name="p0x10" fmla="*/ 53 w 8304"/>
              <a:gd name="p0y10" fmla="*/ 656 h 656"/>
              <a:gd name="p0x11" fmla="*/ 0 w 8304"/>
              <a:gd name="p0y11" fmla="*/ 603 h 656"/>
              <a:gd name="p0x12" fmla="*/ 0 w 8304"/>
              <a:gd name="p0y12" fmla="*/ 536 h 656"/>
              <a:gd name="p0x13" fmla="*/ 0 w 8304"/>
              <a:gd name="p0y13" fmla="*/ 120 h 656"/>
              <a:gd name="p0x14" fmla="*/ 0 w 8304"/>
              <a:gd name="p0y14" fmla="*/ 53 h 656"/>
              <a:gd name="p0x15" fmla="*/ 53 w 8304"/>
              <a:gd name="p0y15" fmla="*/ 0 h 656"/>
              <a:gd name="p0x16" fmla="*/ 120 w 8304"/>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19"/>
            </p:custDataLst>
          </p:nvPr>
        </p:nvSpPr>
        <p:spPr>
          <a:xfrm>
            <a:off x="6299200" y="3930015"/>
            <a:ext cx="457200" cy="236220"/>
          </a:xfrm>
          <a:custGeom>
            <a:avLst/>
            <a:gdLst>
              <a:gd name="sw" fmla="*/ 1 w 720"/>
              <a:gd name="sh" fmla="*/ 1 h 371"/>
              <a:gd name="mins" fmla="min sw sh"/>
              <a:gd name="dsw" fmla="+- 0 sw mins"/>
              <a:gd name="dsh" fmla="+- 0 sh mins"/>
              <a:gd name="p0x0" fmla="*/ 120 w 720"/>
              <a:gd name="p0y0" fmla="*/ 0 h 371"/>
              <a:gd name="p0x1" fmla="*/ 600 w 720"/>
              <a:gd name="p0y1" fmla="*/ 0 h 371"/>
              <a:gd name="p0x2" fmla="*/ 666 w 720"/>
              <a:gd name="p0y2" fmla="*/ 0 h 371"/>
              <a:gd name="p0x3" fmla="*/ 720 w 720"/>
              <a:gd name="p0y3" fmla="*/ 53 h 371"/>
              <a:gd name="p0x4" fmla="*/ 720 w 720"/>
              <a:gd name="p0y4" fmla="*/ 120 h 371"/>
              <a:gd name="p0x5" fmla="*/ 720 w 720"/>
              <a:gd name="p0y5" fmla="*/ 251 h 371"/>
              <a:gd name="p0x6" fmla="*/ 720 w 720"/>
              <a:gd name="p0y6" fmla="*/ 318 h 371"/>
              <a:gd name="p0x7" fmla="*/ 666 w 720"/>
              <a:gd name="p0y7" fmla="*/ 371 h 371"/>
              <a:gd name="p0x8" fmla="*/ 600 w 720"/>
              <a:gd name="p0y8" fmla="*/ 371 h 371"/>
              <a:gd name="p0x9" fmla="*/ 120 w 720"/>
              <a:gd name="p0y9" fmla="*/ 371 h 371"/>
              <a:gd name="p0x10" fmla="*/ 53 w 720"/>
              <a:gd name="p0y10" fmla="*/ 371 h 371"/>
              <a:gd name="p0x11" fmla="*/ 0 w 720"/>
              <a:gd name="p0y11" fmla="*/ 318 h 371"/>
              <a:gd name="p0x12" fmla="*/ 0 w 720"/>
              <a:gd name="p0y12" fmla="*/ 251 h 371"/>
              <a:gd name="p0x13" fmla="*/ 0 w 720"/>
              <a:gd name="p0y13" fmla="*/ 120 h 371"/>
              <a:gd name="p0x14" fmla="*/ 0 w 720"/>
              <a:gd name="p0y14" fmla="*/ 53 h 371"/>
              <a:gd name="p0x15" fmla="*/ 53 w 720"/>
              <a:gd name="p0y15" fmla="*/ 0 h 371"/>
              <a:gd name="p0x16" fmla="*/ 120 w 72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custDataLst>
              <p:tags r:id="rId20"/>
            </p:custDataLst>
          </p:nvPr>
        </p:nvSpPr>
        <p:spPr>
          <a:xfrm>
            <a:off x="6375645" y="3937140"/>
            <a:ext cx="4572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界面</a:t>
            </a:r>
            <a:endParaRPr sz="1200" b="1">
              <a:solidFill>
                <a:schemeClr val="accent1">
                  <a:lumMod val="61640"/>
                </a:schemeClr>
              </a:solidFill>
              <a:cs typeface="+mn-lt"/>
            </a:endParaRPr>
          </a:p>
        </p:txBody>
      </p:sp>
      <p:sp>
        <p:nvSpPr>
          <p:cNvPr id="24" name="文本框 23"/>
          <p:cNvSpPr txBox="1"/>
          <p:nvPr>
            <p:custDataLst>
              <p:tags r:id="rId21"/>
            </p:custDataLst>
          </p:nvPr>
        </p:nvSpPr>
        <p:spPr>
          <a:xfrm>
            <a:off x="6832921" y="3900706"/>
            <a:ext cx="1609801"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大字体、大图标、高对比度</a:t>
            </a:r>
            <a:endParaRPr sz="975">
              <a:solidFill>
                <a:schemeClr val="tx2"/>
              </a:solidFill>
              <a:cs typeface="+mn-lt"/>
            </a:endParaRPr>
          </a:p>
        </p:txBody>
      </p:sp>
      <p:sp>
        <p:nvSpPr>
          <p:cNvPr id="25" name="任意多边形 24"/>
          <p:cNvSpPr/>
          <p:nvPr>
            <p:custDataLst>
              <p:tags r:id="rId22"/>
            </p:custDataLst>
          </p:nvPr>
        </p:nvSpPr>
        <p:spPr>
          <a:xfrm>
            <a:off x="6179820" y="4351020"/>
            <a:ext cx="5273675" cy="417195"/>
          </a:xfrm>
          <a:custGeom>
            <a:avLst/>
            <a:gdLst>
              <a:gd name="sw" fmla="*/ 1 w 8304"/>
              <a:gd name="sh" fmla="*/ 1 h 656"/>
              <a:gd name="mins" fmla="min sw sh"/>
              <a:gd name="dsw" fmla="+- 0 sw mins"/>
              <a:gd name="dsh" fmla="+- 0 sh mins"/>
              <a:gd name="p0x0" fmla="*/ 120 w 8304"/>
              <a:gd name="p0y0" fmla="*/ 0 h 656"/>
              <a:gd name="p0x1" fmla="*/ 8184 w 8304"/>
              <a:gd name="p0y1" fmla="*/ 0 h 656"/>
              <a:gd name="p0x2" fmla="*/ 8250 w 8304"/>
              <a:gd name="p0y2" fmla="*/ 0 h 656"/>
              <a:gd name="p0x3" fmla="*/ 8304 w 8304"/>
              <a:gd name="p0y3" fmla="*/ 53 h 656"/>
              <a:gd name="p0x4" fmla="*/ 8304 w 8304"/>
              <a:gd name="p0y4" fmla="*/ 120 h 656"/>
              <a:gd name="p0x5" fmla="*/ 8304 w 8304"/>
              <a:gd name="p0y5" fmla="*/ 536 h 656"/>
              <a:gd name="p0x6" fmla="*/ 8304 w 8304"/>
              <a:gd name="p0y6" fmla="*/ 603 h 656"/>
              <a:gd name="p0x7" fmla="*/ 8250 w 8304"/>
              <a:gd name="p0y7" fmla="*/ 656 h 656"/>
              <a:gd name="p0x8" fmla="*/ 8184 w 8304"/>
              <a:gd name="p0y8" fmla="*/ 656 h 656"/>
              <a:gd name="p0x9" fmla="*/ 120 w 8304"/>
              <a:gd name="p0y9" fmla="*/ 656 h 656"/>
              <a:gd name="p0x10" fmla="*/ 53 w 8304"/>
              <a:gd name="p0y10" fmla="*/ 656 h 656"/>
              <a:gd name="p0x11" fmla="*/ 0 w 8304"/>
              <a:gd name="p0y11" fmla="*/ 603 h 656"/>
              <a:gd name="p0x12" fmla="*/ 0 w 8304"/>
              <a:gd name="p0y12" fmla="*/ 536 h 656"/>
              <a:gd name="p0x13" fmla="*/ 0 w 8304"/>
              <a:gd name="p0y13" fmla="*/ 120 h 656"/>
              <a:gd name="p0x14" fmla="*/ 0 w 8304"/>
              <a:gd name="p0y14" fmla="*/ 53 h 656"/>
              <a:gd name="p0x15" fmla="*/ 53 w 8304"/>
              <a:gd name="p0y15" fmla="*/ 0 h 656"/>
              <a:gd name="p0x16" fmla="*/ 120 w 8304"/>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3"/>
            </p:custDataLst>
          </p:nvPr>
        </p:nvSpPr>
        <p:spPr>
          <a:xfrm>
            <a:off x="6299200" y="4450715"/>
            <a:ext cx="457200" cy="236220"/>
          </a:xfrm>
          <a:custGeom>
            <a:avLst/>
            <a:gdLst>
              <a:gd name="sw" fmla="*/ 1 w 720"/>
              <a:gd name="sh" fmla="*/ 1 h 371"/>
              <a:gd name="mins" fmla="min sw sh"/>
              <a:gd name="dsw" fmla="+- 0 sw mins"/>
              <a:gd name="dsh" fmla="+- 0 sh mins"/>
              <a:gd name="p0x0" fmla="*/ 120 w 720"/>
              <a:gd name="p0y0" fmla="*/ 0 h 371"/>
              <a:gd name="p0x1" fmla="*/ 600 w 720"/>
              <a:gd name="p0y1" fmla="*/ 0 h 371"/>
              <a:gd name="p0x2" fmla="*/ 666 w 720"/>
              <a:gd name="p0y2" fmla="*/ 0 h 371"/>
              <a:gd name="p0x3" fmla="*/ 720 w 720"/>
              <a:gd name="p0y3" fmla="*/ 53 h 371"/>
              <a:gd name="p0x4" fmla="*/ 720 w 720"/>
              <a:gd name="p0y4" fmla="*/ 120 h 371"/>
              <a:gd name="p0x5" fmla="*/ 720 w 720"/>
              <a:gd name="p0y5" fmla="*/ 251 h 371"/>
              <a:gd name="p0x6" fmla="*/ 720 w 720"/>
              <a:gd name="p0y6" fmla="*/ 318 h 371"/>
              <a:gd name="p0x7" fmla="*/ 666 w 720"/>
              <a:gd name="p0y7" fmla="*/ 371 h 371"/>
              <a:gd name="p0x8" fmla="*/ 600 w 720"/>
              <a:gd name="p0y8" fmla="*/ 371 h 371"/>
              <a:gd name="p0x9" fmla="*/ 120 w 720"/>
              <a:gd name="p0y9" fmla="*/ 371 h 371"/>
              <a:gd name="p0x10" fmla="*/ 53 w 720"/>
              <a:gd name="p0y10" fmla="*/ 371 h 371"/>
              <a:gd name="p0x11" fmla="*/ 0 w 720"/>
              <a:gd name="p0y11" fmla="*/ 318 h 371"/>
              <a:gd name="p0x12" fmla="*/ 0 w 720"/>
              <a:gd name="p0y12" fmla="*/ 251 h 371"/>
              <a:gd name="p0x13" fmla="*/ 0 w 720"/>
              <a:gd name="p0y13" fmla="*/ 120 h 371"/>
              <a:gd name="p0x14" fmla="*/ 0 w 720"/>
              <a:gd name="p0y14" fmla="*/ 53 h 371"/>
              <a:gd name="p0x15" fmla="*/ 53 w 720"/>
              <a:gd name="p0y15" fmla="*/ 0 h 371"/>
              <a:gd name="p0x16" fmla="*/ 120 w 72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文本框 26"/>
          <p:cNvSpPr txBox="1"/>
          <p:nvPr>
            <p:custDataLst>
              <p:tags r:id="rId24"/>
            </p:custDataLst>
          </p:nvPr>
        </p:nvSpPr>
        <p:spPr>
          <a:xfrm>
            <a:off x="6375645" y="4457814"/>
            <a:ext cx="4572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操作</a:t>
            </a:r>
            <a:endParaRPr sz="1200" b="1">
              <a:solidFill>
                <a:schemeClr val="accent1">
                  <a:lumMod val="61640"/>
                </a:schemeClr>
              </a:solidFill>
              <a:cs typeface="+mn-lt"/>
            </a:endParaRPr>
          </a:p>
        </p:txBody>
      </p:sp>
      <p:sp>
        <p:nvSpPr>
          <p:cNvPr id="28" name="文本框 27"/>
          <p:cNvSpPr txBox="1"/>
          <p:nvPr>
            <p:custDataLst>
              <p:tags r:id="rId25"/>
            </p:custDataLst>
          </p:nvPr>
        </p:nvSpPr>
        <p:spPr>
          <a:xfrm>
            <a:off x="6832921" y="4421381"/>
            <a:ext cx="2352751"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一键启动、语音控制、自动运行三类路径</a:t>
            </a:r>
            <a:endParaRPr sz="975">
              <a:solidFill>
                <a:schemeClr val="tx2"/>
              </a:solidFill>
              <a:cs typeface="+mn-lt"/>
            </a:endParaRPr>
          </a:p>
        </p:txBody>
      </p:sp>
      <p:sp>
        <p:nvSpPr>
          <p:cNvPr id="29" name="任意多边形 28"/>
          <p:cNvSpPr/>
          <p:nvPr>
            <p:custDataLst>
              <p:tags r:id="rId26"/>
            </p:custDataLst>
          </p:nvPr>
        </p:nvSpPr>
        <p:spPr>
          <a:xfrm>
            <a:off x="6179820" y="4871720"/>
            <a:ext cx="5273675" cy="417195"/>
          </a:xfrm>
          <a:custGeom>
            <a:avLst/>
            <a:gdLst>
              <a:gd name="sw" fmla="*/ 1 w 8304"/>
              <a:gd name="sh" fmla="*/ 1 h 656"/>
              <a:gd name="mins" fmla="min sw sh"/>
              <a:gd name="dsw" fmla="+- 0 sw mins"/>
              <a:gd name="dsh" fmla="+- 0 sh mins"/>
              <a:gd name="p0x0" fmla="*/ 120 w 8304"/>
              <a:gd name="p0y0" fmla="*/ 0 h 656"/>
              <a:gd name="p0x1" fmla="*/ 8184 w 8304"/>
              <a:gd name="p0y1" fmla="*/ 0 h 656"/>
              <a:gd name="p0x2" fmla="*/ 8250 w 8304"/>
              <a:gd name="p0y2" fmla="*/ 0 h 656"/>
              <a:gd name="p0x3" fmla="*/ 8304 w 8304"/>
              <a:gd name="p0y3" fmla="*/ 53 h 656"/>
              <a:gd name="p0x4" fmla="*/ 8304 w 8304"/>
              <a:gd name="p0y4" fmla="*/ 120 h 656"/>
              <a:gd name="p0x5" fmla="*/ 8304 w 8304"/>
              <a:gd name="p0y5" fmla="*/ 536 h 656"/>
              <a:gd name="p0x6" fmla="*/ 8304 w 8304"/>
              <a:gd name="p0y6" fmla="*/ 603 h 656"/>
              <a:gd name="p0x7" fmla="*/ 8250 w 8304"/>
              <a:gd name="p0y7" fmla="*/ 656 h 656"/>
              <a:gd name="p0x8" fmla="*/ 8184 w 8304"/>
              <a:gd name="p0y8" fmla="*/ 656 h 656"/>
              <a:gd name="p0x9" fmla="*/ 120 w 8304"/>
              <a:gd name="p0y9" fmla="*/ 656 h 656"/>
              <a:gd name="p0x10" fmla="*/ 53 w 8304"/>
              <a:gd name="p0y10" fmla="*/ 656 h 656"/>
              <a:gd name="p0x11" fmla="*/ 0 w 8304"/>
              <a:gd name="p0y11" fmla="*/ 603 h 656"/>
              <a:gd name="p0x12" fmla="*/ 0 w 8304"/>
              <a:gd name="p0y12" fmla="*/ 536 h 656"/>
              <a:gd name="p0x13" fmla="*/ 0 w 8304"/>
              <a:gd name="p0y13" fmla="*/ 120 h 656"/>
              <a:gd name="p0x14" fmla="*/ 0 w 8304"/>
              <a:gd name="p0y14" fmla="*/ 53 h 656"/>
              <a:gd name="p0x15" fmla="*/ 53 w 8304"/>
              <a:gd name="p0y15" fmla="*/ 0 h 656"/>
              <a:gd name="p0x16" fmla="*/ 120 w 8304"/>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7"/>
            </p:custDataLst>
          </p:nvPr>
        </p:nvSpPr>
        <p:spPr>
          <a:xfrm>
            <a:off x="6299200" y="4971415"/>
            <a:ext cx="457200" cy="236220"/>
          </a:xfrm>
          <a:custGeom>
            <a:avLst/>
            <a:gdLst>
              <a:gd name="sw" fmla="*/ 1 w 720"/>
              <a:gd name="sh" fmla="*/ 1 h 371"/>
              <a:gd name="mins" fmla="min sw sh"/>
              <a:gd name="dsw" fmla="+- 0 sw mins"/>
              <a:gd name="dsh" fmla="+- 0 sh mins"/>
              <a:gd name="p0x0" fmla="*/ 120 w 720"/>
              <a:gd name="p0y0" fmla="*/ 0 h 371"/>
              <a:gd name="p0x1" fmla="*/ 600 w 720"/>
              <a:gd name="p0y1" fmla="*/ 0 h 371"/>
              <a:gd name="p0x2" fmla="*/ 666 w 720"/>
              <a:gd name="p0y2" fmla="*/ 0 h 371"/>
              <a:gd name="p0x3" fmla="*/ 720 w 720"/>
              <a:gd name="p0y3" fmla="*/ 53 h 371"/>
              <a:gd name="p0x4" fmla="*/ 720 w 720"/>
              <a:gd name="p0y4" fmla="*/ 120 h 371"/>
              <a:gd name="p0x5" fmla="*/ 720 w 720"/>
              <a:gd name="p0y5" fmla="*/ 251 h 371"/>
              <a:gd name="p0x6" fmla="*/ 720 w 720"/>
              <a:gd name="p0y6" fmla="*/ 318 h 371"/>
              <a:gd name="p0x7" fmla="*/ 666 w 720"/>
              <a:gd name="p0y7" fmla="*/ 371 h 371"/>
              <a:gd name="p0x8" fmla="*/ 600 w 720"/>
              <a:gd name="p0y8" fmla="*/ 371 h 371"/>
              <a:gd name="p0x9" fmla="*/ 120 w 720"/>
              <a:gd name="p0y9" fmla="*/ 371 h 371"/>
              <a:gd name="p0x10" fmla="*/ 53 w 720"/>
              <a:gd name="p0y10" fmla="*/ 371 h 371"/>
              <a:gd name="p0x11" fmla="*/ 0 w 720"/>
              <a:gd name="p0y11" fmla="*/ 318 h 371"/>
              <a:gd name="p0x12" fmla="*/ 0 w 720"/>
              <a:gd name="p0y12" fmla="*/ 251 h 371"/>
              <a:gd name="p0x13" fmla="*/ 0 w 720"/>
              <a:gd name="p0y13" fmla="*/ 120 h 371"/>
              <a:gd name="p0x14" fmla="*/ 0 w 720"/>
              <a:gd name="p0y14" fmla="*/ 53 h 371"/>
              <a:gd name="p0x15" fmla="*/ 53 w 720"/>
              <a:gd name="p0y15" fmla="*/ 0 h 371"/>
              <a:gd name="p0x16" fmla="*/ 120 w 72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文本框 30"/>
          <p:cNvSpPr txBox="1"/>
          <p:nvPr>
            <p:custDataLst>
              <p:tags r:id="rId28"/>
            </p:custDataLst>
          </p:nvPr>
        </p:nvSpPr>
        <p:spPr>
          <a:xfrm>
            <a:off x="6375645" y="4978489"/>
            <a:ext cx="4572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语音</a:t>
            </a:r>
            <a:endParaRPr sz="1200" b="1">
              <a:solidFill>
                <a:schemeClr val="accent1">
                  <a:lumMod val="61640"/>
                </a:schemeClr>
              </a:solidFill>
              <a:cs typeface="+mn-lt"/>
            </a:endParaRPr>
          </a:p>
        </p:txBody>
      </p:sp>
      <p:sp>
        <p:nvSpPr>
          <p:cNvPr id="32" name="文本框 31"/>
          <p:cNvSpPr txBox="1"/>
          <p:nvPr>
            <p:custDataLst>
              <p:tags r:id="rId29"/>
            </p:custDataLst>
          </p:nvPr>
        </p:nvSpPr>
        <p:spPr>
          <a:xfrm>
            <a:off x="6832921" y="4942056"/>
            <a:ext cx="3420742"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理解大白话与方言，如</a:t>
            </a:r>
            <a:r>
              <a:rPr lang="en-US" sz="975" b="1">
                <a:solidFill>
                  <a:schemeClr val="tx2"/>
                </a:solidFill>
                <a:cs typeface="+mn-lt"/>
              </a:rPr>
              <a:t>"</a:t>
            </a:r>
            <a:r>
              <a:rPr lang="zh-CN" altLang="en-US" sz="975" b="1">
                <a:solidFill>
                  <a:schemeClr val="tx2"/>
                </a:solidFill>
                <a:cs typeface="+mn-lt"/>
              </a:rPr>
              <a:t>屋里咋这么暗</a:t>
            </a:r>
            <a:r>
              <a:rPr lang="en-US" altLang="zh-CN" sz="975" b="1">
                <a:solidFill>
                  <a:schemeClr val="tx2"/>
                </a:solidFill>
                <a:cs typeface="+mn-lt"/>
              </a:rPr>
              <a:t>""</a:t>
            </a:r>
            <a:r>
              <a:rPr lang="zh-CN" altLang="en-US" sz="975" b="1">
                <a:solidFill>
                  <a:schemeClr val="tx2"/>
                </a:solidFill>
                <a:cs typeface="+mn-lt"/>
              </a:rPr>
              <a:t>把电视声音调大点</a:t>
            </a:r>
            <a:r>
              <a:rPr lang="en-US" altLang="zh-CN" sz="975" b="1">
                <a:solidFill>
                  <a:schemeClr val="tx2"/>
                </a:solidFill>
                <a:cs typeface="+mn-lt"/>
              </a:rPr>
              <a:t>"</a:t>
            </a:r>
            <a:endParaRPr lang="en-US" altLang="zh-CN" sz="975" b="1">
              <a:solidFill>
                <a:schemeClr val="tx2"/>
              </a:solidFill>
              <a:cs typeface="+mn-lt"/>
            </a:endParaRPr>
          </a:p>
        </p:txBody>
      </p:sp>
      <p:sp>
        <p:nvSpPr>
          <p:cNvPr id="33" name="任意多边形 32"/>
          <p:cNvSpPr/>
          <p:nvPr>
            <p:custDataLst>
              <p:tags r:id="rId30"/>
            </p:custDataLst>
          </p:nvPr>
        </p:nvSpPr>
        <p:spPr>
          <a:xfrm>
            <a:off x="6179820" y="5392420"/>
            <a:ext cx="5273675" cy="417195"/>
          </a:xfrm>
          <a:custGeom>
            <a:avLst/>
            <a:gdLst>
              <a:gd name="sw" fmla="*/ 1 w 8304"/>
              <a:gd name="sh" fmla="*/ 1 h 656"/>
              <a:gd name="mins" fmla="min sw sh"/>
              <a:gd name="dsw" fmla="+- 0 sw mins"/>
              <a:gd name="dsh" fmla="+- 0 sh mins"/>
              <a:gd name="p0x0" fmla="*/ 120 w 8304"/>
              <a:gd name="p0y0" fmla="*/ 0 h 656"/>
              <a:gd name="p0x1" fmla="*/ 8184 w 8304"/>
              <a:gd name="p0y1" fmla="*/ 0 h 656"/>
              <a:gd name="p0x2" fmla="*/ 8250 w 8304"/>
              <a:gd name="p0y2" fmla="*/ 0 h 656"/>
              <a:gd name="p0x3" fmla="*/ 8304 w 8304"/>
              <a:gd name="p0y3" fmla="*/ 53 h 656"/>
              <a:gd name="p0x4" fmla="*/ 8304 w 8304"/>
              <a:gd name="p0y4" fmla="*/ 120 h 656"/>
              <a:gd name="p0x5" fmla="*/ 8304 w 8304"/>
              <a:gd name="p0y5" fmla="*/ 536 h 656"/>
              <a:gd name="p0x6" fmla="*/ 8304 w 8304"/>
              <a:gd name="p0y6" fmla="*/ 603 h 656"/>
              <a:gd name="p0x7" fmla="*/ 8250 w 8304"/>
              <a:gd name="p0y7" fmla="*/ 656 h 656"/>
              <a:gd name="p0x8" fmla="*/ 8184 w 8304"/>
              <a:gd name="p0y8" fmla="*/ 656 h 656"/>
              <a:gd name="p0x9" fmla="*/ 120 w 8304"/>
              <a:gd name="p0y9" fmla="*/ 656 h 656"/>
              <a:gd name="p0x10" fmla="*/ 53 w 8304"/>
              <a:gd name="p0y10" fmla="*/ 656 h 656"/>
              <a:gd name="p0x11" fmla="*/ 0 w 8304"/>
              <a:gd name="p0y11" fmla="*/ 603 h 656"/>
              <a:gd name="p0x12" fmla="*/ 0 w 8304"/>
              <a:gd name="p0y12" fmla="*/ 536 h 656"/>
              <a:gd name="p0x13" fmla="*/ 0 w 8304"/>
              <a:gd name="p0y13" fmla="*/ 120 h 656"/>
              <a:gd name="p0x14" fmla="*/ 0 w 8304"/>
              <a:gd name="p0y14" fmla="*/ 53 h 656"/>
              <a:gd name="p0x15" fmla="*/ 53 w 8304"/>
              <a:gd name="p0y15" fmla="*/ 0 h 656"/>
              <a:gd name="p0x16" fmla="*/ 120 w 8304"/>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任意多边形 33"/>
          <p:cNvSpPr/>
          <p:nvPr>
            <p:custDataLst>
              <p:tags r:id="rId31"/>
            </p:custDataLst>
          </p:nvPr>
        </p:nvSpPr>
        <p:spPr>
          <a:xfrm>
            <a:off x="6299200" y="5492115"/>
            <a:ext cx="609600" cy="236220"/>
          </a:xfrm>
          <a:custGeom>
            <a:avLst/>
            <a:gdLst>
              <a:gd name="sw" fmla="*/ 1 w 960"/>
              <a:gd name="sh" fmla="*/ 1 h 371"/>
              <a:gd name="mins" fmla="min sw sh"/>
              <a:gd name="dsw" fmla="+- 0 sw mins"/>
              <a:gd name="dsh" fmla="+- 0 sh mins"/>
              <a:gd name="p0x0" fmla="*/ 120 w 960"/>
              <a:gd name="p0y0" fmla="*/ 0 h 371"/>
              <a:gd name="p0x1" fmla="*/ 840 w 960"/>
              <a:gd name="p0y1" fmla="*/ 0 h 371"/>
              <a:gd name="p0x2" fmla="*/ 906 w 960"/>
              <a:gd name="p0y2" fmla="*/ 0 h 371"/>
              <a:gd name="p0x3" fmla="*/ 960 w 960"/>
              <a:gd name="p0y3" fmla="*/ 53 h 371"/>
              <a:gd name="p0x4" fmla="*/ 960 w 960"/>
              <a:gd name="p0y4" fmla="*/ 120 h 371"/>
              <a:gd name="p0x5" fmla="*/ 960 w 960"/>
              <a:gd name="p0y5" fmla="*/ 251 h 371"/>
              <a:gd name="p0x6" fmla="*/ 960 w 960"/>
              <a:gd name="p0y6" fmla="*/ 318 h 371"/>
              <a:gd name="p0x7" fmla="*/ 906 w 960"/>
              <a:gd name="p0y7" fmla="*/ 371 h 371"/>
              <a:gd name="p0x8" fmla="*/ 840 w 960"/>
              <a:gd name="p0y8" fmla="*/ 371 h 371"/>
              <a:gd name="p0x9" fmla="*/ 120 w 960"/>
              <a:gd name="p0y9" fmla="*/ 371 h 371"/>
              <a:gd name="p0x10" fmla="*/ 53 w 960"/>
              <a:gd name="p0y10" fmla="*/ 371 h 371"/>
              <a:gd name="p0x11" fmla="*/ 0 w 960"/>
              <a:gd name="p0y11" fmla="*/ 318 h 371"/>
              <a:gd name="p0x12" fmla="*/ 0 w 960"/>
              <a:gd name="p0y12" fmla="*/ 251 h 371"/>
              <a:gd name="p0x13" fmla="*/ 0 w 960"/>
              <a:gd name="p0y13" fmla="*/ 120 h 371"/>
              <a:gd name="p0x14" fmla="*/ 0 w 960"/>
              <a:gd name="p0y14" fmla="*/ 53 h 371"/>
              <a:gd name="p0x15" fmla="*/ 53 w 960"/>
              <a:gd name="p0y15" fmla="*/ 0 h 371"/>
              <a:gd name="p0x16" fmla="*/ 120 w 96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文本框 34"/>
          <p:cNvSpPr txBox="1"/>
          <p:nvPr>
            <p:custDataLst>
              <p:tags r:id="rId32"/>
            </p:custDataLst>
          </p:nvPr>
        </p:nvSpPr>
        <p:spPr>
          <a:xfrm>
            <a:off x="6375645" y="5499164"/>
            <a:ext cx="6096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护理员</a:t>
            </a:r>
            <a:endParaRPr sz="1200" b="1">
              <a:solidFill>
                <a:schemeClr val="accent1">
                  <a:lumMod val="61640"/>
                </a:schemeClr>
              </a:solidFill>
              <a:cs typeface="+mn-lt"/>
            </a:endParaRPr>
          </a:p>
        </p:txBody>
      </p:sp>
      <p:sp>
        <p:nvSpPr>
          <p:cNvPr id="36" name="文本框 35"/>
          <p:cNvSpPr txBox="1"/>
          <p:nvPr>
            <p:custDataLst>
              <p:tags r:id="rId33"/>
            </p:custDataLst>
          </p:nvPr>
        </p:nvSpPr>
        <p:spPr>
          <a:xfrm>
            <a:off x="6985321" y="5462731"/>
            <a:ext cx="1857451"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后台傻瓜化任务接单与状态回写</a:t>
            </a:r>
            <a:endParaRPr sz="975">
              <a:solidFill>
                <a:schemeClr val="tx2"/>
              </a:solidFill>
              <a:cs typeface="+mn-lt"/>
            </a:endParaRPr>
          </a:p>
        </p:txBody>
      </p:sp>
      <p:sp>
        <p:nvSpPr>
          <p:cNvPr id="37" name="任意多边形 36"/>
          <p:cNvSpPr/>
          <p:nvPr>
            <p:custDataLst>
              <p:tags r:id="rId34"/>
            </p:custDataLst>
          </p:nvPr>
        </p:nvSpPr>
        <p:spPr>
          <a:xfrm>
            <a:off x="6179820" y="5913120"/>
            <a:ext cx="5273675" cy="417195"/>
          </a:xfrm>
          <a:custGeom>
            <a:avLst/>
            <a:gdLst>
              <a:gd name="sw" fmla="*/ 1 w 8304"/>
              <a:gd name="sh" fmla="*/ 1 h 656"/>
              <a:gd name="mins" fmla="min sw sh"/>
              <a:gd name="dsw" fmla="+- 0 sw mins"/>
              <a:gd name="dsh" fmla="+- 0 sh mins"/>
              <a:gd name="p0x0" fmla="*/ 120 w 8304"/>
              <a:gd name="p0y0" fmla="*/ 0 h 656"/>
              <a:gd name="p0x1" fmla="*/ 8184 w 8304"/>
              <a:gd name="p0y1" fmla="*/ 0 h 656"/>
              <a:gd name="p0x2" fmla="*/ 8250 w 8304"/>
              <a:gd name="p0y2" fmla="*/ 0 h 656"/>
              <a:gd name="p0x3" fmla="*/ 8304 w 8304"/>
              <a:gd name="p0y3" fmla="*/ 53 h 656"/>
              <a:gd name="p0x4" fmla="*/ 8304 w 8304"/>
              <a:gd name="p0y4" fmla="*/ 120 h 656"/>
              <a:gd name="p0x5" fmla="*/ 8304 w 8304"/>
              <a:gd name="p0y5" fmla="*/ 536 h 656"/>
              <a:gd name="p0x6" fmla="*/ 8304 w 8304"/>
              <a:gd name="p0y6" fmla="*/ 603 h 656"/>
              <a:gd name="p0x7" fmla="*/ 8250 w 8304"/>
              <a:gd name="p0y7" fmla="*/ 656 h 656"/>
              <a:gd name="p0x8" fmla="*/ 8184 w 8304"/>
              <a:gd name="p0y8" fmla="*/ 656 h 656"/>
              <a:gd name="p0x9" fmla="*/ 120 w 8304"/>
              <a:gd name="p0y9" fmla="*/ 656 h 656"/>
              <a:gd name="p0x10" fmla="*/ 53 w 8304"/>
              <a:gd name="p0y10" fmla="*/ 656 h 656"/>
              <a:gd name="p0x11" fmla="*/ 0 w 8304"/>
              <a:gd name="p0y11" fmla="*/ 603 h 656"/>
              <a:gd name="p0x12" fmla="*/ 0 w 8304"/>
              <a:gd name="p0y12" fmla="*/ 536 h 656"/>
              <a:gd name="p0x13" fmla="*/ 0 w 8304"/>
              <a:gd name="p0y13" fmla="*/ 120 h 656"/>
              <a:gd name="p0x14" fmla="*/ 0 w 8304"/>
              <a:gd name="p0y14" fmla="*/ 53 h 656"/>
              <a:gd name="p0x15" fmla="*/ 53 w 8304"/>
              <a:gd name="p0y15" fmla="*/ 0 h 656"/>
              <a:gd name="p0x16" fmla="*/ 120 w 8304"/>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任意多边形 37"/>
          <p:cNvSpPr/>
          <p:nvPr>
            <p:custDataLst>
              <p:tags r:id="rId35"/>
            </p:custDataLst>
          </p:nvPr>
        </p:nvSpPr>
        <p:spPr>
          <a:xfrm>
            <a:off x="6299200" y="6012815"/>
            <a:ext cx="457200" cy="236220"/>
          </a:xfrm>
          <a:custGeom>
            <a:avLst/>
            <a:gdLst>
              <a:gd name="sw" fmla="*/ 1 w 720"/>
              <a:gd name="sh" fmla="*/ 1 h 371"/>
              <a:gd name="mins" fmla="min sw sh"/>
              <a:gd name="dsw" fmla="+- 0 sw mins"/>
              <a:gd name="dsh" fmla="+- 0 sh mins"/>
              <a:gd name="p0x0" fmla="*/ 120 w 720"/>
              <a:gd name="p0y0" fmla="*/ 0 h 371"/>
              <a:gd name="p0x1" fmla="*/ 600 w 720"/>
              <a:gd name="p0y1" fmla="*/ 0 h 371"/>
              <a:gd name="p0x2" fmla="*/ 666 w 720"/>
              <a:gd name="p0y2" fmla="*/ 0 h 371"/>
              <a:gd name="p0x3" fmla="*/ 720 w 720"/>
              <a:gd name="p0y3" fmla="*/ 53 h 371"/>
              <a:gd name="p0x4" fmla="*/ 720 w 720"/>
              <a:gd name="p0y4" fmla="*/ 120 h 371"/>
              <a:gd name="p0x5" fmla="*/ 720 w 720"/>
              <a:gd name="p0y5" fmla="*/ 251 h 371"/>
              <a:gd name="p0x6" fmla="*/ 720 w 720"/>
              <a:gd name="p0y6" fmla="*/ 318 h 371"/>
              <a:gd name="p0x7" fmla="*/ 666 w 720"/>
              <a:gd name="p0y7" fmla="*/ 371 h 371"/>
              <a:gd name="p0x8" fmla="*/ 600 w 720"/>
              <a:gd name="p0y8" fmla="*/ 371 h 371"/>
              <a:gd name="p0x9" fmla="*/ 120 w 720"/>
              <a:gd name="p0y9" fmla="*/ 371 h 371"/>
              <a:gd name="p0x10" fmla="*/ 53 w 720"/>
              <a:gd name="p0y10" fmla="*/ 371 h 371"/>
              <a:gd name="p0x11" fmla="*/ 0 w 720"/>
              <a:gd name="p0y11" fmla="*/ 318 h 371"/>
              <a:gd name="p0x12" fmla="*/ 0 w 720"/>
              <a:gd name="p0y12" fmla="*/ 251 h 371"/>
              <a:gd name="p0x13" fmla="*/ 0 w 720"/>
              <a:gd name="p0y13" fmla="*/ 120 h 371"/>
              <a:gd name="p0x14" fmla="*/ 0 w 720"/>
              <a:gd name="p0y14" fmla="*/ 53 h 371"/>
              <a:gd name="p0x15" fmla="*/ 53 w 720"/>
              <a:gd name="p0y15" fmla="*/ 0 h 371"/>
              <a:gd name="p0x16" fmla="*/ 120 w 72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文本框 38"/>
          <p:cNvSpPr txBox="1"/>
          <p:nvPr>
            <p:custDataLst>
              <p:tags r:id="rId36"/>
            </p:custDataLst>
          </p:nvPr>
        </p:nvSpPr>
        <p:spPr>
          <a:xfrm>
            <a:off x="6375645" y="6019838"/>
            <a:ext cx="4572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原则</a:t>
            </a:r>
            <a:endParaRPr sz="1200" b="1">
              <a:solidFill>
                <a:schemeClr val="accent1">
                  <a:lumMod val="61640"/>
                </a:schemeClr>
              </a:solidFill>
              <a:cs typeface="+mn-lt"/>
            </a:endParaRPr>
          </a:p>
        </p:txBody>
      </p:sp>
      <p:sp>
        <p:nvSpPr>
          <p:cNvPr id="40" name="文本框 39"/>
          <p:cNvSpPr txBox="1"/>
          <p:nvPr>
            <p:custDataLst>
              <p:tags r:id="rId37"/>
            </p:custDataLst>
          </p:nvPr>
        </p:nvSpPr>
        <p:spPr>
          <a:xfrm>
            <a:off x="6832921" y="5983405"/>
            <a:ext cx="2105177"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安装前充分沟通用途，</a:t>
            </a:r>
            <a:r>
              <a:rPr sz="975" b="1">
                <a:solidFill>
                  <a:schemeClr val="tx2"/>
                </a:solidFill>
                <a:cs typeface="+mn-lt"/>
              </a:rPr>
              <a:t>不做偷偷监控</a:t>
            </a:r>
            <a:endParaRPr sz="975" b="1">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适老家具隐藏式去病房化</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lang="en-US" altLang="en-US" sz="1200">
                <a:solidFill>
                  <a:srgbClr val="3D5A78"/>
                </a:solidFill>
                <a:cs typeface="+mn-lt"/>
              </a:rPr>
              <a:t>2026</a:t>
            </a:r>
            <a:r>
              <a:rPr lang="zh-CN" altLang="en-US" sz="1200">
                <a:solidFill>
                  <a:srgbClr val="3D5A78"/>
                </a:solidFill>
                <a:cs typeface="+mn-lt"/>
              </a:rPr>
              <a:t>年</a:t>
            </a:r>
            <a:r>
              <a:rPr lang="en-US" altLang="zh-CN" sz="1200">
                <a:solidFill>
                  <a:srgbClr val="3D5A78"/>
                </a:solidFill>
                <a:cs typeface="+mn-lt"/>
              </a:rPr>
              <a:t>2</a:t>
            </a:r>
            <a:r>
              <a:rPr lang="zh-CN" altLang="en-US" sz="1200">
                <a:solidFill>
                  <a:srgbClr val="3D5A78"/>
                </a:solidFill>
                <a:cs typeface="+mn-lt"/>
              </a:rPr>
              <a:t>月《适老家具设计指南》国标落地，方向是去病房化、隐藏式适老。</a:t>
            </a:r>
            <a:endParaRPr lang="zh-CN" altLang="en-US" sz="1200">
              <a:solidFill>
                <a:srgbClr val="3D5A78"/>
              </a:solidFill>
              <a:cs typeface="+mn-lt"/>
            </a:endParaRPr>
          </a:p>
        </p:txBody>
      </p:sp>
      <p:sp>
        <p:nvSpPr>
          <p:cNvPr id="56" name="任意多边形 55"/>
          <p:cNvSpPr/>
          <p:nvPr>
            <p:custDataLst>
              <p:tags r:id="rId3"/>
            </p:custDataLst>
          </p:nvPr>
        </p:nvSpPr>
        <p:spPr>
          <a:xfrm>
            <a:off x="6444615" y="6062345"/>
            <a:ext cx="5175250" cy="414020"/>
          </a:xfrm>
          <a:custGeom>
            <a:avLst/>
            <a:gdLst>
              <a:gd name="sw" fmla="*/ 1 w 8150"/>
              <a:gd name="sh" fmla="*/ 1 h 652"/>
              <a:gd name="mins" fmla="min sw sh"/>
              <a:gd name="dsw" fmla="+- 0 sw mins"/>
              <a:gd name="dsh" fmla="+- 0 sh mins"/>
              <a:gd name="p0x0" fmla="*/ 210 w 8150"/>
              <a:gd name="p0y0" fmla="*/ 0 h 652"/>
              <a:gd name="p0x1" fmla="*/ 7940 w 8150"/>
              <a:gd name="p0y1" fmla="*/ 0 h 652"/>
              <a:gd name="p0x2" fmla="*/ 8056 w 8150"/>
              <a:gd name="p0y2" fmla="*/ 0 h 652"/>
              <a:gd name="p0x3" fmla="*/ 8150 w 8150"/>
              <a:gd name="p0y3" fmla="*/ 94 h 652"/>
              <a:gd name="p0x4" fmla="*/ 8150 w 8150"/>
              <a:gd name="p0y4" fmla="*/ 210 h 652"/>
              <a:gd name="p0x5" fmla="*/ 8150 w 8150"/>
              <a:gd name="p0y5" fmla="*/ 442 h 652"/>
              <a:gd name="p0x6" fmla="*/ 8150 w 8150"/>
              <a:gd name="p0y6" fmla="*/ 558 h 652"/>
              <a:gd name="p0x7" fmla="*/ 8056 w 8150"/>
              <a:gd name="p0y7" fmla="*/ 652 h 652"/>
              <a:gd name="p0x8" fmla="*/ 7940 w 8150"/>
              <a:gd name="p0y8" fmla="*/ 652 h 652"/>
              <a:gd name="p0x9" fmla="*/ 210 w 8150"/>
              <a:gd name="p0y9" fmla="*/ 652 h 652"/>
              <a:gd name="p0x10" fmla="*/ 94 w 8150"/>
              <a:gd name="p0y10" fmla="*/ 652 h 652"/>
              <a:gd name="p0x11" fmla="*/ 0 w 8150"/>
              <a:gd name="p0y11" fmla="*/ 558 h 652"/>
              <a:gd name="p0x12" fmla="*/ 0 w 8150"/>
              <a:gd name="p0y12" fmla="*/ 442 h 652"/>
              <a:gd name="p0x13" fmla="*/ 0 w 8150"/>
              <a:gd name="p0y13" fmla="*/ 210 h 652"/>
              <a:gd name="p0x14" fmla="*/ 0 w 8150"/>
              <a:gd name="p0y14" fmla="*/ 94 h 652"/>
              <a:gd name="p0x15" fmla="*/ 94 w 8150"/>
              <a:gd name="p0y15" fmla="*/ 0 h 652"/>
              <a:gd name="p0x16" fmla="*/ 210 w 8150"/>
              <a:gd name="p0y16" fmla="*/ 0 h 65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7" name="文本框 56"/>
          <p:cNvSpPr txBox="1"/>
          <p:nvPr>
            <p:custDataLst>
              <p:tags r:id="rId4"/>
            </p:custDataLst>
          </p:nvPr>
        </p:nvSpPr>
        <p:spPr>
          <a:xfrm>
            <a:off x="6597329" y="6167837"/>
            <a:ext cx="4333951" cy="199073"/>
          </a:xfrm>
          <a:prstGeom prst="rect">
            <a:avLst/>
          </a:prstGeom>
          <a:noFill/>
        </p:spPr>
        <p:txBody>
          <a:bodyPr wrap="square" lIns="0" tIns="0" rIns="0" bIns="0" rtlCol="0" anchor="t">
            <a:noAutofit/>
          </a:bodyPr>
          <a:p>
            <a:pPr algn="l">
              <a:lnSpc>
                <a:spcPct val="125000"/>
              </a:lnSpc>
            </a:pPr>
            <a:r>
              <a:rPr lang="zh-CN" altLang="en-US" sz="975">
                <a:solidFill>
                  <a:srgbClr val="3D5A78"/>
                </a:solidFill>
                <a:cs typeface="+mn-lt"/>
              </a:rPr>
              <a:t>隐藏式适老消解长者“被特殊照顾”的心理抵触</a:t>
            </a:r>
            <a:r>
              <a:rPr lang="en-US" altLang="zh-CN" sz="975">
                <a:solidFill>
                  <a:srgbClr val="3D5A78"/>
                </a:solidFill>
                <a:cs typeface="+mn-lt"/>
              </a:rPr>
              <a:t>——</a:t>
            </a:r>
            <a:r>
              <a:rPr lang="zh-CN" altLang="en-US" sz="975">
                <a:solidFill>
                  <a:srgbClr val="3D5A78"/>
                </a:solidFill>
                <a:cs typeface="+mn-lt"/>
              </a:rPr>
              <a:t>尊严与防护可以兼得。</a:t>
            </a:r>
            <a:endParaRPr lang="zh-CN" altLang="en-US" sz="975">
              <a:solidFill>
                <a:srgbClr val="3D5A78"/>
              </a:solidFill>
              <a:cs typeface="+mn-lt"/>
            </a:endParaRPr>
          </a:p>
        </p:txBody>
      </p:sp>
      <p:pic>
        <p:nvPicPr>
          <p:cNvPr id="5" name="图片 4" descr="d93d6f79-b4a8-11f1-a011-ba876cb09803"/>
          <p:cNvPicPr>
            <a:picLocks noChangeAspect="1"/>
          </p:cNvPicPr>
          <p:nvPr>
            <p:custDataLst>
              <p:tags r:id="rId5"/>
            </p:custDataLst>
          </p:nvPr>
        </p:nvPicPr>
        <p:blipFill>
          <a:blip r:embed="rId6"/>
          <a:srcRect l="58" t="-10" r="64" b="12"/>
          <a:stretch>
            <a:fillRect/>
          </a:stretch>
        </p:blipFill>
        <p:spPr>
          <a:xfrm>
            <a:off x="571500" y="1340515"/>
            <a:ext cx="5606415" cy="5135850"/>
          </a:xfrm>
          <a:custGeom>
            <a:avLst/>
            <a:gdLst/>
            <a:ahLst/>
            <a:cxnLst>
              <a:cxn ang="3">
                <a:pos x="hc" y="t"/>
              </a:cxn>
              <a:cxn ang="cd2">
                <a:pos x="l" y="vc"/>
              </a:cxn>
              <a:cxn ang="cd4">
                <a:pos x="hc" y="b"/>
              </a:cxn>
              <a:cxn ang="0">
                <a:pos x="r" y="vc"/>
              </a:cxn>
            </a:cxnLst>
            <a:rect l="l" t="t" r="r" b="b"/>
            <a:pathLst>
              <a:path w="8829" h="8088">
                <a:moveTo>
                  <a:pt x="300" y="0"/>
                </a:moveTo>
                <a:lnTo>
                  <a:pt x="8529" y="0"/>
                </a:lnTo>
                <a:cubicBezTo>
                  <a:pt x="8695" y="0"/>
                  <a:pt x="8829" y="134"/>
                  <a:pt x="8829" y="300"/>
                </a:cubicBezTo>
                <a:lnTo>
                  <a:pt x="8829" y="7789"/>
                </a:lnTo>
                <a:cubicBezTo>
                  <a:pt x="8829" y="7946"/>
                  <a:pt x="8708" y="8076"/>
                  <a:pt x="8553" y="8088"/>
                </a:cubicBezTo>
                <a:lnTo>
                  <a:pt x="276" y="8088"/>
                </a:lnTo>
                <a:cubicBezTo>
                  <a:pt x="121" y="8076"/>
                  <a:pt x="0" y="7946"/>
                  <a:pt x="0" y="7789"/>
                </a:cubicBezTo>
                <a:lnTo>
                  <a:pt x="0" y="300"/>
                </a:lnTo>
                <a:cubicBezTo>
                  <a:pt x="0" y="134"/>
                  <a:pt x="134" y="0"/>
                  <a:pt x="300" y="0"/>
                </a:cubicBezTo>
                <a:close/>
              </a:path>
            </a:pathLst>
          </a:custGeom>
        </p:spPr>
      </p:pic>
      <p:sp>
        <p:nvSpPr>
          <p:cNvPr id="8" name="任意多边形 7"/>
          <p:cNvSpPr/>
          <p:nvPr>
            <p:custDataLst>
              <p:tags r:id="rId7"/>
            </p:custDataLst>
          </p:nvPr>
        </p:nvSpPr>
        <p:spPr>
          <a:xfrm>
            <a:off x="6449060" y="1345565"/>
            <a:ext cx="5166360" cy="1411605"/>
          </a:xfrm>
          <a:custGeom>
            <a:avLst/>
            <a:gdLst>
              <a:gd name="sw" fmla="*/ 1 w 8135"/>
              <a:gd name="sh" fmla="*/ 1 h 2223"/>
              <a:gd name="mins" fmla="min sw sh"/>
              <a:gd name="dsw" fmla="+- 0 sw mins"/>
              <a:gd name="dsh" fmla="+- 0 sh mins"/>
              <a:gd name="p0x0" fmla="*/ 300 w 8135"/>
              <a:gd name="p0y0" fmla="*/ 0 h 2223"/>
              <a:gd name="p0x1" fmla="*/ 7835 w 8135"/>
              <a:gd name="p0y1" fmla="*/ 0 h 2223"/>
              <a:gd name="p0x2" fmla="*/ 8001 w 8135"/>
              <a:gd name="p0y2" fmla="*/ 0 h 2223"/>
              <a:gd name="p0x3" fmla="*/ 8135 w 8135"/>
              <a:gd name="p0y3" fmla="*/ 134 h 2223"/>
              <a:gd name="p0x4" fmla="*/ 8135 w 8135"/>
              <a:gd name="p0y4" fmla="*/ 300 h 2223"/>
              <a:gd name="p0x5" fmla="*/ 8135 w 8135"/>
              <a:gd name="p0y5" fmla="*/ 1923 h 2223"/>
              <a:gd name="p0x6" fmla="*/ 8135 w 8135"/>
              <a:gd name="p0y6" fmla="*/ 2089 h 2223"/>
              <a:gd name="p0x7" fmla="*/ 8001 w 8135"/>
              <a:gd name="p0y7" fmla="*/ 2223 h 2223"/>
              <a:gd name="p0x8" fmla="*/ 7835 w 8135"/>
              <a:gd name="p0y8" fmla="*/ 2223 h 2223"/>
              <a:gd name="p0x9" fmla="*/ 300 w 8135"/>
              <a:gd name="p0y9" fmla="*/ 2223 h 2223"/>
              <a:gd name="p0x10" fmla="*/ 134 w 8135"/>
              <a:gd name="p0y10" fmla="*/ 2223 h 2223"/>
              <a:gd name="p0x11" fmla="*/ 0 w 8135"/>
              <a:gd name="p0y11" fmla="*/ 2089 h 2223"/>
              <a:gd name="p0x12" fmla="*/ 0 w 8135"/>
              <a:gd name="p0y12" fmla="*/ 1923 h 2223"/>
              <a:gd name="p0x13" fmla="*/ 0 w 8135"/>
              <a:gd name="p0y13" fmla="*/ 300 h 2223"/>
              <a:gd name="p0x14" fmla="*/ 0 w 8135"/>
              <a:gd name="p0y14" fmla="*/ 134 h 2223"/>
              <a:gd name="p0x15" fmla="*/ 134 w 8135"/>
              <a:gd name="p0y15" fmla="*/ 0 h 2223"/>
              <a:gd name="p0x16" fmla="*/ 300 w 8135"/>
              <a:gd name="p0y16" fmla="*/ 0 h 222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8" name="组合 57"/>
          <p:cNvGrpSpPr/>
          <p:nvPr/>
        </p:nvGrpSpPr>
        <p:grpSpPr>
          <a:xfrm>
            <a:off x="6606540" y="1464310"/>
            <a:ext cx="4851400" cy="514350"/>
            <a:chOff x="10404" y="2306"/>
            <a:chExt cx="7640" cy="810"/>
          </a:xfrm>
        </p:grpSpPr>
        <p:sp>
          <p:nvSpPr>
            <p:cNvPr id="9" name="任意多边形 8"/>
            <p:cNvSpPr/>
            <p:nvPr>
              <p:custDataLst>
                <p:tags r:id="rId8"/>
              </p:custDataLst>
            </p:nvPr>
          </p:nvSpPr>
          <p:spPr>
            <a:xfrm>
              <a:off x="10404" y="2306"/>
              <a:ext cx="7640" cy="810"/>
            </a:xfrm>
            <a:custGeom>
              <a:avLst/>
              <a:gdLst>
                <a:gd name="sw" fmla="*/ 1 w 7640"/>
                <a:gd name="sh" fmla="*/ 1 h 810"/>
                <a:gd name="mins" fmla="min sw sh"/>
                <a:gd name="dsw" fmla="+- 0 sw mins"/>
                <a:gd name="dsh" fmla="+- 0 sh mins"/>
                <a:gd name="p0x0" fmla="*/ 0 w 7640"/>
                <a:gd name="p0y0" fmla="*/ 0 h 810"/>
                <a:gd name="p0x1" fmla="*/ 7640 w 7640"/>
                <a:gd name="p0y1" fmla="*/ 0 h 810"/>
                <a:gd name="p0x2" fmla="*/ 7640 w 7640"/>
                <a:gd name="p0y2" fmla="*/ 810 h 810"/>
                <a:gd name="p0x3" fmla="*/ 0 w 7640"/>
                <a:gd name="p0y3" fmla="*/ 810 h 810"/>
                <a:gd name="p0x4" fmla="*/ 0 w 7640"/>
                <a:gd name="p0y4" fmla="*/ 0 h 81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任意多边形 9"/>
            <p:cNvSpPr/>
            <p:nvPr>
              <p:custDataLst>
                <p:tags r:id="rId9"/>
              </p:custDataLst>
            </p:nvPr>
          </p:nvSpPr>
          <p:spPr>
            <a:xfrm>
              <a:off x="10404" y="3086"/>
              <a:ext cx="7640" cy="30"/>
            </a:xfrm>
            <a:custGeom>
              <a:avLst/>
              <a:gdLst>
                <a:gd name="sw" fmla="*/ 1 w 7640"/>
                <a:gd name="sh" fmla="*/ 1 h 30"/>
                <a:gd name="mins" fmla="min sw sh"/>
                <a:gd name="dsw" fmla="+- 0 sw mins"/>
                <a:gd name="dsh" fmla="+- 0 sh mins"/>
                <a:gd name="p0x0" fmla="*/ 7640 w 7640"/>
                <a:gd name="p0y0" fmla="*/ 30 h 30"/>
                <a:gd name="p0x1" fmla="*/ 0 w 7640"/>
                <a:gd name="p0y1" fmla="*/ 30 h 30"/>
                <a:gd name="p0x2" fmla="*/ 0 w 7640"/>
                <a:gd name="p0y2" fmla="*/ 0 h 30"/>
                <a:gd name="p0x3" fmla="*/ 7640 w 7640"/>
                <a:gd name="p0y3" fmla="*/ 0 h 30"/>
                <a:gd name="p0x4" fmla="*/ 7640 w 7640"/>
                <a:gd name="p0y4" fmla="*/ 30 h 30"/>
              </a:gdLst>
              <a:ahLst/>
              <a:cxnLst/>
              <a:pathLst>
                <a:path>
                  <a:moveTo>
                    <a:pt x="p0x0" y="p0y0"/>
                  </a:moveTo>
                  <a:lnTo>
                    <a:pt x="p0x1" y="p0y1"/>
                  </a:lnTo>
                  <a:lnTo>
                    <a:pt x="p0x2" y="p0y2"/>
                  </a:lnTo>
                  <a:lnTo>
                    <a:pt x="p0x3" y="p0y3"/>
                  </a:lnTo>
                  <a:lnTo>
                    <a:pt x="p0x4" y="p0y4"/>
                  </a:lnTo>
                  <a:close/>
                </a:path>
              </a:pathLst>
            </a:custGeom>
            <a:solidFill>
              <a:schemeClr val="accent2">
                <a:alpha val="4509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2" name="任意多边形 11"/>
          <p:cNvSpPr/>
          <p:nvPr>
            <p:custDataLst>
              <p:tags r:id="rId10"/>
            </p:custDataLst>
          </p:nvPr>
        </p:nvSpPr>
        <p:spPr>
          <a:xfrm>
            <a:off x="6606540" y="1464310"/>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descr="d93d707b-b4a8-11f1-a011-ba876cb09803"/>
          <p:cNvPicPr/>
          <p:nvPr>
            <p:custDataLst>
              <p:tags r:id="rId11"/>
            </p:custDataLst>
          </p:nvPr>
        </p:nvPicPr>
        <p:blipFill>
          <a:blip r:embed="rId12">
            <a:extLst>
              <a:ext uri="{96DAC541-7B7A-43D3-8B79-37D633B846F1}">
                <asvg:svgBlip xmlns:asvg="http://schemas.microsoft.com/office/drawing/2016/SVG/main" r:embed="rId13"/>
              </a:ext>
            </a:extLst>
          </a:blip>
          <a:srcRect l="-127" t="-214" r="127" b="214"/>
          <a:stretch>
            <a:fillRect/>
          </a:stretch>
        </p:blipFill>
        <p:spPr>
          <a:xfrm>
            <a:off x="6692265" y="1550035"/>
            <a:ext cx="247650" cy="247650"/>
          </a:xfrm>
          <a:prstGeom prst="rect">
            <a:avLst/>
          </a:prstGeom>
        </p:spPr>
      </p:pic>
      <p:sp>
        <p:nvSpPr>
          <p:cNvPr id="16" name="文本框 15"/>
          <p:cNvSpPr txBox="1"/>
          <p:nvPr>
            <p:custDataLst>
              <p:tags r:id="rId14"/>
            </p:custDataLst>
          </p:nvPr>
        </p:nvSpPr>
        <p:spPr>
          <a:xfrm>
            <a:off x="7140254" y="1522971"/>
            <a:ext cx="1288780"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外观无差别</a:t>
            </a:r>
            <a:endParaRPr sz="1650" b="1" spc="49">
              <a:solidFill>
                <a:srgbClr val="1A3E5C"/>
              </a:solidFill>
              <a:cs typeface="+mn-lt"/>
            </a:endParaRPr>
          </a:p>
        </p:txBody>
      </p:sp>
      <p:sp>
        <p:nvSpPr>
          <p:cNvPr id="17" name="任意多边形 16"/>
          <p:cNvSpPr/>
          <p:nvPr>
            <p:custDataLst>
              <p:tags r:id="rId15"/>
            </p:custDataLst>
          </p:nvPr>
        </p:nvSpPr>
        <p:spPr>
          <a:xfrm>
            <a:off x="6606540" y="2065655"/>
            <a:ext cx="475615" cy="238125"/>
          </a:xfrm>
          <a:custGeom>
            <a:avLst/>
            <a:gdLst>
              <a:gd name="sw" fmla="*/ 1 w 748"/>
              <a:gd name="sh" fmla="*/ 1 h 375"/>
              <a:gd name="mins" fmla="min sw sh"/>
              <a:gd name="dsw" fmla="+- 0 sw mins"/>
              <a:gd name="dsh" fmla="+- 0 sh mins"/>
              <a:gd name="p0x0" fmla="*/ 187 w 748"/>
              <a:gd name="p0y0" fmla="*/ 0 h 375"/>
              <a:gd name="p0x1" fmla="*/ 561 w 748"/>
              <a:gd name="p0y1" fmla="*/ 0 h 375"/>
              <a:gd name="p0x2" fmla="*/ 664 w 748"/>
              <a:gd name="p0y2" fmla="*/ 0 h 375"/>
              <a:gd name="p0x3" fmla="*/ 748 w 748"/>
              <a:gd name="p0y3" fmla="*/ 83 h 375"/>
              <a:gd name="p0x4" fmla="*/ 748 w 748"/>
              <a:gd name="p0y4" fmla="*/ 187 h 375"/>
              <a:gd name="p0x5" fmla="*/ 748 w 748"/>
              <a:gd name="p0y5" fmla="*/ 291 h 375"/>
              <a:gd name="p0x6" fmla="*/ 664 w 748"/>
              <a:gd name="p0y6" fmla="*/ 375 h 375"/>
              <a:gd name="p0x7" fmla="*/ 561 w 748"/>
              <a:gd name="p0y7" fmla="*/ 375 h 375"/>
              <a:gd name="p0x8" fmla="*/ 187 w 748"/>
              <a:gd name="p0y8" fmla="*/ 375 h 375"/>
              <a:gd name="p0x9" fmla="*/ 83 w 748"/>
              <a:gd name="p0y9" fmla="*/ 375 h 375"/>
              <a:gd name="p0x10" fmla="*/ 0 w 748"/>
              <a:gd name="p0y10" fmla="*/ 291 h 375"/>
              <a:gd name="p0x11" fmla="*/ 0 w 748"/>
              <a:gd name="p0y11" fmla="*/ 187 h 375"/>
              <a:gd name="p0x12" fmla="*/ 0 w 748"/>
              <a:gd name="p0y12" fmla="*/ 83 h 375"/>
              <a:gd name="p0x13" fmla="*/ 83 w 748"/>
              <a:gd name="p0y13" fmla="*/ 0 h 375"/>
              <a:gd name="p0x14" fmla="*/ 187 w 748"/>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custDataLst>
              <p:tags r:id="rId16"/>
            </p:custDataLst>
          </p:nvPr>
        </p:nvSpPr>
        <p:spPr>
          <a:xfrm>
            <a:off x="6683054" y="2084708"/>
            <a:ext cx="475507" cy="200025"/>
          </a:xfrm>
          <a:prstGeom prst="rect">
            <a:avLst/>
          </a:prstGeom>
          <a:noFill/>
        </p:spPr>
        <p:txBody>
          <a:bodyPr wrap="square" lIns="0" tIns="0" rIns="0" bIns="0" rtlCol="0" anchor="t">
            <a:noAutofit/>
          </a:bodyPr>
          <a:p>
            <a:pPr algn="l"/>
            <a:r>
              <a:rPr sz="1200" b="1" spc="72">
                <a:solidFill>
                  <a:schemeClr val="accent1">
                    <a:lumMod val="0"/>
                    <a:lumOff val="100000"/>
                  </a:schemeClr>
                </a:solidFill>
                <a:cs typeface="+mn-lt"/>
              </a:rPr>
              <a:t>风格</a:t>
            </a:r>
            <a:endParaRPr sz="1200" b="1" spc="72">
              <a:solidFill>
                <a:schemeClr val="accent1">
                  <a:lumMod val="0"/>
                  <a:lumOff val="100000"/>
                </a:schemeClr>
              </a:solidFill>
              <a:cs typeface="+mn-lt"/>
            </a:endParaRPr>
          </a:p>
        </p:txBody>
      </p:sp>
      <p:sp>
        <p:nvSpPr>
          <p:cNvPr id="19" name="文本框 18"/>
          <p:cNvSpPr txBox="1"/>
          <p:nvPr>
            <p:custDataLst>
              <p:tags r:id="rId17"/>
            </p:custDataLst>
          </p:nvPr>
        </p:nvSpPr>
        <p:spPr>
          <a:xfrm>
            <a:off x="7196661" y="2093252"/>
            <a:ext cx="2105101" cy="174308"/>
          </a:xfrm>
          <a:prstGeom prst="rect">
            <a:avLst/>
          </a:prstGeom>
          <a:noFill/>
        </p:spPr>
        <p:txBody>
          <a:bodyPr wrap="square" lIns="0" tIns="0" rIns="0" bIns="0" rtlCol="0" anchor="t">
            <a:noAutofit/>
          </a:bodyPr>
          <a:p>
            <a:pPr algn="l">
              <a:lnSpc>
                <a:spcPct val="108000"/>
              </a:lnSpc>
            </a:pPr>
            <a:r>
              <a:rPr sz="975">
                <a:solidFill>
                  <a:srgbClr val="3D5A78"/>
                </a:solidFill>
                <a:cs typeface="+mn-lt"/>
              </a:rPr>
              <a:t>原木、新中式、极简，功能全部内置</a:t>
            </a:r>
            <a:endParaRPr sz="975">
              <a:solidFill>
                <a:srgbClr val="3D5A78"/>
              </a:solidFill>
              <a:cs typeface="+mn-lt"/>
            </a:endParaRPr>
          </a:p>
        </p:txBody>
      </p:sp>
      <p:sp>
        <p:nvSpPr>
          <p:cNvPr id="20" name="任意多边形 19"/>
          <p:cNvSpPr/>
          <p:nvPr>
            <p:custDataLst>
              <p:tags r:id="rId18"/>
            </p:custDataLst>
          </p:nvPr>
        </p:nvSpPr>
        <p:spPr>
          <a:xfrm>
            <a:off x="6606540" y="2390140"/>
            <a:ext cx="475615" cy="238125"/>
          </a:xfrm>
          <a:custGeom>
            <a:avLst/>
            <a:gdLst>
              <a:gd name="sw" fmla="*/ 1 w 748"/>
              <a:gd name="sh" fmla="*/ 1 h 375"/>
              <a:gd name="mins" fmla="min sw sh"/>
              <a:gd name="dsw" fmla="+- 0 sw mins"/>
              <a:gd name="dsh" fmla="+- 0 sh mins"/>
              <a:gd name="p0x0" fmla="*/ 187 w 748"/>
              <a:gd name="p0y0" fmla="*/ 0 h 375"/>
              <a:gd name="p0x1" fmla="*/ 561 w 748"/>
              <a:gd name="p0y1" fmla="*/ 0 h 375"/>
              <a:gd name="p0x2" fmla="*/ 664 w 748"/>
              <a:gd name="p0y2" fmla="*/ 0 h 375"/>
              <a:gd name="p0x3" fmla="*/ 748 w 748"/>
              <a:gd name="p0y3" fmla="*/ 83 h 375"/>
              <a:gd name="p0x4" fmla="*/ 748 w 748"/>
              <a:gd name="p0y4" fmla="*/ 187 h 375"/>
              <a:gd name="p0x5" fmla="*/ 748 w 748"/>
              <a:gd name="p0y5" fmla="*/ 291 h 375"/>
              <a:gd name="p0x6" fmla="*/ 664 w 748"/>
              <a:gd name="p0y6" fmla="*/ 375 h 375"/>
              <a:gd name="p0x7" fmla="*/ 561 w 748"/>
              <a:gd name="p0y7" fmla="*/ 375 h 375"/>
              <a:gd name="p0x8" fmla="*/ 187 w 748"/>
              <a:gd name="p0y8" fmla="*/ 375 h 375"/>
              <a:gd name="p0x9" fmla="*/ 83 w 748"/>
              <a:gd name="p0y9" fmla="*/ 375 h 375"/>
              <a:gd name="p0x10" fmla="*/ 0 w 748"/>
              <a:gd name="p0y10" fmla="*/ 291 h 375"/>
              <a:gd name="p0x11" fmla="*/ 0 w 748"/>
              <a:gd name="p0y11" fmla="*/ 187 h 375"/>
              <a:gd name="p0x12" fmla="*/ 0 w 748"/>
              <a:gd name="p0y12" fmla="*/ 83 h 375"/>
              <a:gd name="p0x13" fmla="*/ 83 w 748"/>
              <a:gd name="p0y13" fmla="*/ 0 h 375"/>
              <a:gd name="p0x14" fmla="*/ 187 w 748"/>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custDataLst>
              <p:tags r:id="rId19"/>
            </p:custDataLst>
          </p:nvPr>
        </p:nvSpPr>
        <p:spPr>
          <a:xfrm>
            <a:off x="6683054" y="2409301"/>
            <a:ext cx="475507" cy="200025"/>
          </a:xfrm>
          <a:prstGeom prst="rect">
            <a:avLst/>
          </a:prstGeom>
          <a:noFill/>
        </p:spPr>
        <p:txBody>
          <a:bodyPr wrap="square" lIns="0" tIns="0" rIns="0" bIns="0" rtlCol="0" anchor="t">
            <a:noAutofit/>
          </a:bodyPr>
          <a:p>
            <a:pPr algn="l"/>
            <a:r>
              <a:rPr sz="1200" b="1" spc="72">
                <a:solidFill>
                  <a:schemeClr val="accent1">
                    <a:lumMod val="0"/>
                    <a:lumOff val="100000"/>
                  </a:schemeClr>
                </a:solidFill>
                <a:cs typeface="+mn-lt"/>
              </a:rPr>
              <a:t>扶手</a:t>
            </a:r>
            <a:endParaRPr sz="1200" b="1" spc="72">
              <a:solidFill>
                <a:schemeClr val="accent1">
                  <a:lumMod val="0"/>
                  <a:lumOff val="100000"/>
                </a:schemeClr>
              </a:solidFill>
              <a:cs typeface="+mn-lt"/>
            </a:endParaRPr>
          </a:p>
        </p:txBody>
      </p:sp>
      <p:sp>
        <p:nvSpPr>
          <p:cNvPr id="22" name="文本框 21"/>
          <p:cNvSpPr txBox="1"/>
          <p:nvPr>
            <p:custDataLst>
              <p:tags r:id="rId20"/>
            </p:custDataLst>
          </p:nvPr>
        </p:nvSpPr>
        <p:spPr>
          <a:xfrm>
            <a:off x="7196661" y="2417845"/>
            <a:ext cx="1238326" cy="174308"/>
          </a:xfrm>
          <a:prstGeom prst="rect">
            <a:avLst/>
          </a:prstGeom>
          <a:noFill/>
        </p:spPr>
        <p:txBody>
          <a:bodyPr wrap="square" lIns="0" tIns="0" rIns="0" bIns="0" rtlCol="0" anchor="t">
            <a:noAutofit/>
          </a:bodyPr>
          <a:p>
            <a:pPr algn="l">
              <a:lnSpc>
                <a:spcPct val="108000"/>
              </a:lnSpc>
            </a:pPr>
            <a:r>
              <a:rPr sz="975">
                <a:solidFill>
                  <a:srgbClr val="3D5A78"/>
                </a:solidFill>
                <a:cs typeface="+mn-lt"/>
              </a:rPr>
              <a:t>可拆收纳、同色隐形</a:t>
            </a:r>
            <a:endParaRPr sz="975">
              <a:solidFill>
                <a:srgbClr val="3D5A78"/>
              </a:solidFill>
              <a:cs typeface="+mn-lt"/>
            </a:endParaRPr>
          </a:p>
        </p:txBody>
      </p:sp>
      <p:sp>
        <p:nvSpPr>
          <p:cNvPr id="23" name="任意多边形 22"/>
          <p:cNvSpPr/>
          <p:nvPr>
            <p:custDataLst>
              <p:tags r:id="rId21"/>
            </p:custDataLst>
          </p:nvPr>
        </p:nvSpPr>
        <p:spPr>
          <a:xfrm>
            <a:off x="6449060" y="2919095"/>
            <a:ext cx="5166360" cy="1412240"/>
          </a:xfrm>
          <a:custGeom>
            <a:avLst/>
            <a:gdLst>
              <a:gd name="sw" fmla="*/ 1 w 8135"/>
              <a:gd name="sh" fmla="*/ 1 h 2223"/>
              <a:gd name="mins" fmla="min sw sh"/>
              <a:gd name="dsw" fmla="+- 0 sw mins"/>
              <a:gd name="dsh" fmla="+- 0 sh mins"/>
              <a:gd name="p0x0" fmla="*/ 300 w 8135"/>
              <a:gd name="p0y0" fmla="*/ 0 h 2223"/>
              <a:gd name="p0x1" fmla="*/ 7835 w 8135"/>
              <a:gd name="p0y1" fmla="*/ 0 h 2223"/>
              <a:gd name="p0x2" fmla="*/ 8001 w 8135"/>
              <a:gd name="p0y2" fmla="*/ 0 h 2223"/>
              <a:gd name="p0x3" fmla="*/ 8135 w 8135"/>
              <a:gd name="p0y3" fmla="*/ 134 h 2223"/>
              <a:gd name="p0x4" fmla="*/ 8135 w 8135"/>
              <a:gd name="p0y4" fmla="*/ 300 h 2223"/>
              <a:gd name="p0x5" fmla="*/ 8135 w 8135"/>
              <a:gd name="p0y5" fmla="*/ 1923 h 2223"/>
              <a:gd name="p0x6" fmla="*/ 8135 w 8135"/>
              <a:gd name="p0y6" fmla="*/ 2089 h 2223"/>
              <a:gd name="p0x7" fmla="*/ 8001 w 8135"/>
              <a:gd name="p0y7" fmla="*/ 2223 h 2223"/>
              <a:gd name="p0x8" fmla="*/ 7835 w 8135"/>
              <a:gd name="p0y8" fmla="*/ 2223 h 2223"/>
              <a:gd name="p0x9" fmla="*/ 300 w 8135"/>
              <a:gd name="p0y9" fmla="*/ 2223 h 2223"/>
              <a:gd name="p0x10" fmla="*/ 134 w 8135"/>
              <a:gd name="p0y10" fmla="*/ 2223 h 2223"/>
              <a:gd name="p0x11" fmla="*/ 0 w 8135"/>
              <a:gd name="p0y11" fmla="*/ 2089 h 2223"/>
              <a:gd name="p0x12" fmla="*/ 0 w 8135"/>
              <a:gd name="p0y12" fmla="*/ 1923 h 2223"/>
              <a:gd name="p0x13" fmla="*/ 0 w 8135"/>
              <a:gd name="p0y13" fmla="*/ 300 h 2223"/>
              <a:gd name="p0x14" fmla="*/ 0 w 8135"/>
              <a:gd name="p0y14" fmla="*/ 134 h 2223"/>
              <a:gd name="p0x15" fmla="*/ 134 w 8135"/>
              <a:gd name="p0y15" fmla="*/ 0 h 2223"/>
              <a:gd name="p0x16" fmla="*/ 300 w 8135"/>
              <a:gd name="p0y16" fmla="*/ 0 h 222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9" name="组合 58"/>
          <p:cNvGrpSpPr/>
          <p:nvPr/>
        </p:nvGrpSpPr>
        <p:grpSpPr>
          <a:xfrm>
            <a:off x="6606540" y="3038475"/>
            <a:ext cx="4851400" cy="514350"/>
            <a:chOff x="10404" y="4785"/>
            <a:chExt cx="7640" cy="810"/>
          </a:xfrm>
        </p:grpSpPr>
        <p:sp>
          <p:nvSpPr>
            <p:cNvPr id="24" name="任意多边形 23"/>
            <p:cNvSpPr/>
            <p:nvPr>
              <p:custDataLst>
                <p:tags r:id="rId22"/>
              </p:custDataLst>
            </p:nvPr>
          </p:nvSpPr>
          <p:spPr>
            <a:xfrm>
              <a:off x="10404" y="4785"/>
              <a:ext cx="7640" cy="810"/>
            </a:xfrm>
            <a:custGeom>
              <a:avLst/>
              <a:gdLst>
                <a:gd name="sw" fmla="*/ 1 w 7640"/>
                <a:gd name="sh" fmla="*/ 1 h 810"/>
                <a:gd name="mins" fmla="min sw sh"/>
                <a:gd name="dsw" fmla="+- 0 sw mins"/>
                <a:gd name="dsh" fmla="+- 0 sh mins"/>
                <a:gd name="p0x0" fmla="*/ 0 w 7640"/>
                <a:gd name="p0y0" fmla="*/ 0 h 810"/>
                <a:gd name="p0x1" fmla="*/ 7640 w 7640"/>
                <a:gd name="p0y1" fmla="*/ 0 h 810"/>
                <a:gd name="p0x2" fmla="*/ 7640 w 7640"/>
                <a:gd name="p0y2" fmla="*/ 810 h 810"/>
                <a:gd name="p0x3" fmla="*/ 0 w 7640"/>
                <a:gd name="p0y3" fmla="*/ 810 h 810"/>
                <a:gd name="p0x4" fmla="*/ 0 w 7640"/>
                <a:gd name="p0y4" fmla="*/ 0 h 81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3"/>
              </p:custDataLst>
            </p:nvPr>
          </p:nvSpPr>
          <p:spPr>
            <a:xfrm>
              <a:off x="10404" y="5565"/>
              <a:ext cx="7640" cy="30"/>
            </a:xfrm>
            <a:custGeom>
              <a:avLst/>
              <a:gdLst>
                <a:gd name="sw" fmla="*/ 1 w 7640"/>
                <a:gd name="sh" fmla="*/ 1 h 30"/>
                <a:gd name="mins" fmla="min sw sh"/>
                <a:gd name="dsw" fmla="+- 0 sw mins"/>
                <a:gd name="dsh" fmla="+- 0 sh mins"/>
                <a:gd name="p0x0" fmla="*/ 7640 w 7640"/>
                <a:gd name="p0y0" fmla="*/ 30 h 30"/>
                <a:gd name="p0x1" fmla="*/ 0 w 7640"/>
                <a:gd name="p0y1" fmla="*/ 30 h 30"/>
                <a:gd name="p0x2" fmla="*/ 0 w 7640"/>
                <a:gd name="p0y2" fmla="*/ 0 h 30"/>
                <a:gd name="p0x3" fmla="*/ 7640 w 7640"/>
                <a:gd name="p0y3" fmla="*/ 0 h 30"/>
                <a:gd name="p0x4" fmla="*/ 7640 w 7640"/>
                <a:gd name="p0y4" fmla="*/ 30 h 30"/>
              </a:gdLst>
              <a:ahLst/>
              <a:cxnLst/>
              <a:pathLst>
                <a:path>
                  <a:moveTo>
                    <a:pt x="p0x0" y="p0y0"/>
                  </a:moveTo>
                  <a:lnTo>
                    <a:pt x="p0x1" y="p0y1"/>
                  </a:lnTo>
                  <a:lnTo>
                    <a:pt x="p0x2" y="p0y2"/>
                  </a:lnTo>
                  <a:lnTo>
                    <a:pt x="p0x3" y="p0y3"/>
                  </a:lnTo>
                  <a:lnTo>
                    <a:pt x="p0x4" y="p0y4"/>
                  </a:lnTo>
                  <a:close/>
                </a:path>
              </a:pathLst>
            </a:custGeom>
            <a:solidFill>
              <a:schemeClr val="accent2">
                <a:alpha val="4509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7" name="任意多边形 26"/>
          <p:cNvSpPr/>
          <p:nvPr>
            <p:custDataLst>
              <p:tags r:id="rId24"/>
            </p:custDataLst>
          </p:nvPr>
        </p:nvSpPr>
        <p:spPr>
          <a:xfrm>
            <a:off x="6606540" y="3038475"/>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8" name="图片 27" descr="d93d7147-b4a8-11f1-a011-ba876cb09803"/>
          <p:cNvPicPr/>
          <p:nvPr>
            <p:custDataLst>
              <p:tags r:id="rId25"/>
            </p:custDataLst>
          </p:nvPr>
        </p:nvPicPr>
        <p:blipFill>
          <a:blip r:embed="rId26">
            <a:extLst>
              <a:ext uri="{96DAC541-7B7A-43D3-8B79-37D633B846F1}">
                <asvg:svgBlip xmlns:asvg="http://schemas.microsoft.com/office/drawing/2016/SVG/main" r:embed="rId27"/>
              </a:ext>
            </a:extLst>
          </a:blip>
          <a:srcRect l="-127" t="-88" r="127" b="88"/>
          <a:stretch>
            <a:fillRect/>
          </a:stretch>
        </p:blipFill>
        <p:spPr>
          <a:xfrm>
            <a:off x="6692265" y="3124200"/>
            <a:ext cx="247650" cy="247650"/>
          </a:xfrm>
          <a:prstGeom prst="rect">
            <a:avLst/>
          </a:prstGeom>
        </p:spPr>
      </p:pic>
      <p:sp>
        <p:nvSpPr>
          <p:cNvPr id="31" name="文本框 30"/>
          <p:cNvSpPr txBox="1"/>
          <p:nvPr>
            <p:custDataLst>
              <p:tags r:id="rId28"/>
            </p:custDataLst>
          </p:nvPr>
        </p:nvSpPr>
        <p:spPr>
          <a:xfrm>
            <a:off x="7140254" y="3096825"/>
            <a:ext cx="1288780"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隐藏式设计</a:t>
            </a:r>
            <a:endParaRPr sz="1650" b="1" spc="49">
              <a:solidFill>
                <a:srgbClr val="1A3E5C"/>
              </a:solidFill>
              <a:cs typeface="+mn-lt"/>
            </a:endParaRPr>
          </a:p>
        </p:txBody>
      </p:sp>
      <p:sp>
        <p:nvSpPr>
          <p:cNvPr id="32" name="任意多边形 31"/>
          <p:cNvSpPr/>
          <p:nvPr>
            <p:custDataLst>
              <p:tags r:id="rId29"/>
            </p:custDataLst>
          </p:nvPr>
        </p:nvSpPr>
        <p:spPr>
          <a:xfrm>
            <a:off x="6606540" y="3581400"/>
            <a:ext cx="475615" cy="238125"/>
          </a:xfrm>
          <a:custGeom>
            <a:avLst/>
            <a:gdLst>
              <a:gd name="sw" fmla="*/ 1 w 748"/>
              <a:gd name="sh" fmla="*/ 1 h 375"/>
              <a:gd name="mins" fmla="min sw sh"/>
              <a:gd name="dsw" fmla="+- 0 sw mins"/>
              <a:gd name="dsh" fmla="+- 0 sh mins"/>
              <a:gd name="p0x0" fmla="*/ 187 w 748"/>
              <a:gd name="p0y0" fmla="*/ 0 h 375"/>
              <a:gd name="p0x1" fmla="*/ 561 w 748"/>
              <a:gd name="p0y1" fmla="*/ 0 h 375"/>
              <a:gd name="p0x2" fmla="*/ 664 w 748"/>
              <a:gd name="p0y2" fmla="*/ 0 h 375"/>
              <a:gd name="p0x3" fmla="*/ 748 w 748"/>
              <a:gd name="p0y3" fmla="*/ 83 h 375"/>
              <a:gd name="p0x4" fmla="*/ 748 w 748"/>
              <a:gd name="p0y4" fmla="*/ 187 h 375"/>
              <a:gd name="p0x5" fmla="*/ 748 w 748"/>
              <a:gd name="p0y5" fmla="*/ 291 h 375"/>
              <a:gd name="p0x6" fmla="*/ 664 w 748"/>
              <a:gd name="p0y6" fmla="*/ 375 h 375"/>
              <a:gd name="p0x7" fmla="*/ 561 w 748"/>
              <a:gd name="p0y7" fmla="*/ 375 h 375"/>
              <a:gd name="p0x8" fmla="*/ 187 w 748"/>
              <a:gd name="p0y8" fmla="*/ 375 h 375"/>
              <a:gd name="p0x9" fmla="*/ 83 w 748"/>
              <a:gd name="p0y9" fmla="*/ 375 h 375"/>
              <a:gd name="p0x10" fmla="*/ 0 w 748"/>
              <a:gd name="p0y10" fmla="*/ 291 h 375"/>
              <a:gd name="p0x11" fmla="*/ 0 w 748"/>
              <a:gd name="p0y11" fmla="*/ 187 h 375"/>
              <a:gd name="p0x12" fmla="*/ 0 w 748"/>
              <a:gd name="p0y12" fmla="*/ 83 h 375"/>
              <a:gd name="p0x13" fmla="*/ 83 w 748"/>
              <a:gd name="p0y13" fmla="*/ 0 h 375"/>
              <a:gd name="p0x14" fmla="*/ 187 w 748"/>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30"/>
            </p:custDataLst>
          </p:nvPr>
        </p:nvSpPr>
        <p:spPr>
          <a:xfrm>
            <a:off x="6683054" y="3601041"/>
            <a:ext cx="475507" cy="200025"/>
          </a:xfrm>
          <a:prstGeom prst="rect">
            <a:avLst/>
          </a:prstGeom>
          <a:noFill/>
        </p:spPr>
        <p:txBody>
          <a:bodyPr wrap="square" lIns="0" tIns="0" rIns="0" bIns="0" rtlCol="0" anchor="t">
            <a:noAutofit/>
          </a:bodyPr>
          <a:p>
            <a:pPr algn="l"/>
            <a:r>
              <a:rPr sz="1200" b="1" spc="72">
                <a:solidFill>
                  <a:schemeClr val="accent1">
                    <a:lumMod val="0"/>
                    <a:lumOff val="100000"/>
                  </a:schemeClr>
                </a:solidFill>
                <a:cs typeface="+mn-lt"/>
              </a:rPr>
              <a:t>餐桌</a:t>
            </a:r>
            <a:endParaRPr sz="1200" b="1" spc="72">
              <a:solidFill>
                <a:schemeClr val="accent1">
                  <a:lumMod val="0"/>
                  <a:lumOff val="100000"/>
                </a:schemeClr>
              </a:solidFill>
              <a:cs typeface="+mn-lt"/>
            </a:endParaRPr>
          </a:p>
        </p:txBody>
      </p:sp>
      <p:sp>
        <p:nvSpPr>
          <p:cNvPr id="34" name="文本框 33"/>
          <p:cNvSpPr txBox="1"/>
          <p:nvPr>
            <p:custDataLst>
              <p:tags r:id="rId31"/>
            </p:custDataLst>
          </p:nvPr>
        </p:nvSpPr>
        <p:spPr>
          <a:xfrm>
            <a:off x="7196661" y="3609661"/>
            <a:ext cx="1114501" cy="174308"/>
          </a:xfrm>
          <a:prstGeom prst="rect">
            <a:avLst/>
          </a:prstGeom>
          <a:noFill/>
        </p:spPr>
        <p:txBody>
          <a:bodyPr wrap="square" lIns="0" tIns="0" rIns="0" bIns="0" rtlCol="0" anchor="t">
            <a:noAutofit/>
          </a:bodyPr>
          <a:p>
            <a:pPr algn="l">
              <a:lnSpc>
                <a:spcPct val="108000"/>
              </a:lnSpc>
            </a:pPr>
            <a:r>
              <a:rPr sz="975">
                <a:solidFill>
                  <a:srgbClr val="3D5A78"/>
                </a:solidFill>
                <a:cs typeface="+mn-lt"/>
              </a:rPr>
              <a:t>暗藏折叠助力拉手</a:t>
            </a:r>
            <a:endParaRPr sz="975">
              <a:solidFill>
                <a:srgbClr val="3D5A78"/>
              </a:solidFill>
              <a:cs typeface="+mn-lt"/>
            </a:endParaRPr>
          </a:p>
        </p:txBody>
      </p:sp>
      <p:sp>
        <p:nvSpPr>
          <p:cNvPr id="35" name="任意多边形 34"/>
          <p:cNvSpPr/>
          <p:nvPr>
            <p:custDataLst>
              <p:tags r:id="rId32"/>
            </p:custDataLst>
          </p:nvPr>
        </p:nvSpPr>
        <p:spPr>
          <a:xfrm>
            <a:off x="6606540" y="3801745"/>
            <a:ext cx="475615" cy="238125"/>
          </a:xfrm>
          <a:custGeom>
            <a:avLst/>
            <a:gdLst>
              <a:gd name="sw" fmla="*/ 1 w 748"/>
              <a:gd name="sh" fmla="*/ 1 h 375"/>
              <a:gd name="mins" fmla="min sw sh"/>
              <a:gd name="dsw" fmla="+- 0 sw mins"/>
              <a:gd name="dsh" fmla="+- 0 sh mins"/>
              <a:gd name="p0x0" fmla="*/ 187 w 748"/>
              <a:gd name="p0y0" fmla="*/ 0 h 375"/>
              <a:gd name="p0x1" fmla="*/ 561 w 748"/>
              <a:gd name="p0y1" fmla="*/ 0 h 375"/>
              <a:gd name="p0x2" fmla="*/ 664 w 748"/>
              <a:gd name="p0y2" fmla="*/ 0 h 375"/>
              <a:gd name="p0x3" fmla="*/ 748 w 748"/>
              <a:gd name="p0y3" fmla="*/ 83 h 375"/>
              <a:gd name="p0x4" fmla="*/ 748 w 748"/>
              <a:gd name="p0y4" fmla="*/ 187 h 375"/>
              <a:gd name="p0x5" fmla="*/ 748 w 748"/>
              <a:gd name="p0y5" fmla="*/ 291 h 375"/>
              <a:gd name="p0x6" fmla="*/ 664 w 748"/>
              <a:gd name="p0y6" fmla="*/ 375 h 375"/>
              <a:gd name="p0x7" fmla="*/ 561 w 748"/>
              <a:gd name="p0y7" fmla="*/ 375 h 375"/>
              <a:gd name="p0x8" fmla="*/ 187 w 748"/>
              <a:gd name="p0y8" fmla="*/ 375 h 375"/>
              <a:gd name="p0x9" fmla="*/ 83 w 748"/>
              <a:gd name="p0y9" fmla="*/ 375 h 375"/>
              <a:gd name="p0x10" fmla="*/ 0 w 748"/>
              <a:gd name="p0y10" fmla="*/ 291 h 375"/>
              <a:gd name="p0x11" fmla="*/ 0 w 748"/>
              <a:gd name="p0y11" fmla="*/ 187 h 375"/>
              <a:gd name="p0x12" fmla="*/ 0 w 748"/>
              <a:gd name="p0y12" fmla="*/ 83 h 375"/>
              <a:gd name="p0x13" fmla="*/ 83 w 748"/>
              <a:gd name="p0y13" fmla="*/ 0 h 375"/>
              <a:gd name="p0x14" fmla="*/ 187 w 748"/>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文本框 35"/>
          <p:cNvSpPr txBox="1"/>
          <p:nvPr>
            <p:custDataLst>
              <p:tags r:id="rId33"/>
            </p:custDataLst>
          </p:nvPr>
        </p:nvSpPr>
        <p:spPr>
          <a:xfrm>
            <a:off x="6683054" y="3820859"/>
            <a:ext cx="475507" cy="200025"/>
          </a:xfrm>
          <a:prstGeom prst="rect">
            <a:avLst/>
          </a:prstGeom>
          <a:noFill/>
        </p:spPr>
        <p:txBody>
          <a:bodyPr wrap="square" lIns="0" tIns="0" rIns="0" bIns="0" rtlCol="0" anchor="t">
            <a:noAutofit/>
          </a:bodyPr>
          <a:p>
            <a:pPr algn="l"/>
            <a:r>
              <a:rPr sz="1200" b="1" spc="72">
                <a:solidFill>
                  <a:schemeClr val="accent1">
                    <a:lumMod val="0"/>
                    <a:lumOff val="100000"/>
                  </a:schemeClr>
                </a:solidFill>
                <a:cs typeface="+mn-lt"/>
              </a:rPr>
              <a:t>柜体</a:t>
            </a:r>
            <a:endParaRPr sz="1200" b="1" spc="72">
              <a:solidFill>
                <a:schemeClr val="accent1">
                  <a:lumMod val="0"/>
                  <a:lumOff val="100000"/>
                </a:schemeClr>
              </a:solidFill>
              <a:cs typeface="+mn-lt"/>
            </a:endParaRPr>
          </a:p>
        </p:txBody>
      </p:sp>
      <p:sp>
        <p:nvSpPr>
          <p:cNvPr id="37" name="文本框 36"/>
          <p:cNvSpPr txBox="1"/>
          <p:nvPr>
            <p:custDataLst>
              <p:tags r:id="rId34"/>
            </p:custDataLst>
          </p:nvPr>
        </p:nvSpPr>
        <p:spPr>
          <a:xfrm>
            <a:off x="7196661" y="3829479"/>
            <a:ext cx="1238326" cy="174308"/>
          </a:xfrm>
          <a:prstGeom prst="rect">
            <a:avLst/>
          </a:prstGeom>
          <a:noFill/>
        </p:spPr>
        <p:txBody>
          <a:bodyPr wrap="square" lIns="0" tIns="0" rIns="0" bIns="0" rtlCol="0" anchor="t">
            <a:noAutofit/>
          </a:bodyPr>
          <a:p>
            <a:pPr algn="l">
              <a:lnSpc>
                <a:spcPct val="108000"/>
              </a:lnSpc>
            </a:pPr>
            <a:r>
              <a:rPr sz="975">
                <a:solidFill>
                  <a:srgbClr val="3D5A78"/>
                </a:solidFill>
                <a:cs typeface="+mn-lt"/>
              </a:rPr>
              <a:t>防撞圆角与家具同色</a:t>
            </a:r>
            <a:endParaRPr sz="975">
              <a:solidFill>
                <a:srgbClr val="3D5A78"/>
              </a:solidFill>
              <a:cs typeface="+mn-lt"/>
            </a:endParaRPr>
          </a:p>
        </p:txBody>
      </p:sp>
      <p:sp>
        <p:nvSpPr>
          <p:cNvPr id="38" name="任意多边形 37"/>
          <p:cNvSpPr/>
          <p:nvPr>
            <p:custDataLst>
              <p:tags r:id="rId35"/>
            </p:custDataLst>
          </p:nvPr>
        </p:nvSpPr>
        <p:spPr>
          <a:xfrm>
            <a:off x="6606540" y="4021455"/>
            <a:ext cx="636905" cy="238125"/>
          </a:xfrm>
          <a:custGeom>
            <a:avLst/>
            <a:gdLst>
              <a:gd name="sw" fmla="*/ 1 w 1003"/>
              <a:gd name="sh" fmla="*/ 1 h 375"/>
              <a:gd name="mins" fmla="min sw sh"/>
              <a:gd name="dsw" fmla="+- 0 sw mins"/>
              <a:gd name="dsh" fmla="+- 0 sh mins"/>
              <a:gd name="p0x0" fmla="*/ 187 w 1003"/>
              <a:gd name="p0y0" fmla="*/ 0 h 375"/>
              <a:gd name="p0x1" fmla="*/ 815 w 1003"/>
              <a:gd name="p0y1" fmla="*/ 0 h 375"/>
              <a:gd name="p0x2" fmla="*/ 919 w 1003"/>
              <a:gd name="p0y2" fmla="*/ 0 h 375"/>
              <a:gd name="p0x3" fmla="*/ 1003 w 1003"/>
              <a:gd name="p0y3" fmla="*/ 83 h 375"/>
              <a:gd name="p0x4" fmla="*/ 1003 w 1003"/>
              <a:gd name="p0y4" fmla="*/ 187 h 375"/>
              <a:gd name="p0x5" fmla="*/ 1003 w 1003"/>
              <a:gd name="p0y5" fmla="*/ 291 h 375"/>
              <a:gd name="p0x6" fmla="*/ 919 w 1003"/>
              <a:gd name="p0y6" fmla="*/ 375 h 375"/>
              <a:gd name="p0x7" fmla="*/ 815 w 1003"/>
              <a:gd name="p0y7" fmla="*/ 375 h 375"/>
              <a:gd name="p0x8" fmla="*/ 187 w 1003"/>
              <a:gd name="p0y8" fmla="*/ 375 h 375"/>
              <a:gd name="p0x9" fmla="*/ 83 w 1003"/>
              <a:gd name="p0y9" fmla="*/ 375 h 375"/>
              <a:gd name="p0x10" fmla="*/ 0 w 1003"/>
              <a:gd name="p0y10" fmla="*/ 291 h 375"/>
              <a:gd name="p0x11" fmla="*/ 0 w 1003"/>
              <a:gd name="p0y11" fmla="*/ 187 h 375"/>
              <a:gd name="p0x12" fmla="*/ 0 w 1003"/>
              <a:gd name="p0y12" fmla="*/ 83 h 375"/>
              <a:gd name="p0x13" fmla="*/ 83 w 1003"/>
              <a:gd name="p0y13" fmla="*/ 0 h 375"/>
              <a:gd name="p0x14" fmla="*/ 187 w 1003"/>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文本框 38"/>
          <p:cNvSpPr txBox="1"/>
          <p:nvPr>
            <p:custDataLst>
              <p:tags r:id="rId36"/>
            </p:custDataLst>
          </p:nvPr>
        </p:nvSpPr>
        <p:spPr>
          <a:xfrm>
            <a:off x="6683054" y="4040677"/>
            <a:ext cx="637061" cy="200025"/>
          </a:xfrm>
          <a:prstGeom prst="rect">
            <a:avLst/>
          </a:prstGeom>
          <a:noFill/>
        </p:spPr>
        <p:txBody>
          <a:bodyPr wrap="square" lIns="0" tIns="0" rIns="0" bIns="0" rtlCol="0" anchor="t">
            <a:noAutofit/>
          </a:bodyPr>
          <a:p>
            <a:pPr algn="l"/>
            <a:r>
              <a:rPr sz="1200" b="1" spc="72">
                <a:solidFill>
                  <a:schemeClr val="accent1">
                    <a:lumMod val="0"/>
                    <a:lumOff val="100000"/>
                  </a:schemeClr>
                </a:solidFill>
                <a:cs typeface="+mn-lt"/>
              </a:rPr>
              <a:t>护理床</a:t>
            </a:r>
            <a:endParaRPr sz="1200" b="1" spc="72">
              <a:solidFill>
                <a:schemeClr val="accent1">
                  <a:lumMod val="0"/>
                  <a:lumOff val="100000"/>
                </a:schemeClr>
              </a:solidFill>
              <a:cs typeface="+mn-lt"/>
            </a:endParaRPr>
          </a:p>
        </p:txBody>
      </p:sp>
      <p:sp>
        <p:nvSpPr>
          <p:cNvPr id="40" name="文本框 39"/>
          <p:cNvSpPr txBox="1"/>
          <p:nvPr>
            <p:custDataLst>
              <p:tags r:id="rId37"/>
            </p:custDataLst>
          </p:nvPr>
        </p:nvSpPr>
        <p:spPr>
          <a:xfrm>
            <a:off x="7358215" y="4049297"/>
            <a:ext cx="1485976" cy="174308"/>
          </a:xfrm>
          <a:prstGeom prst="rect">
            <a:avLst/>
          </a:prstGeom>
          <a:noFill/>
        </p:spPr>
        <p:txBody>
          <a:bodyPr wrap="square" lIns="0" tIns="0" rIns="0" bIns="0" rtlCol="0" anchor="t">
            <a:noAutofit/>
          </a:bodyPr>
          <a:p>
            <a:pPr algn="l">
              <a:lnSpc>
                <a:spcPct val="108000"/>
              </a:lnSpc>
            </a:pPr>
            <a:r>
              <a:rPr sz="975">
                <a:solidFill>
                  <a:srgbClr val="3D5A78"/>
                </a:solidFill>
                <a:cs typeface="+mn-lt"/>
              </a:rPr>
              <a:t>实木包覆，看不出医用床</a:t>
            </a:r>
            <a:endParaRPr sz="975">
              <a:solidFill>
                <a:srgbClr val="3D5A78"/>
              </a:solidFill>
              <a:cs typeface="+mn-lt"/>
            </a:endParaRPr>
          </a:p>
        </p:txBody>
      </p:sp>
      <p:sp>
        <p:nvSpPr>
          <p:cNvPr id="41" name="任意多边形 40"/>
          <p:cNvSpPr/>
          <p:nvPr>
            <p:custDataLst>
              <p:tags r:id="rId38"/>
            </p:custDataLst>
          </p:nvPr>
        </p:nvSpPr>
        <p:spPr>
          <a:xfrm>
            <a:off x="6449060" y="4493260"/>
            <a:ext cx="5166360" cy="1411605"/>
          </a:xfrm>
          <a:custGeom>
            <a:avLst/>
            <a:gdLst>
              <a:gd name="sw" fmla="*/ 1 w 8135"/>
              <a:gd name="sh" fmla="*/ 1 h 2223"/>
              <a:gd name="mins" fmla="min sw sh"/>
              <a:gd name="dsw" fmla="+- 0 sw mins"/>
              <a:gd name="dsh" fmla="+- 0 sh mins"/>
              <a:gd name="p0x0" fmla="*/ 300 w 8135"/>
              <a:gd name="p0y0" fmla="*/ 0 h 2223"/>
              <a:gd name="p0x1" fmla="*/ 7835 w 8135"/>
              <a:gd name="p0y1" fmla="*/ 0 h 2223"/>
              <a:gd name="p0x2" fmla="*/ 8001 w 8135"/>
              <a:gd name="p0y2" fmla="*/ 0 h 2223"/>
              <a:gd name="p0x3" fmla="*/ 8135 w 8135"/>
              <a:gd name="p0y3" fmla="*/ 134 h 2223"/>
              <a:gd name="p0x4" fmla="*/ 8135 w 8135"/>
              <a:gd name="p0y4" fmla="*/ 300 h 2223"/>
              <a:gd name="p0x5" fmla="*/ 8135 w 8135"/>
              <a:gd name="p0y5" fmla="*/ 1923 h 2223"/>
              <a:gd name="p0x6" fmla="*/ 8135 w 8135"/>
              <a:gd name="p0y6" fmla="*/ 2089 h 2223"/>
              <a:gd name="p0x7" fmla="*/ 8001 w 8135"/>
              <a:gd name="p0y7" fmla="*/ 2223 h 2223"/>
              <a:gd name="p0x8" fmla="*/ 7835 w 8135"/>
              <a:gd name="p0y8" fmla="*/ 2223 h 2223"/>
              <a:gd name="p0x9" fmla="*/ 300 w 8135"/>
              <a:gd name="p0y9" fmla="*/ 2223 h 2223"/>
              <a:gd name="p0x10" fmla="*/ 134 w 8135"/>
              <a:gd name="p0y10" fmla="*/ 2223 h 2223"/>
              <a:gd name="p0x11" fmla="*/ 0 w 8135"/>
              <a:gd name="p0y11" fmla="*/ 2089 h 2223"/>
              <a:gd name="p0x12" fmla="*/ 0 w 8135"/>
              <a:gd name="p0y12" fmla="*/ 1923 h 2223"/>
              <a:gd name="p0x13" fmla="*/ 0 w 8135"/>
              <a:gd name="p0y13" fmla="*/ 300 h 2223"/>
              <a:gd name="p0x14" fmla="*/ 0 w 8135"/>
              <a:gd name="p0y14" fmla="*/ 134 h 2223"/>
              <a:gd name="p0x15" fmla="*/ 134 w 8135"/>
              <a:gd name="p0y15" fmla="*/ 0 h 2223"/>
              <a:gd name="p0x16" fmla="*/ 300 w 8135"/>
              <a:gd name="p0y16" fmla="*/ 0 h 222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0" name="组合 59"/>
          <p:cNvGrpSpPr/>
          <p:nvPr/>
        </p:nvGrpSpPr>
        <p:grpSpPr>
          <a:xfrm>
            <a:off x="6606540" y="4612005"/>
            <a:ext cx="4851400" cy="514350"/>
            <a:chOff x="10404" y="7263"/>
            <a:chExt cx="7640" cy="810"/>
          </a:xfrm>
        </p:grpSpPr>
        <p:sp>
          <p:nvSpPr>
            <p:cNvPr id="42" name="任意多边形 41"/>
            <p:cNvSpPr/>
            <p:nvPr>
              <p:custDataLst>
                <p:tags r:id="rId39"/>
              </p:custDataLst>
            </p:nvPr>
          </p:nvSpPr>
          <p:spPr>
            <a:xfrm>
              <a:off x="10404" y="7263"/>
              <a:ext cx="7640" cy="810"/>
            </a:xfrm>
            <a:custGeom>
              <a:avLst/>
              <a:gdLst>
                <a:gd name="sw" fmla="*/ 1 w 7640"/>
                <a:gd name="sh" fmla="*/ 1 h 810"/>
                <a:gd name="mins" fmla="min sw sh"/>
                <a:gd name="dsw" fmla="+- 0 sw mins"/>
                <a:gd name="dsh" fmla="+- 0 sh mins"/>
                <a:gd name="p0x0" fmla="*/ 0 w 7640"/>
                <a:gd name="p0y0" fmla="*/ 0 h 810"/>
                <a:gd name="p0x1" fmla="*/ 7640 w 7640"/>
                <a:gd name="p0y1" fmla="*/ 0 h 810"/>
                <a:gd name="p0x2" fmla="*/ 7640 w 7640"/>
                <a:gd name="p0y2" fmla="*/ 810 h 810"/>
                <a:gd name="p0x3" fmla="*/ 0 w 7640"/>
                <a:gd name="p0y3" fmla="*/ 810 h 810"/>
                <a:gd name="p0x4" fmla="*/ 0 w 7640"/>
                <a:gd name="p0y4" fmla="*/ 0 h 81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3" name="任意多边形 42"/>
            <p:cNvSpPr/>
            <p:nvPr>
              <p:custDataLst>
                <p:tags r:id="rId40"/>
              </p:custDataLst>
            </p:nvPr>
          </p:nvSpPr>
          <p:spPr>
            <a:xfrm>
              <a:off x="10404" y="8043"/>
              <a:ext cx="7640" cy="30"/>
            </a:xfrm>
            <a:custGeom>
              <a:avLst/>
              <a:gdLst>
                <a:gd name="sw" fmla="*/ 1 w 7640"/>
                <a:gd name="sh" fmla="*/ 1 h 30"/>
                <a:gd name="mins" fmla="min sw sh"/>
                <a:gd name="dsw" fmla="+- 0 sw mins"/>
                <a:gd name="dsh" fmla="+- 0 sh mins"/>
                <a:gd name="p0x0" fmla="*/ 7640 w 7640"/>
                <a:gd name="p0y0" fmla="*/ 30 h 30"/>
                <a:gd name="p0x1" fmla="*/ 0 w 7640"/>
                <a:gd name="p0y1" fmla="*/ 30 h 30"/>
                <a:gd name="p0x2" fmla="*/ 0 w 7640"/>
                <a:gd name="p0y2" fmla="*/ 0 h 30"/>
                <a:gd name="p0x3" fmla="*/ 7640 w 7640"/>
                <a:gd name="p0y3" fmla="*/ 0 h 30"/>
                <a:gd name="p0x4" fmla="*/ 7640 w 7640"/>
                <a:gd name="p0y4" fmla="*/ 30 h 30"/>
              </a:gdLst>
              <a:ahLst/>
              <a:cxnLst/>
              <a:pathLst>
                <a:path>
                  <a:moveTo>
                    <a:pt x="p0x0" y="p0y0"/>
                  </a:moveTo>
                  <a:lnTo>
                    <a:pt x="p0x1" y="p0y1"/>
                  </a:lnTo>
                  <a:lnTo>
                    <a:pt x="p0x2" y="p0y2"/>
                  </a:lnTo>
                  <a:lnTo>
                    <a:pt x="p0x3" y="p0y3"/>
                  </a:lnTo>
                  <a:lnTo>
                    <a:pt x="p0x4" y="p0y4"/>
                  </a:lnTo>
                  <a:close/>
                </a:path>
              </a:pathLst>
            </a:custGeom>
            <a:solidFill>
              <a:schemeClr val="accent2">
                <a:alpha val="4509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5" name="任意多边形 44"/>
          <p:cNvSpPr/>
          <p:nvPr>
            <p:custDataLst>
              <p:tags r:id="rId41"/>
            </p:custDataLst>
          </p:nvPr>
        </p:nvSpPr>
        <p:spPr>
          <a:xfrm>
            <a:off x="6606540" y="4612005"/>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6" name="图片 45" descr="d93d72ab-b4a8-11f1-a011-ba876cb09803"/>
          <p:cNvPicPr/>
          <p:nvPr>
            <p:custDataLst>
              <p:tags r:id="rId42"/>
            </p:custDataLst>
          </p:nvPr>
        </p:nvPicPr>
        <p:blipFill>
          <a:blip r:embed="rId43">
            <a:extLst>
              <a:ext uri="{96DAC541-7B7A-43D3-8B79-37D633B846F1}">
                <asvg:svgBlip xmlns:asvg="http://schemas.microsoft.com/office/drawing/2016/SVG/main" r:embed="rId44"/>
              </a:ext>
            </a:extLst>
          </a:blip>
          <a:srcRect l="-127" t="-223" r="127" b="223"/>
          <a:stretch>
            <a:fillRect/>
          </a:stretch>
        </p:blipFill>
        <p:spPr>
          <a:xfrm>
            <a:off x="6692265" y="4697730"/>
            <a:ext cx="247650" cy="247650"/>
          </a:xfrm>
          <a:prstGeom prst="rect">
            <a:avLst/>
          </a:prstGeom>
        </p:spPr>
      </p:pic>
      <p:sp>
        <p:nvSpPr>
          <p:cNvPr id="49" name="文本框 48"/>
          <p:cNvSpPr txBox="1"/>
          <p:nvPr>
            <p:custDataLst>
              <p:tags r:id="rId45"/>
            </p:custDataLst>
          </p:nvPr>
        </p:nvSpPr>
        <p:spPr>
          <a:xfrm>
            <a:off x="7140254" y="4670689"/>
            <a:ext cx="1072906"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智能辅助</a:t>
            </a:r>
            <a:endParaRPr sz="1650" b="1" spc="49">
              <a:solidFill>
                <a:srgbClr val="1A3E5C"/>
              </a:solidFill>
              <a:cs typeface="+mn-lt"/>
            </a:endParaRPr>
          </a:p>
        </p:txBody>
      </p:sp>
      <p:sp>
        <p:nvSpPr>
          <p:cNvPr id="50" name="任意多边形 49"/>
          <p:cNvSpPr/>
          <p:nvPr>
            <p:custDataLst>
              <p:tags r:id="rId46"/>
            </p:custDataLst>
          </p:nvPr>
        </p:nvSpPr>
        <p:spPr>
          <a:xfrm>
            <a:off x="6606540" y="5213350"/>
            <a:ext cx="475615" cy="238125"/>
          </a:xfrm>
          <a:custGeom>
            <a:avLst/>
            <a:gdLst>
              <a:gd name="sw" fmla="*/ 1 w 748"/>
              <a:gd name="sh" fmla="*/ 1 h 375"/>
              <a:gd name="mins" fmla="min sw sh"/>
              <a:gd name="dsw" fmla="+- 0 sw mins"/>
              <a:gd name="dsh" fmla="+- 0 sh mins"/>
              <a:gd name="p0x0" fmla="*/ 187 w 748"/>
              <a:gd name="p0y0" fmla="*/ 0 h 375"/>
              <a:gd name="p0x1" fmla="*/ 561 w 748"/>
              <a:gd name="p0y1" fmla="*/ 0 h 375"/>
              <a:gd name="p0x2" fmla="*/ 664 w 748"/>
              <a:gd name="p0y2" fmla="*/ 0 h 375"/>
              <a:gd name="p0x3" fmla="*/ 748 w 748"/>
              <a:gd name="p0y3" fmla="*/ 83 h 375"/>
              <a:gd name="p0x4" fmla="*/ 748 w 748"/>
              <a:gd name="p0y4" fmla="*/ 187 h 375"/>
              <a:gd name="p0x5" fmla="*/ 748 w 748"/>
              <a:gd name="p0y5" fmla="*/ 291 h 375"/>
              <a:gd name="p0x6" fmla="*/ 664 w 748"/>
              <a:gd name="p0y6" fmla="*/ 375 h 375"/>
              <a:gd name="p0x7" fmla="*/ 561 w 748"/>
              <a:gd name="p0y7" fmla="*/ 375 h 375"/>
              <a:gd name="p0x8" fmla="*/ 187 w 748"/>
              <a:gd name="p0y8" fmla="*/ 375 h 375"/>
              <a:gd name="p0x9" fmla="*/ 83 w 748"/>
              <a:gd name="p0y9" fmla="*/ 375 h 375"/>
              <a:gd name="p0x10" fmla="*/ 0 w 748"/>
              <a:gd name="p0y10" fmla="*/ 291 h 375"/>
              <a:gd name="p0x11" fmla="*/ 0 w 748"/>
              <a:gd name="p0y11" fmla="*/ 187 h 375"/>
              <a:gd name="p0x12" fmla="*/ 0 w 748"/>
              <a:gd name="p0y12" fmla="*/ 83 h 375"/>
              <a:gd name="p0x13" fmla="*/ 83 w 748"/>
              <a:gd name="p0y13" fmla="*/ 0 h 375"/>
              <a:gd name="p0x14" fmla="*/ 187 w 748"/>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文本框 50"/>
          <p:cNvSpPr txBox="1"/>
          <p:nvPr>
            <p:custDataLst>
              <p:tags r:id="rId47"/>
            </p:custDataLst>
          </p:nvPr>
        </p:nvSpPr>
        <p:spPr>
          <a:xfrm>
            <a:off x="6683054" y="5232426"/>
            <a:ext cx="475507" cy="200025"/>
          </a:xfrm>
          <a:prstGeom prst="rect">
            <a:avLst/>
          </a:prstGeom>
          <a:noFill/>
        </p:spPr>
        <p:txBody>
          <a:bodyPr wrap="square" lIns="0" tIns="0" rIns="0" bIns="0" rtlCol="0" anchor="t">
            <a:noAutofit/>
          </a:bodyPr>
          <a:p>
            <a:pPr algn="l"/>
            <a:r>
              <a:rPr sz="1200" b="1" spc="72">
                <a:solidFill>
                  <a:schemeClr val="accent1">
                    <a:lumMod val="0"/>
                    <a:lumOff val="100000"/>
                  </a:schemeClr>
                </a:solidFill>
                <a:cs typeface="+mn-lt"/>
              </a:rPr>
              <a:t>沙发</a:t>
            </a:r>
            <a:endParaRPr sz="1200" b="1" spc="72">
              <a:solidFill>
                <a:schemeClr val="accent1">
                  <a:lumMod val="0"/>
                  <a:lumOff val="100000"/>
                </a:schemeClr>
              </a:solidFill>
              <a:cs typeface="+mn-lt"/>
            </a:endParaRPr>
          </a:p>
        </p:txBody>
      </p:sp>
      <p:sp>
        <p:nvSpPr>
          <p:cNvPr id="52" name="文本框 51"/>
          <p:cNvSpPr txBox="1"/>
          <p:nvPr>
            <p:custDataLst>
              <p:tags r:id="rId48"/>
            </p:custDataLst>
          </p:nvPr>
        </p:nvSpPr>
        <p:spPr>
          <a:xfrm>
            <a:off x="7196661" y="5240969"/>
            <a:ext cx="1114501" cy="174308"/>
          </a:xfrm>
          <a:prstGeom prst="rect">
            <a:avLst/>
          </a:prstGeom>
          <a:noFill/>
        </p:spPr>
        <p:txBody>
          <a:bodyPr wrap="square" lIns="0" tIns="0" rIns="0" bIns="0" rtlCol="0" anchor="t">
            <a:noAutofit/>
          </a:bodyPr>
          <a:p>
            <a:pPr algn="l">
              <a:lnSpc>
                <a:spcPct val="108000"/>
              </a:lnSpc>
            </a:pPr>
            <a:r>
              <a:rPr sz="975">
                <a:solidFill>
                  <a:srgbClr val="3D5A78"/>
                </a:solidFill>
                <a:cs typeface="+mn-lt"/>
              </a:rPr>
              <a:t>电动助起一键抬升</a:t>
            </a:r>
            <a:endParaRPr sz="975">
              <a:solidFill>
                <a:srgbClr val="3D5A78"/>
              </a:solidFill>
              <a:cs typeface="+mn-lt"/>
            </a:endParaRPr>
          </a:p>
        </p:txBody>
      </p:sp>
      <p:sp>
        <p:nvSpPr>
          <p:cNvPr id="53" name="任意多边形 52"/>
          <p:cNvSpPr/>
          <p:nvPr>
            <p:custDataLst>
              <p:tags r:id="rId49"/>
            </p:custDataLst>
          </p:nvPr>
        </p:nvSpPr>
        <p:spPr>
          <a:xfrm>
            <a:off x="6606540" y="5537835"/>
            <a:ext cx="475615" cy="238125"/>
          </a:xfrm>
          <a:custGeom>
            <a:avLst/>
            <a:gdLst>
              <a:gd name="sw" fmla="*/ 1 w 748"/>
              <a:gd name="sh" fmla="*/ 1 h 375"/>
              <a:gd name="mins" fmla="min sw sh"/>
              <a:gd name="dsw" fmla="+- 0 sw mins"/>
              <a:gd name="dsh" fmla="+- 0 sh mins"/>
              <a:gd name="p0x0" fmla="*/ 187 w 748"/>
              <a:gd name="p0y0" fmla="*/ 0 h 375"/>
              <a:gd name="p0x1" fmla="*/ 561 w 748"/>
              <a:gd name="p0y1" fmla="*/ 0 h 375"/>
              <a:gd name="p0x2" fmla="*/ 664 w 748"/>
              <a:gd name="p0y2" fmla="*/ 0 h 375"/>
              <a:gd name="p0x3" fmla="*/ 748 w 748"/>
              <a:gd name="p0y3" fmla="*/ 83 h 375"/>
              <a:gd name="p0x4" fmla="*/ 748 w 748"/>
              <a:gd name="p0y4" fmla="*/ 187 h 375"/>
              <a:gd name="p0x5" fmla="*/ 748 w 748"/>
              <a:gd name="p0y5" fmla="*/ 291 h 375"/>
              <a:gd name="p0x6" fmla="*/ 664 w 748"/>
              <a:gd name="p0y6" fmla="*/ 375 h 375"/>
              <a:gd name="p0x7" fmla="*/ 561 w 748"/>
              <a:gd name="p0y7" fmla="*/ 375 h 375"/>
              <a:gd name="p0x8" fmla="*/ 187 w 748"/>
              <a:gd name="p0y8" fmla="*/ 375 h 375"/>
              <a:gd name="p0x9" fmla="*/ 83 w 748"/>
              <a:gd name="p0y9" fmla="*/ 375 h 375"/>
              <a:gd name="p0x10" fmla="*/ 0 w 748"/>
              <a:gd name="p0y10" fmla="*/ 291 h 375"/>
              <a:gd name="p0x11" fmla="*/ 0 w 748"/>
              <a:gd name="p0y11" fmla="*/ 187 h 375"/>
              <a:gd name="p0x12" fmla="*/ 0 w 748"/>
              <a:gd name="p0y12" fmla="*/ 83 h 375"/>
              <a:gd name="p0x13" fmla="*/ 83 w 748"/>
              <a:gd name="p0y13" fmla="*/ 0 h 375"/>
              <a:gd name="p0x14" fmla="*/ 187 w 748"/>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文本框 53"/>
          <p:cNvSpPr txBox="1"/>
          <p:nvPr>
            <p:custDataLst>
              <p:tags r:id="rId50"/>
            </p:custDataLst>
          </p:nvPr>
        </p:nvSpPr>
        <p:spPr>
          <a:xfrm>
            <a:off x="6683054" y="5557018"/>
            <a:ext cx="475507" cy="200025"/>
          </a:xfrm>
          <a:prstGeom prst="rect">
            <a:avLst/>
          </a:prstGeom>
          <a:noFill/>
        </p:spPr>
        <p:txBody>
          <a:bodyPr wrap="square" lIns="0" tIns="0" rIns="0" bIns="0" rtlCol="0" anchor="t">
            <a:noAutofit/>
          </a:bodyPr>
          <a:p>
            <a:pPr algn="l"/>
            <a:r>
              <a:rPr sz="1200" b="1" spc="72">
                <a:solidFill>
                  <a:schemeClr val="accent1">
                    <a:lumMod val="0"/>
                    <a:lumOff val="100000"/>
                  </a:schemeClr>
                </a:solidFill>
                <a:cs typeface="+mn-lt"/>
              </a:rPr>
              <a:t>床垫</a:t>
            </a:r>
            <a:endParaRPr sz="1200" b="1" spc="72">
              <a:solidFill>
                <a:schemeClr val="accent1">
                  <a:lumMod val="0"/>
                  <a:lumOff val="100000"/>
                </a:schemeClr>
              </a:solidFill>
              <a:cs typeface="+mn-lt"/>
            </a:endParaRPr>
          </a:p>
        </p:txBody>
      </p:sp>
      <p:sp>
        <p:nvSpPr>
          <p:cNvPr id="55" name="文本框 54"/>
          <p:cNvSpPr txBox="1"/>
          <p:nvPr>
            <p:custDataLst>
              <p:tags r:id="rId51"/>
            </p:custDataLst>
          </p:nvPr>
        </p:nvSpPr>
        <p:spPr>
          <a:xfrm>
            <a:off x="7196661" y="5565562"/>
            <a:ext cx="866851" cy="174308"/>
          </a:xfrm>
          <a:prstGeom prst="rect">
            <a:avLst/>
          </a:prstGeom>
          <a:noFill/>
        </p:spPr>
        <p:txBody>
          <a:bodyPr wrap="square" lIns="0" tIns="0" rIns="0" bIns="0" rtlCol="0" anchor="t">
            <a:noAutofit/>
          </a:bodyPr>
          <a:p>
            <a:pPr algn="l">
              <a:lnSpc>
                <a:spcPct val="108000"/>
              </a:lnSpc>
            </a:pPr>
            <a:r>
              <a:rPr sz="975">
                <a:solidFill>
                  <a:srgbClr val="3D5A78"/>
                </a:solidFill>
                <a:cs typeface="+mn-lt"/>
              </a:rPr>
              <a:t>内嵌无感监测</a:t>
            </a:r>
            <a:endParaRPr sz="975">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护理任务调度把人力用在刀刃上</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5945" y="1063625"/>
            <a:ext cx="2581275" cy="5408295"/>
          </a:xfrm>
          <a:custGeom>
            <a:avLst/>
            <a:gdLst>
              <a:gd name="sw" fmla="*/ 1 w 4065"/>
              <a:gd name="sh" fmla="*/ 1 h 8517"/>
              <a:gd name="mins" fmla="min sw sh"/>
              <a:gd name="dsw" fmla="+- 0 sw mins"/>
              <a:gd name="dsh" fmla="+- 0 sh mins"/>
              <a:gd name="p0x0" fmla="*/ 210 w 4065"/>
              <a:gd name="p0y0" fmla="*/ 0 h 8517"/>
              <a:gd name="p0x1" fmla="*/ 3855 w 4065"/>
              <a:gd name="p0y1" fmla="*/ 0 h 8517"/>
              <a:gd name="p0x2" fmla="*/ 3970 w 4065"/>
              <a:gd name="p0y2" fmla="*/ 0 h 8517"/>
              <a:gd name="p0x3" fmla="*/ 4065 w 4065"/>
              <a:gd name="p0y3" fmla="*/ 94 h 8517"/>
              <a:gd name="p0x4" fmla="*/ 4065 w 4065"/>
              <a:gd name="p0y4" fmla="*/ 210 h 8517"/>
              <a:gd name="p0x5" fmla="*/ 4065 w 4065"/>
              <a:gd name="p0y5" fmla="*/ 8307 h 8517"/>
              <a:gd name="p0x6" fmla="*/ 4065 w 4065"/>
              <a:gd name="p0y6" fmla="*/ 8423 h 8517"/>
              <a:gd name="p0x7" fmla="*/ 3970 w 4065"/>
              <a:gd name="p0y7" fmla="*/ 8517 h 8517"/>
              <a:gd name="p0x8" fmla="*/ 3855 w 4065"/>
              <a:gd name="p0y8" fmla="*/ 8517 h 8517"/>
              <a:gd name="p0x9" fmla="*/ 210 w 4065"/>
              <a:gd name="p0y9" fmla="*/ 8517 h 8517"/>
              <a:gd name="p0x10" fmla="*/ 94 w 4065"/>
              <a:gd name="p0y10" fmla="*/ 8517 h 8517"/>
              <a:gd name="p0x11" fmla="*/ 0 w 4065"/>
              <a:gd name="p0y11" fmla="*/ 8423 h 8517"/>
              <a:gd name="p0x12" fmla="*/ 0 w 4065"/>
              <a:gd name="p0y12" fmla="*/ 8307 h 8517"/>
              <a:gd name="p0x13" fmla="*/ 0 w 4065"/>
              <a:gd name="p0y13" fmla="*/ 210 h 8517"/>
              <a:gd name="p0x14" fmla="*/ 0 w 4065"/>
              <a:gd name="p0y14" fmla="*/ 94 h 8517"/>
              <a:gd name="p0x15" fmla="*/ 94 w 4065"/>
              <a:gd name="p0y15" fmla="*/ 0 h 8517"/>
              <a:gd name="p0x16" fmla="*/ 210 w 406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4" name="组合 73"/>
          <p:cNvGrpSpPr/>
          <p:nvPr/>
        </p:nvGrpSpPr>
        <p:grpSpPr>
          <a:xfrm>
            <a:off x="581025" y="1068070"/>
            <a:ext cx="2571750" cy="584200"/>
            <a:chOff x="915" y="1682"/>
            <a:chExt cx="4050" cy="920"/>
          </a:xfrm>
        </p:grpSpPr>
        <p:sp>
          <p:nvSpPr>
            <p:cNvPr id="5" name="任意多边形 4"/>
            <p:cNvSpPr/>
            <p:nvPr>
              <p:custDataLst>
                <p:tags r:id="rId3"/>
              </p:custDataLst>
            </p:nvPr>
          </p:nvSpPr>
          <p:spPr>
            <a:xfrm>
              <a:off x="915" y="1682"/>
              <a:ext cx="4050" cy="921"/>
            </a:xfrm>
            <a:custGeom>
              <a:avLst/>
              <a:gdLst>
                <a:gd name="sw" fmla="*/ 1 w 4050"/>
                <a:gd name="sh" fmla="*/ 1 h 920"/>
                <a:gd name="mins" fmla="min sw sh"/>
                <a:gd name="dsw" fmla="+- 0 sw mins"/>
                <a:gd name="dsh" fmla="+- 0 sh mins"/>
                <a:gd name="p0x0" fmla="*/ 0 w 4050"/>
                <a:gd name="p0y0" fmla="*/ 0 h 920"/>
                <a:gd name="p0x1" fmla="*/ 4050 w 4050"/>
                <a:gd name="p0y1" fmla="*/ 0 h 920"/>
                <a:gd name="p0x2" fmla="*/ 4050 w 4050"/>
                <a:gd name="p0y2" fmla="*/ 920 h 920"/>
                <a:gd name="p0x3" fmla="*/ 0 w 4050"/>
                <a:gd name="p0y3" fmla="*/ 920 h 920"/>
                <a:gd name="p0x4" fmla="*/ 0 w 4050"/>
                <a:gd name="p0y4" fmla="*/ 0 h 920"/>
              </a:gdLst>
              <a:ahLst/>
              <a:cxnLst/>
              <a:pathLst>
                <a:path w="4050" h="921">
                  <a:moveTo>
                    <a:pt x="210" y="0"/>
                  </a:moveTo>
                  <a:lnTo>
                    <a:pt x="3840" y="0"/>
                  </a:lnTo>
                  <a:cubicBezTo>
                    <a:pt x="3956" y="0"/>
                    <a:pt x="4050" y="94"/>
                    <a:pt x="4050" y="210"/>
                  </a:cubicBezTo>
                  <a:lnTo>
                    <a:pt x="405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6" name="任意多边形 5"/>
            <p:cNvSpPr/>
            <p:nvPr>
              <p:custDataLst>
                <p:tags r:id="rId4"/>
              </p:custDataLst>
            </p:nvPr>
          </p:nvSpPr>
          <p:spPr>
            <a:xfrm>
              <a:off x="915" y="2588"/>
              <a:ext cx="4050" cy="15"/>
            </a:xfrm>
            <a:custGeom>
              <a:avLst/>
              <a:gdLst>
                <a:gd name="sw" fmla="*/ 1 w 4050"/>
                <a:gd name="sh" fmla="*/ 1 h 15"/>
                <a:gd name="mins" fmla="min sw sh"/>
                <a:gd name="dsw" fmla="+- 0 sw mins"/>
                <a:gd name="dsh" fmla="+- 0 sh mins"/>
                <a:gd name="p0x0" fmla="*/ 4050 w 4050"/>
                <a:gd name="p0y0" fmla="*/ 15 h 15"/>
                <a:gd name="p0x1" fmla="*/ 0 w 4050"/>
                <a:gd name="p0y1" fmla="*/ 15 h 15"/>
                <a:gd name="p0x2" fmla="*/ 0 w 4050"/>
                <a:gd name="p0y2" fmla="*/ 0 h 15"/>
                <a:gd name="p0x3" fmla="*/ 4050 w 4050"/>
                <a:gd name="p0y3" fmla="*/ 0 h 15"/>
                <a:gd name="p0x4" fmla="*/ 4050 w 4050"/>
                <a:gd name="p0y4" fmla="*/ 15 h 15"/>
              </a:gdLst>
              <a:ahLst/>
              <a:cxnLst/>
              <a:pathLst>
                <a:path w="4050" h="15">
                  <a:moveTo>
                    <a:pt x="4050" y="0"/>
                  </a:moveTo>
                  <a:lnTo>
                    <a:pt x="4050" y="15"/>
                  </a:lnTo>
                  <a:lnTo>
                    <a:pt x="0" y="15"/>
                  </a:lnTo>
                  <a:lnTo>
                    <a:pt x="0" y="0"/>
                  </a:lnTo>
                  <a:lnTo>
                    <a:pt x="405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8" name="任意多边形 7"/>
          <p:cNvSpPr/>
          <p:nvPr>
            <p:custDataLst>
              <p:tags r:id="rId5"/>
            </p:custDataLst>
          </p:nvPr>
        </p:nvSpPr>
        <p:spPr>
          <a:xfrm>
            <a:off x="733425" y="122237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9" name="图片 8"/>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rcRect/>
          <a:stretch>
            <a:fillRect/>
          </a:stretch>
        </p:blipFill>
        <p:spPr>
          <a:xfrm>
            <a:off x="771525" y="1279525"/>
            <a:ext cx="190500" cy="152400"/>
          </a:xfrm>
          <a:prstGeom prst="rect">
            <a:avLst/>
          </a:prstGeom>
        </p:spPr>
      </p:pic>
      <p:sp>
        <p:nvSpPr>
          <p:cNvPr id="11" name="文本框 10"/>
          <p:cNvSpPr txBox="1"/>
          <p:nvPr>
            <p:custDataLst>
              <p:tags r:id="rId9"/>
            </p:custDataLst>
          </p:nvPr>
        </p:nvSpPr>
        <p:spPr>
          <a:xfrm>
            <a:off x="1114425" y="1164860"/>
            <a:ext cx="1914973"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动态调度算法</a:t>
            </a:r>
            <a:endParaRPr sz="2100" b="1" spc="63">
              <a:solidFill>
                <a:srgbClr val="1A3E5C"/>
              </a:solidFill>
              <a:cs typeface="+mn-lt"/>
            </a:endParaRPr>
          </a:p>
        </p:txBody>
      </p:sp>
      <p:sp>
        <p:nvSpPr>
          <p:cNvPr id="12" name="任意多边形 11"/>
          <p:cNvSpPr/>
          <p:nvPr>
            <p:custDataLst>
              <p:tags r:id="rId10"/>
            </p:custDataLst>
          </p:nvPr>
        </p:nvSpPr>
        <p:spPr>
          <a:xfrm>
            <a:off x="771525" y="188912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文本框 12"/>
          <p:cNvSpPr txBox="1"/>
          <p:nvPr>
            <p:custDataLst>
              <p:tags r:id="rId11"/>
            </p:custDataLst>
          </p:nvPr>
        </p:nvSpPr>
        <p:spPr>
          <a:xfrm>
            <a:off x="962025" y="1794443"/>
            <a:ext cx="2000250" cy="748551"/>
          </a:xfrm>
          <a:prstGeom prst="rect">
            <a:avLst/>
          </a:prstGeom>
          <a:noFill/>
        </p:spPr>
        <p:txBody>
          <a:bodyPr wrap="square" lIns="0" tIns="0" rIns="0" bIns="0" rtlCol="0" anchor="t">
            <a:noAutofit/>
          </a:bodyPr>
          <a:p>
            <a:pPr algn="l">
              <a:lnSpc>
                <a:spcPct val="133000"/>
              </a:lnSpc>
            </a:pPr>
            <a:r>
              <a:rPr sz="1200">
                <a:solidFill>
                  <a:srgbClr val="3D5A78"/>
                </a:solidFill>
                <a:cs typeface="+mn-lt"/>
              </a:rPr>
              <a:t>按</a:t>
            </a:r>
            <a:r>
              <a:rPr sz="1200" b="1">
                <a:solidFill>
                  <a:schemeClr val="tx2"/>
                </a:solidFill>
                <a:cs typeface="+mn-lt"/>
              </a:rPr>
              <a:t>健康状况</a:t>
            </a:r>
            <a:r>
              <a:rPr sz="1200">
                <a:solidFill>
                  <a:srgbClr val="3D5A78"/>
                </a:solidFill>
                <a:cs typeface="+mn-lt"/>
              </a:rPr>
              <a:t>、护理需求、技能与实时位置智能派单，减少无效奔波。</a:t>
            </a:r>
            <a:endParaRPr sz="1200">
              <a:solidFill>
                <a:srgbClr val="3D5A78"/>
              </a:solidFill>
              <a:cs typeface="+mn-lt"/>
            </a:endParaRPr>
          </a:p>
        </p:txBody>
      </p:sp>
      <p:sp>
        <p:nvSpPr>
          <p:cNvPr id="14" name="任意多边形 13"/>
          <p:cNvSpPr/>
          <p:nvPr>
            <p:custDataLst>
              <p:tags r:id="rId12"/>
            </p:custDataLst>
          </p:nvPr>
        </p:nvSpPr>
        <p:spPr>
          <a:xfrm>
            <a:off x="775970" y="574802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custDataLst>
              <p:tags r:id="rId13"/>
            </p:custDataLst>
          </p:nvPr>
        </p:nvSpPr>
        <p:spPr>
          <a:xfrm>
            <a:off x="895350" y="578261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智能派单</a:t>
            </a:r>
            <a:endParaRPr sz="1200">
              <a:solidFill>
                <a:srgbClr val="00568F"/>
              </a:solidFill>
              <a:cs typeface="+mn-lt"/>
            </a:endParaRPr>
          </a:p>
        </p:txBody>
      </p:sp>
      <p:sp>
        <p:nvSpPr>
          <p:cNvPr id="16" name="任意多边形 15"/>
          <p:cNvSpPr/>
          <p:nvPr>
            <p:custDataLst>
              <p:tags r:id="rId14"/>
            </p:custDataLst>
          </p:nvPr>
        </p:nvSpPr>
        <p:spPr>
          <a:xfrm>
            <a:off x="1709420" y="574802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5"/>
            </p:custDataLst>
          </p:nvPr>
        </p:nvSpPr>
        <p:spPr>
          <a:xfrm>
            <a:off x="1828876" y="578261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按需匹配</a:t>
            </a:r>
            <a:endParaRPr sz="1200">
              <a:solidFill>
                <a:srgbClr val="00568F"/>
              </a:solidFill>
              <a:cs typeface="+mn-lt"/>
            </a:endParaRPr>
          </a:p>
        </p:txBody>
      </p:sp>
      <p:sp>
        <p:nvSpPr>
          <p:cNvPr id="18" name="任意多边形 17"/>
          <p:cNvSpPr/>
          <p:nvPr>
            <p:custDataLst>
              <p:tags r:id="rId16"/>
            </p:custDataLst>
          </p:nvPr>
        </p:nvSpPr>
        <p:spPr>
          <a:xfrm>
            <a:off x="775970" y="6071870"/>
            <a:ext cx="1000125" cy="238125"/>
          </a:xfrm>
          <a:custGeom>
            <a:avLst/>
            <a:gdLst>
              <a:gd name="sw" fmla="*/ 1 w 1575"/>
              <a:gd name="sh" fmla="*/ 1 h 375"/>
              <a:gd name="mins" fmla="min sw sh"/>
              <a:gd name="dsw" fmla="+- 0 sw mins"/>
              <a:gd name="dsh" fmla="+- 0 sh mins"/>
              <a:gd name="p0x0" fmla="*/ 187 w 1575"/>
              <a:gd name="p0y0" fmla="*/ 0 h 375"/>
              <a:gd name="p0x1" fmla="*/ 1387 w 1575"/>
              <a:gd name="p0y1" fmla="*/ 0 h 375"/>
              <a:gd name="p0x2" fmla="*/ 1491 w 1575"/>
              <a:gd name="p0y2" fmla="*/ 0 h 375"/>
              <a:gd name="p0x3" fmla="*/ 1575 w 1575"/>
              <a:gd name="p0y3" fmla="*/ 83 h 375"/>
              <a:gd name="p0x4" fmla="*/ 1575 w 1575"/>
              <a:gd name="p0y4" fmla="*/ 187 h 375"/>
              <a:gd name="p0x5" fmla="*/ 1575 w 1575"/>
              <a:gd name="p0y5" fmla="*/ 291 h 375"/>
              <a:gd name="p0x6" fmla="*/ 1491 w 1575"/>
              <a:gd name="p0y6" fmla="*/ 375 h 375"/>
              <a:gd name="p0x7" fmla="*/ 1387 w 1575"/>
              <a:gd name="p0y7" fmla="*/ 375 h 375"/>
              <a:gd name="p0x8" fmla="*/ 187 w 1575"/>
              <a:gd name="p0y8" fmla="*/ 375 h 375"/>
              <a:gd name="p0x9" fmla="*/ 83 w 1575"/>
              <a:gd name="p0y9" fmla="*/ 375 h 375"/>
              <a:gd name="p0x10" fmla="*/ 0 w 1575"/>
              <a:gd name="p0y10" fmla="*/ 291 h 375"/>
              <a:gd name="p0x11" fmla="*/ 0 w 1575"/>
              <a:gd name="p0y11" fmla="*/ 187 h 375"/>
              <a:gd name="p0x12" fmla="*/ 0 w 1575"/>
              <a:gd name="p0y12" fmla="*/ 83 h 375"/>
              <a:gd name="p0x13" fmla="*/ 83 w 1575"/>
              <a:gd name="p0y13" fmla="*/ 0 h 375"/>
              <a:gd name="p0x14" fmla="*/ 187 w 157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custDataLst>
              <p:tags r:id="rId17"/>
            </p:custDataLst>
          </p:nvPr>
        </p:nvSpPr>
        <p:spPr>
          <a:xfrm>
            <a:off x="895350" y="6106468"/>
            <a:ext cx="9144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减无效奔波</a:t>
            </a:r>
            <a:endParaRPr sz="1200">
              <a:solidFill>
                <a:srgbClr val="00568F"/>
              </a:solidFill>
              <a:cs typeface="+mn-lt"/>
            </a:endParaRPr>
          </a:p>
        </p:txBody>
      </p:sp>
      <p:sp>
        <p:nvSpPr>
          <p:cNvPr id="21" name="任意多边形 20"/>
          <p:cNvSpPr/>
          <p:nvPr>
            <p:custDataLst>
              <p:tags r:id="rId18"/>
            </p:custDataLst>
          </p:nvPr>
        </p:nvSpPr>
        <p:spPr>
          <a:xfrm>
            <a:off x="3395345" y="1063625"/>
            <a:ext cx="2581275" cy="5408295"/>
          </a:xfrm>
          <a:custGeom>
            <a:avLst/>
            <a:gdLst>
              <a:gd name="sw" fmla="*/ 1 w 4065"/>
              <a:gd name="sh" fmla="*/ 1 h 8517"/>
              <a:gd name="mins" fmla="min sw sh"/>
              <a:gd name="dsw" fmla="+- 0 sw mins"/>
              <a:gd name="dsh" fmla="+- 0 sh mins"/>
              <a:gd name="p0x0" fmla="*/ 210 w 4065"/>
              <a:gd name="p0y0" fmla="*/ 0 h 8517"/>
              <a:gd name="p0x1" fmla="*/ 3855 w 4065"/>
              <a:gd name="p0y1" fmla="*/ 0 h 8517"/>
              <a:gd name="p0x2" fmla="*/ 3970 w 4065"/>
              <a:gd name="p0y2" fmla="*/ 0 h 8517"/>
              <a:gd name="p0x3" fmla="*/ 4065 w 4065"/>
              <a:gd name="p0y3" fmla="*/ 94 h 8517"/>
              <a:gd name="p0x4" fmla="*/ 4065 w 4065"/>
              <a:gd name="p0y4" fmla="*/ 210 h 8517"/>
              <a:gd name="p0x5" fmla="*/ 4065 w 4065"/>
              <a:gd name="p0y5" fmla="*/ 8307 h 8517"/>
              <a:gd name="p0x6" fmla="*/ 4065 w 4065"/>
              <a:gd name="p0y6" fmla="*/ 8423 h 8517"/>
              <a:gd name="p0x7" fmla="*/ 3970 w 4065"/>
              <a:gd name="p0y7" fmla="*/ 8517 h 8517"/>
              <a:gd name="p0x8" fmla="*/ 3855 w 4065"/>
              <a:gd name="p0y8" fmla="*/ 8517 h 8517"/>
              <a:gd name="p0x9" fmla="*/ 210 w 4065"/>
              <a:gd name="p0y9" fmla="*/ 8517 h 8517"/>
              <a:gd name="p0x10" fmla="*/ 94 w 4065"/>
              <a:gd name="p0y10" fmla="*/ 8517 h 8517"/>
              <a:gd name="p0x11" fmla="*/ 0 w 4065"/>
              <a:gd name="p0y11" fmla="*/ 8423 h 8517"/>
              <a:gd name="p0x12" fmla="*/ 0 w 4065"/>
              <a:gd name="p0y12" fmla="*/ 8307 h 8517"/>
              <a:gd name="p0x13" fmla="*/ 0 w 4065"/>
              <a:gd name="p0y13" fmla="*/ 210 h 8517"/>
              <a:gd name="p0x14" fmla="*/ 0 w 4065"/>
              <a:gd name="p0y14" fmla="*/ 94 h 8517"/>
              <a:gd name="p0x15" fmla="*/ 94 w 4065"/>
              <a:gd name="p0y15" fmla="*/ 0 h 8517"/>
              <a:gd name="p0x16" fmla="*/ 210 w 406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5" name="组合 74"/>
          <p:cNvGrpSpPr/>
          <p:nvPr/>
        </p:nvGrpSpPr>
        <p:grpSpPr>
          <a:xfrm>
            <a:off x="3400425" y="1068070"/>
            <a:ext cx="2571750" cy="584200"/>
            <a:chOff x="5355" y="1682"/>
            <a:chExt cx="4050" cy="920"/>
          </a:xfrm>
        </p:grpSpPr>
        <p:sp>
          <p:nvSpPr>
            <p:cNvPr id="22" name="任意多边形 21"/>
            <p:cNvSpPr/>
            <p:nvPr>
              <p:custDataLst>
                <p:tags r:id="rId19"/>
              </p:custDataLst>
            </p:nvPr>
          </p:nvSpPr>
          <p:spPr>
            <a:xfrm>
              <a:off x="5355" y="1682"/>
              <a:ext cx="4050" cy="921"/>
            </a:xfrm>
            <a:custGeom>
              <a:avLst/>
              <a:gdLst>
                <a:gd name="sw" fmla="*/ 1 w 4050"/>
                <a:gd name="sh" fmla="*/ 1 h 920"/>
                <a:gd name="mins" fmla="min sw sh"/>
                <a:gd name="dsw" fmla="+- 0 sw mins"/>
                <a:gd name="dsh" fmla="+- 0 sh mins"/>
                <a:gd name="p0x0" fmla="*/ 0 w 4050"/>
                <a:gd name="p0y0" fmla="*/ 0 h 920"/>
                <a:gd name="p0x1" fmla="*/ 4050 w 4050"/>
                <a:gd name="p0y1" fmla="*/ 0 h 920"/>
                <a:gd name="p0x2" fmla="*/ 4050 w 4050"/>
                <a:gd name="p0y2" fmla="*/ 920 h 920"/>
                <a:gd name="p0x3" fmla="*/ 0 w 4050"/>
                <a:gd name="p0y3" fmla="*/ 920 h 920"/>
                <a:gd name="p0x4" fmla="*/ 0 w 4050"/>
                <a:gd name="p0y4" fmla="*/ 0 h 920"/>
              </a:gdLst>
              <a:ahLst/>
              <a:cxnLst/>
              <a:pathLst>
                <a:path w="4050" h="921">
                  <a:moveTo>
                    <a:pt x="210" y="0"/>
                  </a:moveTo>
                  <a:lnTo>
                    <a:pt x="3840" y="0"/>
                  </a:lnTo>
                  <a:cubicBezTo>
                    <a:pt x="3956" y="0"/>
                    <a:pt x="4050" y="94"/>
                    <a:pt x="4050" y="210"/>
                  </a:cubicBezTo>
                  <a:lnTo>
                    <a:pt x="405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3" name="任意多边形 22"/>
            <p:cNvSpPr/>
            <p:nvPr>
              <p:custDataLst>
                <p:tags r:id="rId20"/>
              </p:custDataLst>
            </p:nvPr>
          </p:nvSpPr>
          <p:spPr>
            <a:xfrm>
              <a:off x="5355" y="2588"/>
              <a:ext cx="4050" cy="15"/>
            </a:xfrm>
            <a:custGeom>
              <a:avLst/>
              <a:gdLst>
                <a:gd name="sw" fmla="*/ 1 w 4050"/>
                <a:gd name="sh" fmla="*/ 1 h 15"/>
                <a:gd name="mins" fmla="min sw sh"/>
                <a:gd name="dsw" fmla="+- 0 sw mins"/>
                <a:gd name="dsh" fmla="+- 0 sh mins"/>
                <a:gd name="p0x0" fmla="*/ 4050 w 4050"/>
                <a:gd name="p0y0" fmla="*/ 15 h 15"/>
                <a:gd name="p0x1" fmla="*/ 0 w 4050"/>
                <a:gd name="p0y1" fmla="*/ 15 h 15"/>
                <a:gd name="p0x2" fmla="*/ 0 w 4050"/>
                <a:gd name="p0y2" fmla="*/ 0 h 15"/>
                <a:gd name="p0x3" fmla="*/ 4050 w 4050"/>
                <a:gd name="p0y3" fmla="*/ 0 h 15"/>
                <a:gd name="p0x4" fmla="*/ 4050 w 4050"/>
                <a:gd name="p0y4" fmla="*/ 15 h 15"/>
              </a:gdLst>
              <a:ahLst/>
              <a:cxnLst/>
              <a:pathLst>
                <a:path w="4050" h="15">
                  <a:moveTo>
                    <a:pt x="4050" y="0"/>
                  </a:moveTo>
                  <a:lnTo>
                    <a:pt x="4050" y="15"/>
                  </a:lnTo>
                  <a:lnTo>
                    <a:pt x="0" y="15"/>
                  </a:lnTo>
                  <a:lnTo>
                    <a:pt x="0" y="0"/>
                  </a:lnTo>
                  <a:lnTo>
                    <a:pt x="405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25" name="任意多边形 24"/>
          <p:cNvSpPr/>
          <p:nvPr>
            <p:custDataLst>
              <p:tags r:id="rId21"/>
            </p:custDataLst>
          </p:nvPr>
        </p:nvSpPr>
        <p:spPr>
          <a:xfrm>
            <a:off x="3552825" y="122237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6" name="图片 25"/>
          <p:cNvPicPr>
            <a:picLocks noChangeAspect="1"/>
          </p:cNvPicPr>
          <p:nvPr>
            <p:custDataLst>
              <p:tags r:id="rId22"/>
            </p:custDataLst>
          </p:nvPr>
        </p:nvPicPr>
        <p:blipFill>
          <a:blip r:embed="rId23">
            <a:extLst>
              <a:ext uri="{96DAC541-7B7A-43D3-8B79-37D633B846F1}">
                <asvg:svgBlip xmlns:asvg="http://schemas.microsoft.com/office/drawing/2016/SVG/main" r:embed="rId24"/>
              </a:ext>
            </a:extLst>
          </a:blip>
          <a:srcRect/>
          <a:stretch>
            <a:fillRect/>
          </a:stretch>
        </p:blipFill>
        <p:spPr>
          <a:xfrm>
            <a:off x="3629025" y="1279525"/>
            <a:ext cx="114300" cy="152400"/>
          </a:xfrm>
          <a:prstGeom prst="rect">
            <a:avLst/>
          </a:prstGeom>
        </p:spPr>
      </p:pic>
      <p:sp>
        <p:nvSpPr>
          <p:cNvPr id="28" name="文本框 27"/>
          <p:cNvSpPr txBox="1"/>
          <p:nvPr>
            <p:custDataLst>
              <p:tags r:id="rId25"/>
            </p:custDataLst>
          </p:nvPr>
        </p:nvSpPr>
        <p:spPr>
          <a:xfrm>
            <a:off x="3933825" y="1164860"/>
            <a:ext cx="18859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任务闭环</a:t>
            </a:r>
            <a:endParaRPr sz="2100" b="1" spc="63">
              <a:solidFill>
                <a:srgbClr val="1A3E5C"/>
              </a:solidFill>
              <a:cs typeface="+mn-lt"/>
            </a:endParaRPr>
          </a:p>
        </p:txBody>
      </p:sp>
      <p:sp>
        <p:nvSpPr>
          <p:cNvPr id="29" name="任意多边形 28"/>
          <p:cNvSpPr/>
          <p:nvPr>
            <p:custDataLst>
              <p:tags r:id="rId26"/>
            </p:custDataLst>
          </p:nvPr>
        </p:nvSpPr>
        <p:spPr>
          <a:xfrm>
            <a:off x="3590925" y="188912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文本框 29"/>
          <p:cNvSpPr txBox="1"/>
          <p:nvPr>
            <p:custDataLst>
              <p:tags r:id="rId27"/>
            </p:custDataLst>
          </p:nvPr>
        </p:nvSpPr>
        <p:spPr>
          <a:xfrm>
            <a:off x="3781425" y="1794443"/>
            <a:ext cx="2000250" cy="748551"/>
          </a:xfrm>
          <a:prstGeom prst="rect">
            <a:avLst/>
          </a:prstGeom>
          <a:noFill/>
        </p:spPr>
        <p:txBody>
          <a:bodyPr wrap="square" lIns="0" tIns="0" rIns="0" bIns="0" rtlCol="0" anchor="t">
            <a:noAutofit/>
          </a:bodyPr>
          <a:p>
            <a:pPr algn="l">
              <a:lnSpc>
                <a:spcPct val="133000"/>
              </a:lnSpc>
            </a:pPr>
            <a:r>
              <a:rPr sz="1200" b="1">
                <a:solidFill>
                  <a:schemeClr val="tx2"/>
                </a:solidFill>
                <a:cs typeface="+mn-lt"/>
              </a:rPr>
              <a:t>移动端接收</a:t>
            </a:r>
            <a:r>
              <a:rPr lang="en-US" sz="1200">
                <a:solidFill>
                  <a:srgbClr val="3D5A78"/>
                </a:solidFill>
                <a:cs typeface="+mn-lt"/>
              </a:rPr>
              <a:t> → </a:t>
            </a:r>
            <a:r>
              <a:rPr lang="zh-CN" altLang="en-US" sz="1200">
                <a:solidFill>
                  <a:srgbClr val="3D5A78"/>
                </a:solidFill>
                <a:cs typeface="+mn-lt"/>
              </a:rPr>
              <a:t>状态实时更新（</a:t>
            </a:r>
            <a:r>
              <a:rPr lang="zh-CN" altLang="en-US" sz="1200" b="1">
                <a:solidFill>
                  <a:schemeClr val="tx2"/>
                </a:solidFill>
                <a:cs typeface="+mn-lt"/>
              </a:rPr>
              <a:t>已接收</a:t>
            </a:r>
            <a:r>
              <a:rPr lang="en-US" altLang="zh-CN" sz="1200" b="1">
                <a:solidFill>
                  <a:schemeClr val="tx2"/>
                </a:solidFill>
                <a:cs typeface="+mn-lt"/>
              </a:rPr>
              <a:t>/</a:t>
            </a:r>
            <a:r>
              <a:rPr lang="zh-CN" altLang="en-US" sz="1200" b="1">
                <a:solidFill>
                  <a:schemeClr val="tx2"/>
                </a:solidFill>
                <a:cs typeface="+mn-lt"/>
              </a:rPr>
              <a:t>处理中</a:t>
            </a:r>
            <a:r>
              <a:rPr lang="en-US" altLang="zh-CN" sz="1200" b="1">
                <a:solidFill>
                  <a:schemeClr val="tx2"/>
                </a:solidFill>
                <a:cs typeface="+mn-lt"/>
              </a:rPr>
              <a:t>/</a:t>
            </a:r>
            <a:r>
              <a:rPr lang="zh-CN" altLang="en-US" sz="1200" b="1">
                <a:solidFill>
                  <a:schemeClr val="tx2"/>
                </a:solidFill>
                <a:cs typeface="+mn-lt"/>
              </a:rPr>
              <a:t>已完成</a:t>
            </a:r>
            <a:r>
              <a:rPr lang="zh-CN" altLang="en-US" sz="1200">
                <a:solidFill>
                  <a:srgbClr val="3D5A78"/>
                </a:solidFill>
                <a:cs typeface="+mn-lt"/>
              </a:rPr>
              <a:t>）</a:t>
            </a:r>
            <a:r>
              <a:rPr lang="en-US" altLang="zh-CN" sz="1200">
                <a:solidFill>
                  <a:srgbClr val="3D5A78"/>
                </a:solidFill>
                <a:cs typeface="+mn-lt"/>
              </a:rPr>
              <a:t>→ </a:t>
            </a:r>
            <a:r>
              <a:rPr lang="zh-CN" altLang="en-US" sz="1200">
                <a:solidFill>
                  <a:srgbClr val="3D5A78"/>
                </a:solidFill>
                <a:cs typeface="+mn-lt"/>
              </a:rPr>
              <a:t>自动记录护理日志</a:t>
            </a:r>
            <a:endParaRPr lang="zh-CN" altLang="en-US" sz="1200">
              <a:solidFill>
                <a:srgbClr val="3D5A78"/>
              </a:solidFill>
              <a:cs typeface="+mn-lt"/>
            </a:endParaRPr>
          </a:p>
        </p:txBody>
      </p:sp>
      <p:sp>
        <p:nvSpPr>
          <p:cNvPr id="31" name="任意多边形 30"/>
          <p:cNvSpPr/>
          <p:nvPr>
            <p:custDataLst>
              <p:tags r:id="rId28"/>
            </p:custDataLst>
          </p:nvPr>
        </p:nvSpPr>
        <p:spPr>
          <a:xfrm>
            <a:off x="3595370" y="5748020"/>
            <a:ext cx="1000125" cy="238125"/>
          </a:xfrm>
          <a:custGeom>
            <a:avLst/>
            <a:gdLst>
              <a:gd name="sw" fmla="*/ 1 w 1575"/>
              <a:gd name="sh" fmla="*/ 1 h 375"/>
              <a:gd name="mins" fmla="min sw sh"/>
              <a:gd name="dsw" fmla="+- 0 sw mins"/>
              <a:gd name="dsh" fmla="+- 0 sh mins"/>
              <a:gd name="p0x0" fmla="*/ 187 w 1575"/>
              <a:gd name="p0y0" fmla="*/ 0 h 375"/>
              <a:gd name="p0x1" fmla="*/ 1387 w 1575"/>
              <a:gd name="p0y1" fmla="*/ 0 h 375"/>
              <a:gd name="p0x2" fmla="*/ 1491 w 1575"/>
              <a:gd name="p0y2" fmla="*/ 0 h 375"/>
              <a:gd name="p0x3" fmla="*/ 1575 w 1575"/>
              <a:gd name="p0y3" fmla="*/ 83 h 375"/>
              <a:gd name="p0x4" fmla="*/ 1575 w 1575"/>
              <a:gd name="p0y4" fmla="*/ 187 h 375"/>
              <a:gd name="p0x5" fmla="*/ 1575 w 1575"/>
              <a:gd name="p0y5" fmla="*/ 291 h 375"/>
              <a:gd name="p0x6" fmla="*/ 1491 w 1575"/>
              <a:gd name="p0y6" fmla="*/ 375 h 375"/>
              <a:gd name="p0x7" fmla="*/ 1387 w 1575"/>
              <a:gd name="p0y7" fmla="*/ 375 h 375"/>
              <a:gd name="p0x8" fmla="*/ 187 w 1575"/>
              <a:gd name="p0y8" fmla="*/ 375 h 375"/>
              <a:gd name="p0x9" fmla="*/ 83 w 1575"/>
              <a:gd name="p0y9" fmla="*/ 375 h 375"/>
              <a:gd name="p0x10" fmla="*/ 0 w 1575"/>
              <a:gd name="p0y10" fmla="*/ 291 h 375"/>
              <a:gd name="p0x11" fmla="*/ 0 w 1575"/>
              <a:gd name="p0y11" fmla="*/ 187 h 375"/>
              <a:gd name="p0x12" fmla="*/ 0 w 1575"/>
              <a:gd name="p0y12" fmla="*/ 83 h 375"/>
              <a:gd name="p0x13" fmla="*/ 83 w 1575"/>
              <a:gd name="p0y13" fmla="*/ 0 h 375"/>
              <a:gd name="p0x14" fmla="*/ 187 w 157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29"/>
            </p:custDataLst>
          </p:nvPr>
        </p:nvSpPr>
        <p:spPr>
          <a:xfrm>
            <a:off x="3714750" y="5782618"/>
            <a:ext cx="9144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状态可追踪</a:t>
            </a:r>
            <a:endParaRPr sz="1200">
              <a:solidFill>
                <a:srgbClr val="00568F"/>
              </a:solidFill>
              <a:cs typeface="+mn-lt"/>
            </a:endParaRPr>
          </a:p>
        </p:txBody>
      </p:sp>
      <p:sp>
        <p:nvSpPr>
          <p:cNvPr id="33" name="任意多边形 32"/>
          <p:cNvSpPr/>
          <p:nvPr>
            <p:custDataLst>
              <p:tags r:id="rId30"/>
            </p:custDataLst>
          </p:nvPr>
        </p:nvSpPr>
        <p:spPr>
          <a:xfrm>
            <a:off x="3595370" y="6071870"/>
            <a:ext cx="1152525" cy="238125"/>
          </a:xfrm>
          <a:custGeom>
            <a:avLst/>
            <a:gdLst>
              <a:gd name="sw" fmla="*/ 1 w 1815"/>
              <a:gd name="sh" fmla="*/ 1 h 375"/>
              <a:gd name="mins" fmla="min sw sh"/>
              <a:gd name="dsw" fmla="+- 0 sw mins"/>
              <a:gd name="dsh" fmla="+- 0 sh mins"/>
              <a:gd name="p0x0" fmla="*/ 187 w 1815"/>
              <a:gd name="p0y0" fmla="*/ 0 h 375"/>
              <a:gd name="p0x1" fmla="*/ 1627 w 1815"/>
              <a:gd name="p0y1" fmla="*/ 0 h 375"/>
              <a:gd name="p0x2" fmla="*/ 1731 w 1815"/>
              <a:gd name="p0y2" fmla="*/ 0 h 375"/>
              <a:gd name="p0x3" fmla="*/ 1815 w 1815"/>
              <a:gd name="p0y3" fmla="*/ 83 h 375"/>
              <a:gd name="p0x4" fmla="*/ 1815 w 1815"/>
              <a:gd name="p0y4" fmla="*/ 187 h 375"/>
              <a:gd name="p0x5" fmla="*/ 1815 w 1815"/>
              <a:gd name="p0y5" fmla="*/ 291 h 375"/>
              <a:gd name="p0x6" fmla="*/ 1731 w 1815"/>
              <a:gd name="p0y6" fmla="*/ 375 h 375"/>
              <a:gd name="p0x7" fmla="*/ 1627 w 1815"/>
              <a:gd name="p0y7" fmla="*/ 375 h 375"/>
              <a:gd name="p0x8" fmla="*/ 187 w 1815"/>
              <a:gd name="p0y8" fmla="*/ 375 h 375"/>
              <a:gd name="p0x9" fmla="*/ 83 w 1815"/>
              <a:gd name="p0y9" fmla="*/ 375 h 375"/>
              <a:gd name="p0x10" fmla="*/ 0 w 1815"/>
              <a:gd name="p0y10" fmla="*/ 291 h 375"/>
              <a:gd name="p0x11" fmla="*/ 0 w 1815"/>
              <a:gd name="p0y11" fmla="*/ 187 h 375"/>
              <a:gd name="p0x12" fmla="*/ 0 w 1815"/>
              <a:gd name="p0y12" fmla="*/ 83 h 375"/>
              <a:gd name="p0x13" fmla="*/ 83 w 1815"/>
              <a:gd name="p0y13" fmla="*/ 0 h 375"/>
              <a:gd name="p0x14" fmla="*/ 187 w 181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文本框 33"/>
          <p:cNvSpPr txBox="1"/>
          <p:nvPr>
            <p:custDataLst>
              <p:tags r:id="rId31"/>
            </p:custDataLst>
          </p:nvPr>
        </p:nvSpPr>
        <p:spPr>
          <a:xfrm>
            <a:off x="3714750" y="6106468"/>
            <a:ext cx="10668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日志自动留痕</a:t>
            </a:r>
            <a:endParaRPr sz="1200">
              <a:solidFill>
                <a:srgbClr val="00568F"/>
              </a:solidFill>
              <a:cs typeface="+mn-lt"/>
            </a:endParaRPr>
          </a:p>
        </p:txBody>
      </p:sp>
      <p:sp>
        <p:nvSpPr>
          <p:cNvPr id="36" name="任意多边形 35"/>
          <p:cNvSpPr/>
          <p:nvPr>
            <p:custDataLst>
              <p:tags r:id="rId32"/>
            </p:custDataLst>
          </p:nvPr>
        </p:nvSpPr>
        <p:spPr>
          <a:xfrm>
            <a:off x="6214745" y="1063625"/>
            <a:ext cx="2581275" cy="5408295"/>
          </a:xfrm>
          <a:custGeom>
            <a:avLst/>
            <a:gdLst>
              <a:gd name="sw" fmla="*/ 1 w 4065"/>
              <a:gd name="sh" fmla="*/ 1 h 8517"/>
              <a:gd name="mins" fmla="min sw sh"/>
              <a:gd name="dsw" fmla="+- 0 sw mins"/>
              <a:gd name="dsh" fmla="+- 0 sh mins"/>
              <a:gd name="p0x0" fmla="*/ 210 w 4065"/>
              <a:gd name="p0y0" fmla="*/ 0 h 8517"/>
              <a:gd name="p0x1" fmla="*/ 3855 w 4065"/>
              <a:gd name="p0y1" fmla="*/ 0 h 8517"/>
              <a:gd name="p0x2" fmla="*/ 3970 w 4065"/>
              <a:gd name="p0y2" fmla="*/ 0 h 8517"/>
              <a:gd name="p0x3" fmla="*/ 4065 w 4065"/>
              <a:gd name="p0y3" fmla="*/ 94 h 8517"/>
              <a:gd name="p0x4" fmla="*/ 4065 w 4065"/>
              <a:gd name="p0y4" fmla="*/ 210 h 8517"/>
              <a:gd name="p0x5" fmla="*/ 4065 w 4065"/>
              <a:gd name="p0y5" fmla="*/ 8307 h 8517"/>
              <a:gd name="p0x6" fmla="*/ 4065 w 4065"/>
              <a:gd name="p0y6" fmla="*/ 8423 h 8517"/>
              <a:gd name="p0x7" fmla="*/ 3970 w 4065"/>
              <a:gd name="p0y7" fmla="*/ 8517 h 8517"/>
              <a:gd name="p0x8" fmla="*/ 3855 w 4065"/>
              <a:gd name="p0y8" fmla="*/ 8517 h 8517"/>
              <a:gd name="p0x9" fmla="*/ 210 w 4065"/>
              <a:gd name="p0y9" fmla="*/ 8517 h 8517"/>
              <a:gd name="p0x10" fmla="*/ 94 w 4065"/>
              <a:gd name="p0y10" fmla="*/ 8517 h 8517"/>
              <a:gd name="p0x11" fmla="*/ 0 w 4065"/>
              <a:gd name="p0y11" fmla="*/ 8423 h 8517"/>
              <a:gd name="p0x12" fmla="*/ 0 w 4065"/>
              <a:gd name="p0y12" fmla="*/ 8307 h 8517"/>
              <a:gd name="p0x13" fmla="*/ 0 w 4065"/>
              <a:gd name="p0y13" fmla="*/ 210 h 8517"/>
              <a:gd name="p0x14" fmla="*/ 0 w 4065"/>
              <a:gd name="p0y14" fmla="*/ 94 h 8517"/>
              <a:gd name="p0x15" fmla="*/ 94 w 4065"/>
              <a:gd name="p0y15" fmla="*/ 0 h 8517"/>
              <a:gd name="p0x16" fmla="*/ 210 w 406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6" name="组合 75"/>
          <p:cNvGrpSpPr/>
          <p:nvPr/>
        </p:nvGrpSpPr>
        <p:grpSpPr>
          <a:xfrm>
            <a:off x="6219825" y="1068070"/>
            <a:ext cx="2571750" cy="584200"/>
            <a:chOff x="9795" y="1682"/>
            <a:chExt cx="4050" cy="920"/>
          </a:xfrm>
        </p:grpSpPr>
        <p:sp>
          <p:nvSpPr>
            <p:cNvPr id="37" name="任意多边形 36"/>
            <p:cNvSpPr/>
            <p:nvPr>
              <p:custDataLst>
                <p:tags r:id="rId33"/>
              </p:custDataLst>
            </p:nvPr>
          </p:nvSpPr>
          <p:spPr>
            <a:xfrm>
              <a:off x="9795" y="1682"/>
              <a:ext cx="4050" cy="921"/>
            </a:xfrm>
            <a:custGeom>
              <a:avLst/>
              <a:gdLst>
                <a:gd name="sw" fmla="*/ 1 w 4050"/>
                <a:gd name="sh" fmla="*/ 1 h 920"/>
                <a:gd name="mins" fmla="min sw sh"/>
                <a:gd name="dsw" fmla="+- 0 sw mins"/>
                <a:gd name="dsh" fmla="+- 0 sh mins"/>
                <a:gd name="p0x0" fmla="*/ 0 w 4050"/>
                <a:gd name="p0y0" fmla="*/ 0 h 920"/>
                <a:gd name="p0x1" fmla="*/ 4050 w 4050"/>
                <a:gd name="p0y1" fmla="*/ 0 h 920"/>
                <a:gd name="p0x2" fmla="*/ 4050 w 4050"/>
                <a:gd name="p0y2" fmla="*/ 920 h 920"/>
                <a:gd name="p0x3" fmla="*/ 0 w 4050"/>
                <a:gd name="p0y3" fmla="*/ 920 h 920"/>
                <a:gd name="p0x4" fmla="*/ 0 w 4050"/>
                <a:gd name="p0y4" fmla="*/ 0 h 920"/>
              </a:gdLst>
              <a:ahLst/>
              <a:cxnLst/>
              <a:pathLst>
                <a:path w="4050" h="921">
                  <a:moveTo>
                    <a:pt x="210" y="0"/>
                  </a:moveTo>
                  <a:lnTo>
                    <a:pt x="3840" y="0"/>
                  </a:lnTo>
                  <a:cubicBezTo>
                    <a:pt x="3956" y="0"/>
                    <a:pt x="4050" y="94"/>
                    <a:pt x="4050" y="210"/>
                  </a:cubicBezTo>
                  <a:lnTo>
                    <a:pt x="405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8" name="任意多边形 37"/>
            <p:cNvSpPr/>
            <p:nvPr>
              <p:custDataLst>
                <p:tags r:id="rId34"/>
              </p:custDataLst>
            </p:nvPr>
          </p:nvSpPr>
          <p:spPr>
            <a:xfrm>
              <a:off x="9795" y="2588"/>
              <a:ext cx="4050" cy="15"/>
            </a:xfrm>
            <a:custGeom>
              <a:avLst/>
              <a:gdLst>
                <a:gd name="sw" fmla="*/ 1 w 4050"/>
                <a:gd name="sh" fmla="*/ 1 h 15"/>
                <a:gd name="mins" fmla="min sw sh"/>
                <a:gd name="dsw" fmla="+- 0 sw mins"/>
                <a:gd name="dsh" fmla="+- 0 sh mins"/>
                <a:gd name="p0x0" fmla="*/ 4050 w 4050"/>
                <a:gd name="p0y0" fmla="*/ 15 h 15"/>
                <a:gd name="p0x1" fmla="*/ 0 w 4050"/>
                <a:gd name="p0y1" fmla="*/ 15 h 15"/>
                <a:gd name="p0x2" fmla="*/ 0 w 4050"/>
                <a:gd name="p0y2" fmla="*/ 0 h 15"/>
                <a:gd name="p0x3" fmla="*/ 4050 w 4050"/>
                <a:gd name="p0y3" fmla="*/ 0 h 15"/>
                <a:gd name="p0x4" fmla="*/ 4050 w 4050"/>
                <a:gd name="p0y4" fmla="*/ 15 h 15"/>
              </a:gdLst>
              <a:ahLst/>
              <a:cxnLst/>
              <a:pathLst>
                <a:path w="4050" h="15">
                  <a:moveTo>
                    <a:pt x="4050" y="0"/>
                  </a:moveTo>
                  <a:lnTo>
                    <a:pt x="4050" y="15"/>
                  </a:lnTo>
                  <a:lnTo>
                    <a:pt x="0" y="15"/>
                  </a:lnTo>
                  <a:lnTo>
                    <a:pt x="0" y="0"/>
                  </a:lnTo>
                  <a:lnTo>
                    <a:pt x="405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40" name="任意多边形 39"/>
          <p:cNvSpPr/>
          <p:nvPr>
            <p:custDataLst>
              <p:tags r:id="rId35"/>
            </p:custDataLst>
          </p:nvPr>
        </p:nvSpPr>
        <p:spPr>
          <a:xfrm>
            <a:off x="6372225" y="122237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1" name="图片 40"/>
          <p:cNvPicPr>
            <a:picLocks noChangeAspect="1"/>
          </p:cNvPicPr>
          <p:nvPr>
            <p:custDataLst>
              <p:tags r:id="rId36"/>
            </p:custDataLst>
          </p:nvPr>
        </p:nvPicPr>
        <p:blipFill>
          <a:blip r:embed="rId37">
            <a:extLst>
              <a:ext uri="{96DAC541-7B7A-43D3-8B79-37D633B846F1}">
                <asvg:svgBlip xmlns:asvg="http://schemas.microsoft.com/office/drawing/2016/SVG/main" r:embed="rId38"/>
              </a:ext>
            </a:extLst>
          </a:blip>
          <a:srcRect/>
          <a:stretch>
            <a:fillRect/>
          </a:stretch>
        </p:blipFill>
        <p:spPr>
          <a:xfrm>
            <a:off x="6438900" y="1279525"/>
            <a:ext cx="133350" cy="152400"/>
          </a:xfrm>
          <a:prstGeom prst="rect">
            <a:avLst/>
          </a:prstGeom>
        </p:spPr>
      </p:pic>
      <p:sp>
        <p:nvSpPr>
          <p:cNvPr id="43" name="文本框 42"/>
          <p:cNvSpPr txBox="1"/>
          <p:nvPr>
            <p:custDataLst>
              <p:tags r:id="rId39"/>
            </p:custDataLst>
          </p:nvPr>
        </p:nvSpPr>
        <p:spPr>
          <a:xfrm>
            <a:off x="6753225" y="1164860"/>
            <a:ext cx="18859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异常响应</a:t>
            </a:r>
            <a:endParaRPr sz="2100" b="1" spc="63">
              <a:solidFill>
                <a:srgbClr val="1A3E5C"/>
              </a:solidFill>
              <a:cs typeface="+mn-lt"/>
            </a:endParaRPr>
          </a:p>
        </p:txBody>
      </p:sp>
      <p:sp>
        <p:nvSpPr>
          <p:cNvPr id="44" name="任意多边形 43"/>
          <p:cNvSpPr/>
          <p:nvPr>
            <p:custDataLst>
              <p:tags r:id="rId40"/>
            </p:custDataLst>
          </p:nvPr>
        </p:nvSpPr>
        <p:spPr>
          <a:xfrm>
            <a:off x="6410325" y="188912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文本框 44"/>
          <p:cNvSpPr txBox="1"/>
          <p:nvPr>
            <p:custDataLst>
              <p:tags r:id="rId41"/>
            </p:custDataLst>
          </p:nvPr>
        </p:nvSpPr>
        <p:spPr>
          <a:xfrm>
            <a:off x="6600825" y="1794443"/>
            <a:ext cx="2057476"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就近匹配</a:t>
            </a:r>
            <a:r>
              <a:rPr sz="1200" b="1">
                <a:solidFill>
                  <a:schemeClr val="tx2"/>
                </a:solidFill>
                <a:cs typeface="+mn-lt"/>
              </a:rPr>
              <a:t>具备资质责任人</a:t>
            </a:r>
            <a:r>
              <a:rPr sz="1200">
                <a:solidFill>
                  <a:srgbClr val="3D5A78"/>
                </a:solidFill>
                <a:cs typeface="+mn-lt"/>
              </a:rPr>
              <a:t>，避免“多人都来、无人负责”。</a:t>
            </a:r>
            <a:endParaRPr sz="1200">
              <a:solidFill>
                <a:srgbClr val="3D5A78"/>
              </a:solidFill>
              <a:cs typeface="+mn-lt"/>
            </a:endParaRPr>
          </a:p>
        </p:txBody>
      </p:sp>
      <p:sp>
        <p:nvSpPr>
          <p:cNvPr id="46" name="任意多边形 45"/>
          <p:cNvSpPr/>
          <p:nvPr>
            <p:custDataLst>
              <p:tags r:id="rId42"/>
            </p:custDataLst>
          </p:nvPr>
        </p:nvSpPr>
        <p:spPr>
          <a:xfrm>
            <a:off x="6414770" y="574802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文本框 46"/>
          <p:cNvSpPr txBox="1"/>
          <p:nvPr>
            <p:custDataLst>
              <p:tags r:id="rId43"/>
            </p:custDataLst>
          </p:nvPr>
        </p:nvSpPr>
        <p:spPr>
          <a:xfrm>
            <a:off x="6534150" y="578261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就近派单</a:t>
            </a:r>
            <a:endParaRPr sz="1200">
              <a:solidFill>
                <a:srgbClr val="00568F"/>
              </a:solidFill>
              <a:cs typeface="+mn-lt"/>
            </a:endParaRPr>
          </a:p>
        </p:txBody>
      </p:sp>
      <p:sp>
        <p:nvSpPr>
          <p:cNvPr id="48" name="任意多边形 47"/>
          <p:cNvSpPr/>
          <p:nvPr>
            <p:custDataLst>
              <p:tags r:id="rId44"/>
            </p:custDataLst>
          </p:nvPr>
        </p:nvSpPr>
        <p:spPr>
          <a:xfrm>
            <a:off x="7348220" y="574802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文本框 48"/>
          <p:cNvSpPr txBox="1"/>
          <p:nvPr>
            <p:custDataLst>
              <p:tags r:id="rId45"/>
            </p:custDataLst>
          </p:nvPr>
        </p:nvSpPr>
        <p:spPr>
          <a:xfrm>
            <a:off x="7467676" y="578261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资质匹配</a:t>
            </a:r>
            <a:endParaRPr sz="1200">
              <a:solidFill>
                <a:srgbClr val="00568F"/>
              </a:solidFill>
              <a:cs typeface="+mn-lt"/>
            </a:endParaRPr>
          </a:p>
        </p:txBody>
      </p:sp>
      <p:sp>
        <p:nvSpPr>
          <p:cNvPr id="50" name="任意多边形 49"/>
          <p:cNvSpPr/>
          <p:nvPr>
            <p:custDataLst>
              <p:tags r:id="rId46"/>
            </p:custDataLst>
          </p:nvPr>
        </p:nvSpPr>
        <p:spPr>
          <a:xfrm>
            <a:off x="6414770" y="607187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1" name="文本框 50"/>
          <p:cNvSpPr txBox="1"/>
          <p:nvPr>
            <p:custDataLst>
              <p:tags r:id="rId47"/>
            </p:custDataLst>
          </p:nvPr>
        </p:nvSpPr>
        <p:spPr>
          <a:xfrm>
            <a:off x="6534150" y="6106468"/>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责任唯一</a:t>
            </a:r>
            <a:endParaRPr sz="1200">
              <a:solidFill>
                <a:srgbClr val="00568F"/>
              </a:solidFill>
              <a:cs typeface="+mn-lt"/>
            </a:endParaRPr>
          </a:p>
        </p:txBody>
      </p:sp>
      <p:sp>
        <p:nvSpPr>
          <p:cNvPr id="53" name="任意多边形 52"/>
          <p:cNvSpPr/>
          <p:nvPr>
            <p:custDataLst>
              <p:tags r:id="rId48"/>
            </p:custDataLst>
          </p:nvPr>
        </p:nvSpPr>
        <p:spPr>
          <a:xfrm>
            <a:off x="9034145" y="1063625"/>
            <a:ext cx="2581275" cy="5408295"/>
          </a:xfrm>
          <a:custGeom>
            <a:avLst/>
            <a:gdLst>
              <a:gd name="sw" fmla="*/ 1 w 4065"/>
              <a:gd name="sh" fmla="*/ 1 h 8517"/>
              <a:gd name="mins" fmla="min sw sh"/>
              <a:gd name="dsw" fmla="+- 0 sw mins"/>
              <a:gd name="dsh" fmla="+- 0 sh mins"/>
              <a:gd name="p0x0" fmla="*/ 210 w 4065"/>
              <a:gd name="p0y0" fmla="*/ 0 h 8517"/>
              <a:gd name="p0x1" fmla="*/ 3855 w 4065"/>
              <a:gd name="p0y1" fmla="*/ 0 h 8517"/>
              <a:gd name="p0x2" fmla="*/ 3970 w 4065"/>
              <a:gd name="p0y2" fmla="*/ 0 h 8517"/>
              <a:gd name="p0x3" fmla="*/ 4065 w 4065"/>
              <a:gd name="p0y3" fmla="*/ 94 h 8517"/>
              <a:gd name="p0x4" fmla="*/ 4065 w 4065"/>
              <a:gd name="p0y4" fmla="*/ 210 h 8517"/>
              <a:gd name="p0x5" fmla="*/ 4065 w 4065"/>
              <a:gd name="p0y5" fmla="*/ 8307 h 8517"/>
              <a:gd name="p0x6" fmla="*/ 4065 w 4065"/>
              <a:gd name="p0y6" fmla="*/ 8423 h 8517"/>
              <a:gd name="p0x7" fmla="*/ 3970 w 4065"/>
              <a:gd name="p0y7" fmla="*/ 8517 h 8517"/>
              <a:gd name="p0x8" fmla="*/ 3855 w 4065"/>
              <a:gd name="p0y8" fmla="*/ 8517 h 8517"/>
              <a:gd name="p0x9" fmla="*/ 210 w 4065"/>
              <a:gd name="p0y9" fmla="*/ 8517 h 8517"/>
              <a:gd name="p0x10" fmla="*/ 94 w 4065"/>
              <a:gd name="p0y10" fmla="*/ 8517 h 8517"/>
              <a:gd name="p0x11" fmla="*/ 0 w 4065"/>
              <a:gd name="p0y11" fmla="*/ 8423 h 8517"/>
              <a:gd name="p0x12" fmla="*/ 0 w 4065"/>
              <a:gd name="p0y12" fmla="*/ 8307 h 8517"/>
              <a:gd name="p0x13" fmla="*/ 0 w 4065"/>
              <a:gd name="p0y13" fmla="*/ 210 h 8517"/>
              <a:gd name="p0x14" fmla="*/ 0 w 4065"/>
              <a:gd name="p0y14" fmla="*/ 94 h 8517"/>
              <a:gd name="p0x15" fmla="*/ 94 w 4065"/>
              <a:gd name="p0y15" fmla="*/ 0 h 8517"/>
              <a:gd name="p0x16" fmla="*/ 210 w 406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77" name="组合 76"/>
          <p:cNvGrpSpPr/>
          <p:nvPr/>
        </p:nvGrpSpPr>
        <p:grpSpPr>
          <a:xfrm>
            <a:off x="9039225" y="1068070"/>
            <a:ext cx="2571750" cy="584200"/>
            <a:chOff x="14235" y="1682"/>
            <a:chExt cx="4050" cy="920"/>
          </a:xfrm>
        </p:grpSpPr>
        <p:sp>
          <p:nvSpPr>
            <p:cNvPr id="54" name="任意多边形 53"/>
            <p:cNvSpPr/>
            <p:nvPr>
              <p:custDataLst>
                <p:tags r:id="rId49"/>
              </p:custDataLst>
            </p:nvPr>
          </p:nvSpPr>
          <p:spPr>
            <a:xfrm>
              <a:off x="14235" y="1682"/>
              <a:ext cx="4050" cy="921"/>
            </a:xfrm>
            <a:custGeom>
              <a:avLst/>
              <a:gdLst>
                <a:gd name="sw" fmla="*/ 1 w 4050"/>
                <a:gd name="sh" fmla="*/ 1 h 920"/>
                <a:gd name="mins" fmla="min sw sh"/>
                <a:gd name="dsw" fmla="+- 0 sw mins"/>
                <a:gd name="dsh" fmla="+- 0 sh mins"/>
                <a:gd name="p0x0" fmla="*/ 0 w 4050"/>
                <a:gd name="p0y0" fmla="*/ 0 h 920"/>
                <a:gd name="p0x1" fmla="*/ 4050 w 4050"/>
                <a:gd name="p0y1" fmla="*/ 0 h 920"/>
                <a:gd name="p0x2" fmla="*/ 4050 w 4050"/>
                <a:gd name="p0y2" fmla="*/ 920 h 920"/>
                <a:gd name="p0x3" fmla="*/ 0 w 4050"/>
                <a:gd name="p0y3" fmla="*/ 920 h 920"/>
                <a:gd name="p0x4" fmla="*/ 0 w 4050"/>
                <a:gd name="p0y4" fmla="*/ 0 h 920"/>
              </a:gdLst>
              <a:ahLst/>
              <a:cxnLst/>
              <a:pathLst>
                <a:path w="4050" h="921">
                  <a:moveTo>
                    <a:pt x="210" y="0"/>
                  </a:moveTo>
                  <a:lnTo>
                    <a:pt x="3840" y="0"/>
                  </a:lnTo>
                  <a:cubicBezTo>
                    <a:pt x="3956" y="0"/>
                    <a:pt x="4050" y="94"/>
                    <a:pt x="4050" y="210"/>
                  </a:cubicBezTo>
                  <a:lnTo>
                    <a:pt x="405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55" name="任意多边形 54"/>
            <p:cNvSpPr/>
            <p:nvPr>
              <p:custDataLst>
                <p:tags r:id="rId50"/>
              </p:custDataLst>
            </p:nvPr>
          </p:nvSpPr>
          <p:spPr>
            <a:xfrm>
              <a:off x="14235" y="2588"/>
              <a:ext cx="4050" cy="15"/>
            </a:xfrm>
            <a:custGeom>
              <a:avLst/>
              <a:gdLst>
                <a:gd name="sw" fmla="*/ 1 w 4050"/>
                <a:gd name="sh" fmla="*/ 1 h 15"/>
                <a:gd name="mins" fmla="min sw sh"/>
                <a:gd name="dsw" fmla="+- 0 sw mins"/>
                <a:gd name="dsh" fmla="+- 0 sh mins"/>
                <a:gd name="p0x0" fmla="*/ 4050 w 4050"/>
                <a:gd name="p0y0" fmla="*/ 15 h 15"/>
                <a:gd name="p0x1" fmla="*/ 0 w 4050"/>
                <a:gd name="p0y1" fmla="*/ 15 h 15"/>
                <a:gd name="p0x2" fmla="*/ 0 w 4050"/>
                <a:gd name="p0y2" fmla="*/ 0 h 15"/>
                <a:gd name="p0x3" fmla="*/ 4050 w 4050"/>
                <a:gd name="p0y3" fmla="*/ 0 h 15"/>
                <a:gd name="p0x4" fmla="*/ 4050 w 4050"/>
                <a:gd name="p0y4" fmla="*/ 15 h 15"/>
              </a:gdLst>
              <a:ahLst/>
              <a:cxnLst/>
              <a:pathLst>
                <a:path w="4050" h="15">
                  <a:moveTo>
                    <a:pt x="4050" y="0"/>
                  </a:moveTo>
                  <a:lnTo>
                    <a:pt x="4050" y="15"/>
                  </a:lnTo>
                  <a:lnTo>
                    <a:pt x="0" y="15"/>
                  </a:lnTo>
                  <a:lnTo>
                    <a:pt x="0" y="0"/>
                  </a:lnTo>
                  <a:lnTo>
                    <a:pt x="405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57" name="任意多边形 56"/>
          <p:cNvSpPr/>
          <p:nvPr>
            <p:custDataLst>
              <p:tags r:id="rId51"/>
            </p:custDataLst>
          </p:nvPr>
        </p:nvSpPr>
        <p:spPr>
          <a:xfrm>
            <a:off x="9191625" y="1222375"/>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lumMod val="14747"/>
              <a:lumOff val="85253"/>
            </a:schemeClr>
          </a:soli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8" name="图片 57"/>
          <p:cNvPicPr>
            <a:picLocks noChangeAspect="1"/>
          </p:cNvPicPr>
          <p:nvPr>
            <p:custDataLst>
              <p:tags r:id="rId52"/>
            </p:custDataLst>
          </p:nvPr>
        </p:nvPicPr>
        <p:blipFill>
          <a:blip r:embed="rId53">
            <a:extLst>
              <a:ext uri="{96DAC541-7B7A-43D3-8B79-37D633B846F1}">
                <asvg:svgBlip xmlns:asvg="http://schemas.microsoft.com/office/drawing/2016/SVG/main" r:embed="rId54"/>
              </a:ext>
            </a:extLst>
          </a:blip>
          <a:srcRect t="-7143" b="-7143"/>
          <a:stretch>
            <a:fillRect/>
          </a:stretch>
        </p:blipFill>
        <p:spPr>
          <a:xfrm>
            <a:off x="9248775" y="1279525"/>
            <a:ext cx="152400" cy="152400"/>
          </a:xfrm>
          <a:prstGeom prst="rect">
            <a:avLst/>
          </a:prstGeom>
        </p:spPr>
      </p:pic>
      <p:sp>
        <p:nvSpPr>
          <p:cNvPr id="60" name="文本框 59"/>
          <p:cNvSpPr txBox="1"/>
          <p:nvPr>
            <p:custDataLst>
              <p:tags r:id="rId55"/>
            </p:custDataLst>
          </p:nvPr>
        </p:nvSpPr>
        <p:spPr>
          <a:xfrm>
            <a:off x="9572625" y="1164860"/>
            <a:ext cx="18859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管理看板</a:t>
            </a:r>
            <a:endParaRPr sz="2100" b="1" spc="63">
              <a:solidFill>
                <a:srgbClr val="1A3E5C"/>
              </a:solidFill>
              <a:cs typeface="+mn-lt"/>
            </a:endParaRPr>
          </a:p>
        </p:txBody>
      </p:sp>
      <p:sp>
        <p:nvSpPr>
          <p:cNvPr id="61" name="任意多边形 60"/>
          <p:cNvSpPr/>
          <p:nvPr>
            <p:custDataLst>
              <p:tags r:id="rId56"/>
            </p:custDataLst>
          </p:nvPr>
        </p:nvSpPr>
        <p:spPr>
          <a:xfrm>
            <a:off x="9229725" y="188912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2" name="文本框 61"/>
          <p:cNvSpPr txBox="1"/>
          <p:nvPr>
            <p:custDataLst>
              <p:tags r:id="rId57"/>
            </p:custDataLst>
          </p:nvPr>
        </p:nvSpPr>
        <p:spPr>
          <a:xfrm>
            <a:off x="9420225" y="1794443"/>
            <a:ext cx="2000250" cy="504768"/>
          </a:xfrm>
          <a:prstGeom prst="rect">
            <a:avLst/>
          </a:prstGeom>
          <a:noFill/>
        </p:spPr>
        <p:txBody>
          <a:bodyPr wrap="square" lIns="0" tIns="0" rIns="0" bIns="0" rtlCol="0" anchor="t">
            <a:noAutofit/>
          </a:bodyPr>
          <a:p>
            <a:pPr algn="l">
              <a:lnSpc>
                <a:spcPct val="133000"/>
              </a:lnSpc>
            </a:pPr>
            <a:r>
              <a:rPr sz="1200" b="1">
                <a:solidFill>
                  <a:schemeClr val="tx2"/>
                </a:solidFill>
                <a:cs typeface="+mn-lt"/>
              </a:rPr>
              <a:t>任务响应时长、完成质量、人力负载</a:t>
            </a:r>
            <a:r>
              <a:rPr sz="1200">
                <a:solidFill>
                  <a:srgbClr val="3D5A78"/>
                </a:solidFill>
                <a:cs typeface="+mn-lt"/>
              </a:rPr>
              <a:t>，支撑排班优化。</a:t>
            </a:r>
            <a:endParaRPr sz="1200">
              <a:solidFill>
                <a:srgbClr val="3D5A78"/>
              </a:solidFill>
              <a:cs typeface="+mn-lt"/>
            </a:endParaRPr>
          </a:p>
        </p:txBody>
      </p:sp>
      <p:sp>
        <p:nvSpPr>
          <p:cNvPr id="63" name="任意多边形 62"/>
          <p:cNvSpPr/>
          <p:nvPr>
            <p:custDataLst>
              <p:tags r:id="rId58"/>
            </p:custDataLst>
          </p:nvPr>
        </p:nvSpPr>
        <p:spPr>
          <a:xfrm>
            <a:off x="9234170" y="481076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4" name="文本框 63"/>
          <p:cNvSpPr txBox="1"/>
          <p:nvPr>
            <p:custDataLst>
              <p:tags r:id="rId59"/>
            </p:custDataLst>
          </p:nvPr>
        </p:nvSpPr>
        <p:spPr>
          <a:xfrm>
            <a:off x="9353550" y="4845453"/>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响应时长</a:t>
            </a:r>
            <a:endParaRPr sz="1200">
              <a:solidFill>
                <a:srgbClr val="00568F"/>
              </a:solidFill>
              <a:cs typeface="+mn-lt"/>
            </a:endParaRPr>
          </a:p>
        </p:txBody>
      </p:sp>
      <p:sp>
        <p:nvSpPr>
          <p:cNvPr id="65" name="任意多边形 64"/>
          <p:cNvSpPr/>
          <p:nvPr>
            <p:custDataLst>
              <p:tags r:id="rId60"/>
            </p:custDataLst>
          </p:nvPr>
        </p:nvSpPr>
        <p:spPr>
          <a:xfrm>
            <a:off x="10167620" y="481076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6" name="文本框 65"/>
          <p:cNvSpPr txBox="1"/>
          <p:nvPr>
            <p:custDataLst>
              <p:tags r:id="rId61"/>
            </p:custDataLst>
          </p:nvPr>
        </p:nvSpPr>
        <p:spPr>
          <a:xfrm>
            <a:off x="10287076" y="4845453"/>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完成质量</a:t>
            </a:r>
            <a:endParaRPr sz="1200">
              <a:solidFill>
                <a:srgbClr val="00568F"/>
              </a:solidFill>
              <a:cs typeface="+mn-lt"/>
            </a:endParaRPr>
          </a:p>
        </p:txBody>
      </p:sp>
      <p:sp>
        <p:nvSpPr>
          <p:cNvPr id="67" name="任意多边形 66"/>
          <p:cNvSpPr/>
          <p:nvPr>
            <p:custDataLst>
              <p:tags r:id="rId62"/>
            </p:custDataLst>
          </p:nvPr>
        </p:nvSpPr>
        <p:spPr>
          <a:xfrm>
            <a:off x="9234170" y="5134610"/>
            <a:ext cx="847725" cy="238125"/>
          </a:xfrm>
          <a:custGeom>
            <a:avLst/>
            <a:gdLst>
              <a:gd name="sw" fmla="*/ 1 w 1335"/>
              <a:gd name="sh" fmla="*/ 1 h 375"/>
              <a:gd name="mins" fmla="min sw sh"/>
              <a:gd name="dsw" fmla="+- 0 sw mins"/>
              <a:gd name="dsh" fmla="+- 0 sh mins"/>
              <a:gd name="p0x0" fmla="*/ 187 w 1335"/>
              <a:gd name="p0y0" fmla="*/ 0 h 375"/>
              <a:gd name="p0x1" fmla="*/ 1147 w 1335"/>
              <a:gd name="p0y1" fmla="*/ 0 h 375"/>
              <a:gd name="p0x2" fmla="*/ 1251 w 1335"/>
              <a:gd name="p0y2" fmla="*/ 0 h 375"/>
              <a:gd name="p0x3" fmla="*/ 1335 w 1335"/>
              <a:gd name="p0y3" fmla="*/ 83 h 375"/>
              <a:gd name="p0x4" fmla="*/ 1335 w 1335"/>
              <a:gd name="p0y4" fmla="*/ 187 h 375"/>
              <a:gd name="p0x5" fmla="*/ 1335 w 1335"/>
              <a:gd name="p0y5" fmla="*/ 291 h 375"/>
              <a:gd name="p0x6" fmla="*/ 1251 w 1335"/>
              <a:gd name="p0y6" fmla="*/ 375 h 375"/>
              <a:gd name="p0x7" fmla="*/ 1147 w 1335"/>
              <a:gd name="p0y7" fmla="*/ 375 h 375"/>
              <a:gd name="p0x8" fmla="*/ 187 w 1335"/>
              <a:gd name="p0y8" fmla="*/ 375 h 375"/>
              <a:gd name="p0x9" fmla="*/ 83 w 1335"/>
              <a:gd name="p0y9" fmla="*/ 375 h 375"/>
              <a:gd name="p0x10" fmla="*/ 0 w 1335"/>
              <a:gd name="p0y10" fmla="*/ 291 h 375"/>
              <a:gd name="p0x11" fmla="*/ 0 w 1335"/>
              <a:gd name="p0y11" fmla="*/ 187 h 375"/>
              <a:gd name="p0x12" fmla="*/ 0 w 1335"/>
              <a:gd name="p0y12" fmla="*/ 83 h 375"/>
              <a:gd name="p0x13" fmla="*/ 83 w 1335"/>
              <a:gd name="p0y13" fmla="*/ 0 h 375"/>
              <a:gd name="p0x14" fmla="*/ 187 w 1335"/>
              <a:gd name="p0y14" fmla="*/ 0 h 37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1">
                <a:lumMod val="14747"/>
                <a:lumOff val="85253"/>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8" name="文本框 67"/>
          <p:cNvSpPr txBox="1"/>
          <p:nvPr>
            <p:custDataLst>
              <p:tags r:id="rId63"/>
            </p:custDataLst>
          </p:nvPr>
        </p:nvSpPr>
        <p:spPr>
          <a:xfrm>
            <a:off x="9353550" y="5169303"/>
            <a:ext cx="762076" cy="169545"/>
          </a:xfrm>
          <a:prstGeom prst="rect">
            <a:avLst/>
          </a:prstGeom>
          <a:noFill/>
        </p:spPr>
        <p:txBody>
          <a:bodyPr wrap="square" lIns="0" tIns="0" rIns="0" bIns="0" rtlCol="0" anchor="ctr">
            <a:noAutofit/>
          </a:bodyPr>
          <a:p>
            <a:pPr algn="l">
              <a:lnSpc>
                <a:spcPct val="100000"/>
              </a:lnSpc>
            </a:pPr>
            <a:r>
              <a:rPr sz="1200">
                <a:solidFill>
                  <a:srgbClr val="00568F"/>
                </a:solidFill>
                <a:cs typeface="+mn-lt"/>
              </a:rPr>
              <a:t>人力负载</a:t>
            </a:r>
            <a:endParaRPr sz="1200">
              <a:solidFill>
                <a:srgbClr val="00568F"/>
              </a:solidFill>
              <a:cs typeface="+mn-lt"/>
            </a:endParaRPr>
          </a:p>
        </p:txBody>
      </p:sp>
      <p:grpSp>
        <p:nvGrpSpPr>
          <p:cNvPr id="78" name="组合 77"/>
          <p:cNvGrpSpPr/>
          <p:nvPr/>
        </p:nvGrpSpPr>
        <p:grpSpPr>
          <a:xfrm>
            <a:off x="9229725" y="5492115"/>
            <a:ext cx="2190750" cy="821690"/>
            <a:chOff x="14535" y="8649"/>
            <a:chExt cx="3450" cy="1294"/>
          </a:xfrm>
        </p:grpSpPr>
        <p:sp>
          <p:nvSpPr>
            <p:cNvPr id="69" name="任意多边形 68"/>
            <p:cNvSpPr/>
            <p:nvPr>
              <p:custDataLst>
                <p:tags r:id="rId64"/>
              </p:custDataLst>
            </p:nvPr>
          </p:nvSpPr>
          <p:spPr>
            <a:xfrm>
              <a:off x="14535" y="8649"/>
              <a:ext cx="3450" cy="1295"/>
            </a:xfrm>
            <a:custGeom>
              <a:avLst/>
              <a:gdLst>
                <a:gd name="sw" fmla="*/ 1 w 3450"/>
                <a:gd name="sh" fmla="*/ 1 h 1295"/>
                <a:gd name="mins" fmla="min sw sh"/>
                <a:gd name="dsw" fmla="+- 0 sw mins"/>
                <a:gd name="dsh" fmla="+- 0 sh mins"/>
                <a:gd name="p0x0" fmla="*/ 120 w 3450"/>
                <a:gd name="p0y0" fmla="*/ 0 h 1295"/>
                <a:gd name="p0x1" fmla="*/ 3330 w 3450"/>
                <a:gd name="p0y1" fmla="*/ 0 h 1295"/>
                <a:gd name="p0x2" fmla="*/ 3396 w 3450"/>
                <a:gd name="p0y2" fmla="*/ 0 h 1295"/>
                <a:gd name="p0x3" fmla="*/ 3450 w 3450"/>
                <a:gd name="p0y3" fmla="*/ 53 h 1295"/>
                <a:gd name="p0x4" fmla="*/ 3450 w 3450"/>
                <a:gd name="p0y4" fmla="*/ 120 h 1295"/>
                <a:gd name="p0x5" fmla="*/ 3450 w 3450"/>
                <a:gd name="p0y5" fmla="*/ 1175 h 1295"/>
                <a:gd name="p0x6" fmla="*/ 3450 w 3450"/>
                <a:gd name="p0y6" fmla="*/ 1242 h 1295"/>
                <a:gd name="p0x7" fmla="*/ 3396 w 3450"/>
                <a:gd name="p0y7" fmla="*/ 1295 h 1295"/>
                <a:gd name="p0x8" fmla="*/ 3330 w 3450"/>
                <a:gd name="p0y8" fmla="*/ 1295 h 1295"/>
                <a:gd name="p0x9" fmla="*/ 120 w 3450"/>
                <a:gd name="p0y9" fmla="*/ 1295 h 1295"/>
                <a:gd name="p0x10" fmla="*/ 53 w 3450"/>
                <a:gd name="p0y10" fmla="*/ 1295 h 1295"/>
                <a:gd name="p0x11" fmla="*/ 0 w 3450"/>
                <a:gd name="p0y11" fmla="*/ 1242 h 1295"/>
                <a:gd name="p0x12" fmla="*/ 0 w 3450"/>
                <a:gd name="p0y12" fmla="*/ 1175 h 1295"/>
                <a:gd name="p0x13" fmla="*/ 0 w 3450"/>
                <a:gd name="p0y13" fmla="*/ 120 h 1295"/>
                <a:gd name="p0x14" fmla="*/ 0 w 3450"/>
                <a:gd name="p0y14" fmla="*/ 53 h 1295"/>
                <a:gd name="p0x15" fmla="*/ 53 w 3450"/>
                <a:gd name="p0y15" fmla="*/ 0 h 1295"/>
                <a:gd name="p0x16" fmla="*/ 120 w 3450"/>
                <a:gd name="p0y16" fmla="*/ 0 h 1295"/>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0" name="任意多边形 69"/>
            <p:cNvSpPr/>
            <p:nvPr>
              <p:custDataLst>
                <p:tags r:id="rId65"/>
              </p:custDataLst>
            </p:nvPr>
          </p:nvSpPr>
          <p:spPr>
            <a:xfrm>
              <a:off x="14535" y="8649"/>
              <a:ext cx="120" cy="1295"/>
            </a:xfrm>
            <a:custGeom>
              <a:avLst/>
              <a:gdLst>
                <a:gd name="sw" fmla="*/ 1 w 120"/>
                <a:gd name="sh" fmla="*/ 1 h 1295"/>
                <a:gd name="mins" fmla="min sw sh"/>
                <a:gd name="dsw" fmla="+- 0 sw mins"/>
                <a:gd name="dsh" fmla="+- 0 sh mins"/>
                <a:gd name="p0x0" fmla="*/ 0 w 120"/>
                <a:gd name="p0y0" fmla="*/ 1175 h 1295"/>
                <a:gd name="p0x1" fmla="*/ 0 w 120"/>
                <a:gd name="p0y1" fmla="*/ 120 h 1295"/>
                <a:gd name="p0x2" fmla="*/ 0 w 120"/>
                <a:gd name="p0y2" fmla="*/ 53 h 1295"/>
                <a:gd name="p0x3" fmla="*/ 53 w 120"/>
                <a:gd name="p0y3" fmla="*/ 0 h 1295"/>
                <a:gd name="p0x4" fmla="*/ 120 w 120"/>
                <a:gd name="p0y4" fmla="*/ 0 h 1295"/>
                <a:gd name="p0x5" fmla="*/ 78 w 120"/>
                <a:gd name="p0y5" fmla="*/ 0 h 1295"/>
                <a:gd name="p0x6" fmla="*/ 45 w 120"/>
                <a:gd name="p0y6" fmla="*/ 53 h 1295"/>
                <a:gd name="p0x7" fmla="*/ 45 w 120"/>
                <a:gd name="p0y7" fmla="*/ 120 h 1295"/>
                <a:gd name="p0x8" fmla="*/ 45 w 120"/>
                <a:gd name="p0y8" fmla="*/ 1175 h 1295"/>
                <a:gd name="p0x9" fmla="*/ 45 w 120"/>
                <a:gd name="p0y9" fmla="*/ 1242 h 1295"/>
                <a:gd name="p0x10" fmla="*/ 78 w 120"/>
                <a:gd name="p0y10" fmla="*/ 1295 h 1295"/>
                <a:gd name="p0x11" fmla="*/ 120 w 120"/>
                <a:gd name="p0y11" fmla="*/ 1295 h 1295"/>
                <a:gd name="p0x12" fmla="*/ 53 w 120"/>
                <a:gd name="p0y12" fmla="*/ 1295 h 1295"/>
                <a:gd name="p0x13" fmla="*/ 0 w 120"/>
                <a:gd name="p0y13" fmla="*/ 1242 h 1295"/>
                <a:gd name="p0x14" fmla="*/ 0 w 120"/>
                <a:gd name="p0y14" fmla="*/ 1175 h 129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72" name="文本框 71"/>
          <p:cNvSpPr txBox="1"/>
          <p:nvPr>
            <p:custDataLst>
              <p:tags r:id="rId66"/>
            </p:custDataLst>
          </p:nvPr>
        </p:nvSpPr>
        <p:spPr>
          <a:xfrm>
            <a:off x="9372600" y="5596023"/>
            <a:ext cx="1933575" cy="607638"/>
          </a:xfrm>
          <a:prstGeom prst="rect">
            <a:avLst/>
          </a:prstGeom>
          <a:noFill/>
        </p:spPr>
        <p:txBody>
          <a:bodyPr wrap="square" lIns="0" tIns="0" rIns="0" bIns="0" rtlCol="0" anchor="t">
            <a:noAutofit/>
          </a:bodyPr>
          <a:p>
            <a:pPr algn="l">
              <a:lnSpc>
                <a:spcPct val="133000"/>
              </a:lnSpc>
            </a:pPr>
            <a:r>
              <a:rPr sz="975">
                <a:solidFill>
                  <a:srgbClr val="3D5A78"/>
                </a:solidFill>
                <a:cs typeface="+mn-lt"/>
              </a:rPr>
              <a:t>系统不替代专业判断，只把重复派单、跟单、记录交给系统，让每一分护理人力用在刀刃上。</a:t>
            </a:r>
            <a:endParaRPr sz="975">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809625" y="1838849"/>
            <a:ext cx="1048569" cy="176213"/>
          </a:xfrm>
          <a:prstGeom prst="rect">
            <a:avLst/>
          </a:prstGeom>
          <a:noFill/>
        </p:spPr>
        <p:txBody>
          <a:bodyPr wrap="square" lIns="0" tIns="0" rIns="0" bIns="0" rtlCol="0" anchor="ctr">
            <a:noAutofit/>
          </a:bodyPr>
          <a:p>
            <a:pPr algn="l"/>
            <a:r>
              <a:rPr sz="1050" b="1" spc="315">
                <a:solidFill>
                  <a:srgbClr val="0088E8"/>
                </a:solidFill>
                <a:latin typeface="MiSans Demibold" panose="00000700000000000000" charset="-122"/>
                <a:ea typeface="MiSans Demibold" panose="00000700000000000000" charset="-122"/>
              </a:rPr>
              <a:t>CHAPTER</a:t>
            </a:r>
            <a:endParaRPr sz="1050" b="1" spc="315">
              <a:solidFill>
                <a:srgbClr val="0088E8"/>
              </a:solidFill>
              <a:latin typeface="MiSans Demibold" panose="00000700000000000000" charset="-122"/>
              <a:ea typeface="MiSans Demibold" panose="00000700000000000000" charset="-122"/>
            </a:endParaRPr>
          </a:p>
        </p:txBody>
      </p:sp>
      <p:sp>
        <p:nvSpPr>
          <p:cNvPr id="8" name="文本框 7"/>
          <p:cNvSpPr txBox="1"/>
          <p:nvPr>
            <p:custDataLst>
              <p:tags r:id="rId2"/>
            </p:custDataLst>
          </p:nvPr>
        </p:nvSpPr>
        <p:spPr>
          <a:xfrm>
            <a:off x="666750" y="3655266"/>
            <a:ext cx="3765871" cy="758190"/>
          </a:xfrm>
          <a:prstGeom prst="rect">
            <a:avLst/>
          </a:prstGeom>
          <a:noFill/>
        </p:spPr>
        <p:txBody>
          <a:bodyPr wrap="square" lIns="0" tIns="0" rIns="0" bIns="0" rtlCol="0" anchor="t">
            <a:noAutofit/>
          </a:bodyPr>
          <a:p>
            <a:pPr algn="l">
              <a:lnSpc>
                <a:spcPct val="108000"/>
              </a:lnSpc>
            </a:pPr>
            <a:r>
              <a:rPr sz="4200" b="1" spc="42">
                <a:solidFill>
                  <a:srgbClr val="1A3E5C"/>
                </a:solidFill>
                <a:latin typeface="+mj-lt"/>
                <a:ea typeface="+mj-ea"/>
                <a:cs typeface="+mj-lt"/>
              </a:rPr>
              <a:t>落地场景规划</a:t>
            </a:r>
            <a:endParaRPr sz="4200" b="1" spc="42">
              <a:solidFill>
                <a:srgbClr val="1A3E5C"/>
              </a:solidFill>
              <a:latin typeface="+mj-lt"/>
              <a:ea typeface="+mj-ea"/>
              <a:cs typeface="+mj-lt"/>
            </a:endParaRPr>
          </a:p>
        </p:txBody>
      </p:sp>
      <p:sp>
        <p:nvSpPr>
          <p:cNvPr id="10" name="矩形 9"/>
          <p:cNvSpPr/>
          <p:nvPr>
            <p:custDataLst>
              <p:tags r:id="rId3"/>
            </p:custDataLst>
          </p:nvPr>
        </p:nvSpPr>
        <p:spPr>
          <a:xfrm>
            <a:off x="666750" y="5009515"/>
            <a:ext cx="2040255" cy="9525"/>
          </a:xfrm>
          <a:prstGeom prst="rect">
            <a:avLst/>
          </a:prstGeom>
          <a:solidFill>
            <a:schemeClr val="accent1">
              <a:alpha val="1803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666750" y="4602023"/>
            <a:ext cx="2193055" cy="260985"/>
          </a:xfrm>
          <a:prstGeom prst="rect">
            <a:avLst/>
          </a:prstGeom>
          <a:noFill/>
        </p:spPr>
        <p:txBody>
          <a:bodyPr wrap="square" lIns="0" tIns="0" rIns="0" bIns="0" rtlCol="0" anchor="t">
            <a:noAutofit/>
          </a:bodyPr>
          <a:p>
            <a:pPr algn="l">
              <a:lnSpc>
                <a:spcPct val="133000"/>
              </a:lnSpc>
            </a:pPr>
            <a:r>
              <a:rPr sz="1200" spc="36">
                <a:solidFill>
                  <a:srgbClr val="3D5A78"/>
                </a:solidFill>
                <a:cs typeface="+mn-lt"/>
              </a:rPr>
              <a:t>场景定义标准，数据驱动服务</a:t>
            </a:r>
            <a:endParaRPr sz="1200" spc="36">
              <a:solidFill>
                <a:srgbClr val="3D5A78"/>
              </a:solidFill>
              <a:cs typeface="+mn-lt"/>
            </a:endParaRPr>
          </a:p>
        </p:txBody>
      </p:sp>
      <p:sp>
        <p:nvSpPr>
          <p:cNvPr id="3" name="矩形 2"/>
          <p:cNvSpPr/>
          <p:nvPr>
            <p:custDataLst>
              <p:tags r:id="rId5"/>
            </p:custDataLst>
          </p:nvPr>
        </p:nvSpPr>
        <p:spPr>
          <a:xfrm rot="2700000">
            <a:off x="666115" y="1903095"/>
            <a:ext cx="48260" cy="4762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custDataLst>
              <p:tags r:id="rId6"/>
            </p:custDataLst>
          </p:nvPr>
        </p:nvSpPr>
        <p:spPr>
          <a:xfrm>
            <a:off x="1819910" y="1922145"/>
            <a:ext cx="228600" cy="9525"/>
          </a:xfrm>
          <a:prstGeom prst="rect">
            <a:avLst/>
          </a:pr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7"/>
            </p:custDataLst>
          </p:nvPr>
        </p:nvSpPr>
        <p:spPr>
          <a:xfrm>
            <a:off x="666750" y="2248424"/>
            <a:ext cx="2592362" cy="1281113"/>
          </a:xfrm>
          <a:prstGeom prst="rect">
            <a:avLst/>
          </a:prstGeom>
          <a:noFill/>
        </p:spPr>
        <p:txBody>
          <a:bodyPr wrap="square" lIns="0" tIns="0" rIns="0" bIns="0" rtlCol="0" anchor="t">
            <a:noAutofit/>
          </a:bodyPr>
          <a:p>
            <a:pPr algn="l">
              <a:lnSpc>
                <a:spcPct val="83000"/>
              </a:lnSpc>
            </a:pPr>
            <a:r>
              <a:rPr sz="9000" b="1" spc="90">
                <a:solidFill>
                  <a:srgbClr val="0088E8">
                    <a:alpha val="12000"/>
                  </a:srgbClr>
                </a:solidFill>
                <a:latin typeface="MiSans Demibold" panose="00000700000000000000" charset="-122"/>
                <a:ea typeface="MiSans Demibold" panose="00000700000000000000" charset="-122"/>
              </a:rPr>
              <a:t>04</a:t>
            </a:r>
            <a:endParaRPr sz="9000" b="1" spc="90">
              <a:solidFill>
                <a:srgbClr val="0088E8">
                  <a:alpha val="12000"/>
                </a:srgbClr>
              </a:solidFill>
              <a:latin typeface="MiSans Demibold" panose="00000700000000000000" charset="-122"/>
              <a:ea typeface="MiSans Demibold" panose="000007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病房场景实现重症无感看护</a:t>
            </a:r>
            <a:endParaRPr sz="2700" b="1">
              <a:solidFill>
                <a:srgbClr val="1A3E5C"/>
              </a:solidFill>
              <a:latin typeface="+mj-lt"/>
              <a:ea typeface="+mj-ea"/>
              <a:cs typeface="+mj-lt"/>
            </a:endParaRPr>
          </a:p>
        </p:txBody>
      </p:sp>
      <p:sp>
        <p:nvSpPr>
          <p:cNvPr id="33" name="任意多边形 32"/>
          <p:cNvSpPr/>
          <p:nvPr>
            <p:custDataLst>
              <p:tags r:id="rId2"/>
            </p:custDataLst>
          </p:nvPr>
        </p:nvSpPr>
        <p:spPr>
          <a:xfrm>
            <a:off x="8385175" y="5454015"/>
            <a:ext cx="3235325" cy="1022985"/>
          </a:xfrm>
          <a:custGeom>
            <a:avLst/>
            <a:gdLst>
              <a:gd name="sw" fmla="*/ 1 w 5094"/>
              <a:gd name="sh" fmla="*/ 1 h 1610"/>
              <a:gd name="mins" fmla="min sw sh"/>
              <a:gd name="dsw" fmla="+- 0 sw mins"/>
              <a:gd name="dsh" fmla="+- 0 sh mins"/>
              <a:gd name="p0x0" fmla="*/ 210 w 5094"/>
              <a:gd name="p0y0" fmla="*/ 0 h 1610"/>
              <a:gd name="p0x1" fmla="*/ 4884 w 5094"/>
              <a:gd name="p0y1" fmla="*/ 0 h 1610"/>
              <a:gd name="p0x2" fmla="*/ 5000 w 5094"/>
              <a:gd name="p0y2" fmla="*/ 0 h 1610"/>
              <a:gd name="p0x3" fmla="*/ 5094 w 5094"/>
              <a:gd name="p0y3" fmla="*/ 94 h 1610"/>
              <a:gd name="p0x4" fmla="*/ 5094 w 5094"/>
              <a:gd name="p0y4" fmla="*/ 210 h 1610"/>
              <a:gd name="p0x5" fmla="*/ 5094 w 5094"/>
              <a:gd name="p0y5" fmla="*/ 1400 h 1610"/>
              <a:gd name="p0x6" fmla="*/ 5094 w 5094"/>
              <a:gd name="p0y6" fmla="*/ 1516 h 1610"/>
              <a:gd name="p0x7" fmla="*/ 5000 w 5094"/>
              <a:gd name="p0y7" fmla="*/ 1610 h 1610"/>
              <a:gd name="p0x8" fmla="*/ 4884 w 5094"/>
              <a:gd name="p0y8" fmla="*/ 1610 h 1610"/>
              <a:gd name="p0x9" fmla="*/ 210 w 5094"/>
              <a:gd name="p0y9" fmla="*/ 1610 h 1610"/>
              <a:gd name="p0x10" fmla="*/ 94 w 5094"/>
              <a:gd name="p0y10" fmla="*/ 1610 h 1610"/>
              <a:gd name="p0x11" fmla="*/ 0 w 5094"/>
              <a:gd name="p0y11" fmla="*/ 1516 h 1610"/>
              <a:gd name="p0x12" fmla="*/ 0 w 5094"/>
              <a:gd name="p0y12" fmla="*/ 1400 h 1610"/>
              <a:gd name="p0x13" fmla="*/ 0 w 5094"/>
              <a:gd name="p0y13" fmla="*/ 210 h 1610"/>
              <a:gd name="p0x14" fmla="*/ 0 w 5094"/>
              <a:gd name="p0y14" fmla="*/ 94 h 1610"/>
              <a:gd name="p0x15" fmla="*/ 94 w 5094"/>
              <a:gd name="p0y15" fmla="*/ 0 h 1610"/>
              <a:gd name="p0x16" fmla="*/ 210 w 5094"/>
              <a:gd name="p0y16" fmla="*/ 0 h 161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4" name="图片 33"/>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rcRect/>
          <a:stretch>
            <a:fillRect/>
          </a:stretch>
        </p:blipFill>
        <p:spPr>
          <a:xfrm>
            <a:off x="8518525" y="5572760"/>
            <a:ext cx="152400" cy="152400"/>
          </a:xfrm>
          <a:prstGeom prst="rect">
            <a:avLst/>
          </a:prstGeom>
        </p:spPr>
      </p:pic>
      <p:sp>
        <p:nvSpPr>
          <p:cNvPr id="35" name="文本框 34"/>
          <p:cNvSpPr txBox="1"/>
          <p:nvPr>
            <p:custDataLst>
              <p:tags r:id="rId6"/>
            </p:custDataLst>
          </p:nvPr>
        </p:nvSpPr>
        <p:spPr>
          <a:xfrm>
            <a:off x="8766791" y="5568401"/>
            <a:ext cx="619201" cy="161925"/>
          </a:xfrm>
          <a:prstGeom prst="rect">
            <a:avLst/>
          </a:prstGeom>
          <a:noFill/>
        </p:spPr>
        <p:txBody>
          <a:bodyPr wrap="square" lIns="0" tIns="0" rIns="0" bIns="0" rtlCol="0" anchor="t">
            <a:noAutofit/>
          </a:bodyPr>
          <a:p>
            <a:pPr algn="l"/>
            <a:r>
              <a:rPr sz="975" b="1">
                <a:solidFill>
                  <a:srgbClr val="1A3E5C"/>
                </a:solidFill>
                <a:cs typeface="+mn-lt"/>
              </a:rPr>
              <a:t>真实案例</a:t>
            </a:r>
            <a:endParaRPr sz="975" b="1">
              <a:solidFill>
                <a:srgbClr val="1A3E5C"/>
              </a:solidFill>
              <a:cs typeface="+mn-lt"/>
            </a:endParaRPr>
          </a:p>
        </p:txBody>
      </p:sp>
      <p:sp>
        <p:nvSpPr>
          <p:cNvPr id="36" name="文本框 35"/>
          <p:cNvSpPr txBox="1"/>
          <p:nvPr>
            <p:custDataLst>
              <p:tags r:id="rId7"/>
            </p:custDataLst>
          </p:nvPr>
        </p:nvSpPr>
        <p:spPr>
          <a:xfrm>
            <a:off x="8500091" y="5757948"/>
            <a:ext cx="3006109" cy="607638"/>
          </a:xfrm>
          <a:prstGeom prst="rect">
            <a:avLst/>
          </a:prstGeom>
          <a:noFill/>
        </p:spPr>
        <p:txBody>
          <a:bodyPr wrap="square" lIns="0" tIns="0" rIns="0" bIns="0" rtlCol="0" anchor="t">
            <a:noAutofit/>
          </a:bodyPr>
          <a:p>
            <a:pPr indent="0" algn="l">
              <a:lnSpc>
                <a:spcPct val="133000"/>
              </a:lnSpc>
            </a:pPr>
            <a:r>
              <a:rPr sz="975">
                <a:solidFill>
                  <a:srgbClr val="1A3E5C"/>
                </a:solidFill>
                <a:cs typeface="+mn-lt"/>
              </a:rPr>
              <a:t>河南太康县高贤乡医疗护理型养老院以</a:t>
            </a:r>
            <a:r>
              <a:rPr lang="en-US" sz="975" b="1">
                <a:solidFill>
                  <a:srgbClr val="005999"/>
                </a:solidFill>
                <a:cs typeface="+mn-lt"/>
              </a:rPr>
              <a:t>"</a:t>
            </a:r>
            <a:r>
              <a:rPr lang="zh-CN" altLang="en-US" sz="975" b="1">
                <a:solidFill>
                  <a:srgbClr val="005999"/>
                </a:solidFill>
                <a:cs typeface="+mn-lt"/>
              </a:rPr>
              <a:t>雷达</a:t>
            </a:r>
            <a:r>
              <a:rPr lang="en-US" altLang="zh-CN" sz="975" b="1">
                <a:solidFill>
                  <a:srgbClr val="005999"/>
                </a:solidFill>
                <a:cs typeface="+mn-lt"/>
              </a:rPr>
              <a:t>+</a:t>
            </a:r>
            <a:r>
              <a:rPr lang="zh-CN" altLang="en-US" sz="975" b="1">
                <a:solidFill>
                  <a:srgbClr val="005999"/>
                </a:solidFill>
                <a:cs typeface="+mn-lt"/>
              </a:rPr>
              <a:t>护理床</a:t>
            </a:r>
            <a:r>
              <a:rPr lang="en-US" altLang="zh-CN" sz="975" b="1">
                <a:solidFill>
                  <a:srgbClr val="005999"/>
                </a:solidFill>
                <a:cs typeface="+mn-lt"/>
              </a:rPr>
              <a:t>"</a:t>
            </a:r>
            <a:r>
              <a:rPr sz="975">
                <a:solidFill>
                  <a:srgbClr val="1A3E5C"/>
                </a:solidFill>
                <a:cs typeface="+mn-lt"/>
              </a:rPr>
              <a:t>组合，将夜间守护从逐小时巡检转为全天候精准预警，曾通过</a:t>
            </a:r>
            <a:r>
              <a:rPr sz="975" b="1">
                <a:solidFill>
                  <a:srgbClr val="005999"/>
                </a:solidFill>
                <a:cs typeface="+mn-lt"/>
              </a:rPr>
              <a:t>呼吸骤降告警</a:t>
            </a:r>
            <a:r>
              <a:rPr sz="975">
                <a:solidFill>
                  <a:srgbClr val="1A3E5C"/>
                </a:solidFill>
                <a:cs typeface="+mn-lt"/>
              </a:rPr>
              <a:t>及时处置险情。</a:t>
            </a:r>
            <a:endParaRPr sz="975">
              <a:solidFill>
                <a:srgbClr val="1A3E5C"/>
              </a:solidFill>
              <a:cs typeface="+mn-lt"/>
            </a:endParaRPr>
          </a:p>
        </p:txBody>
      </p:sp>
      <p:sp>
        <p:nvSpPr>
          <p:cNvPr id="5" name="任意多边形 4"/>
          <p:cNvSpPr/>
          <p:nvPr>
            <p:custDataLst>
              <p:tags r:id="rId8"/>
            </p:custDataLst>
          </p:nvPr>
        </p:nvSpPr>
        <p:spPr>
          <a:xfrm>
            <a:off x="571500" y="5543550"/>
            <a:ext cx="7546975" cy="933436"/>
          </a:xfrm>
          <a:custGeom>
            <a:avLst/>
            <a:gdLst/>
            <a:ahLst/>
            <a:cxnLst>
              <a:cxn ang="3">
                <a:pos x="hc" y="t"/>
              </a:cxn>
              <a:cxn ang="cd2">
                <a:pos x="l" y="vc"/>
              </a:cxn>
              <a:cxn ang="cd4">
                <a:pos x="hc" y="b"/>
              </a:cxn>
              <a:cxn ang="0">
                <a:pos x="r" y="vc"/>
              </a:cxn>
            </a:cxnLst>
            <a:rect l="l" t="t" r="r" b="b"/>
            <a:pathLst>
              <a:path w="11885" h="1470">
                <a:moveTo>
                  <a:pt x="11885" y="0"/>
                </a:moveTo>
                <a:lnTo>
                  <a:pt x="11885" y="1350"/>
                </a:lnTo>
                <a:cubicBezTo>
                  <a:pt x="11885" y="1416"/>
                  <a:pt x="11831" y="1470"/>
                  <a:pt x="11765" y="1470"/>
                </a:cubicBezTo>
                <a:lnTo>
                  <a:pt x="120" y="1470"/>
                </a:lnTo>
                <a:cubicBezTo>
                  <a:pt x="54" y="1470"/>
                  <a:pt x="0" y="1416"/>
                  <a:pt x="0" y="1350"/>
                </a:cubicBezTo>
                <a:lnTo>
                  <a:pt x="0" y="0"/>
                </a:lnTo>
                <a:close/>
              </a:path>
            </a:pathLst>
          </a:custGeom>
          <a:gradFill>
            <a:gsLst>
              <a:gs pos="0">
                <a:srgbClr val="000000">
                  <a:alpha val="0"/>
                </a:srgbClr>
              </a:gs>
              <a:gs pos="100000">
                <a:srgbClr val="000000">
                  <a:alpha val="74902"/>
                </a:srgbClr>
              </a:gs>
            </a:gsLst>
            <a:lin ang="54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6" name="文本框 5"/>
          <p:cNvSpPr txBox="1"/>
          <p:nvPr>
            <p:custDataLst>
              <p:tags r:id="rId9"/>
            </p:custDataLst>
          </p:nvPr>
        </p:nvSpPr>
        <p:spPr>
          <a:xfrm>
            <a:off x="762000" y="5734050"/>
            <a:ext cx="7166591" cy="352425"/>
          </a:xfrm>
          <a:prstGeom prst="rect">
            <a:avLst/>
          </a:prstGeom>
          <a:noFill/>
        </p:spPr>
        <p:txBody>
          <a:bodyPr wrap="square" lIns="0" tIns="0" rIns="0" bIns="0" rtlCol="0" anchor="t">
            <a:noAutofit/>
          </a:bodyPr>
          <a:p>
            <a:pPr algn="l"/>
            <a:r>
              <a:rPr lang="zh-CN" altLang="en-US" sz="2100" b="1">
                <a:solidFill>
                  <a:srgbClr val="FFFFFF"/>
                </a:solidFill>
                <a:cs typeface="+mn-lt"/>
              </a:rPr>
              <a:t>病房墙面毫米波雷达</a:t>
            </a:r>
            <a:r>
              <a:rPr lang="en-US" altLang="zh-CN" sz="2100" b="1">
                <a:solidFill>
                  <a:srgbClr val="FFFFFF"/>
                </a:solidFill>
                <a:cs typeface="+mn-lt"/>
              </a:rPr>
              <a:t> · </a:t>
            </a:r>
            <a:r>
              <a:rPr lang="zh-CN" altLang="en-US" sz="2100" b="1">
                <a:solidFill>
                  <a:srgbClr val="FFFFFF"/>
                </a:solidFill>
                <a:cs typeface="+mn-lt"/>
              </a:rPr>
              <a:t>无感守护</a:t>
            </a:r>
            <a:endParaRPr lang="zh-CN" altLang="en-US" sz="2100" b="1">
              <a:solidFill>
                <a:srgbClr val="FFFFFF"/>
              </a:solidFill>
              <a:cs typeface="+mn-lt"/>
            </a:endParaRPr>
          </a:p>
        </p:txBody>
      </p:sp>
      <p:sp>
        <p:nvSpPr>
          <p:cNvPr id="7" name="文本框 6"/>
          <p:cNvSpPr txBox="1"/>
          <p:nvPr>
            <p:custDataLst>
              <p:tags r:id="rId10"/>
            </p:custDataLst>
          </p:nvPr>
        </p:nvSpPr>
        <p:spPr>
          <a:xfrm>
            <a:off x="762000" y="6124575"/>
            <a:ext cx="7166591" cy="161925"/>
          </a:xfrm>
          <a:prstGeom prst="rect">
            <a:avLst/>
          </a:prstGeom>
          <a:noFill/>
        </p:spPr>
        <p:txBody>
          <a:bodyPr wrap="square" lIns="0" tIns="0" rIns="0" bIns="0" rtlCol="0" anchor="t">
            <a:noAutofit/>
          </a:bodyPr>
          <a:p>
            <a:pPr algn="l"/>
            <a:r>
              <a:rPr sz="975">
                <a:solidFill>
                  <a:srgbClr val="FFFFFF">
                    <a:alpha val="85098"/>
                  </a:srgbClr>
                </a:solidFill>
                <a:cs typeface="+mn-lt"/>
              </a:rPr>
              <a:t>老人安睡无需佩戴设备，床垫同步监测，全程无摄像头</a:t>
            </a:r>
            <a:endParaRPr sz="975">
              <a:solidFill>
                <a:srgbClr val="FFFFFF">
                  <a:alpha val="85098"/>
                </a:srgbClr>
              </a:solidFill>
              <a:cs typeface="+mn-lt"/>
            </a:endParaRPr>
          </a:p>
        </p:txBody>
      </p:sp>
      <p:sp>
        <p:nvSpPr>
          <p:cNvPr id="9" name="任意多边形 8"/>
          <p:cNvSpPr/>
          <p:nvPr>
            <p:custDataLst>
              <p:tags r:id="rId11"/>
            </p:custDataLst>
          </p:nvPr>
        </p:nvSpPr>
        <p:spPr>
          <a:xfrm>
            <a:off x="8390255" y="1063625"/>
            <a:ext cx="3225165" cy="1078230"/>
          </a:xfrm>
          <a:custGeom>
            <a:avLst/>
            <a:gdLst>
              <a:gd name="sw" fmla="*/ 1 w 5079"/>
              <a:gd name="sh" fmla="*/ 1 h 1697"/>
              <a:gd name="mins" fmla="min sw sh"/>
              <a:gd name="dsw" fmla="+- 0 sw mins"/>
              <a:gd name="dsh" fmla="+- 0 sh mins"/>
              <a:gd name="p0x0" fmla="*/ 300 w 5079"/>
              <a:gd name="p0y0" fmla="*/ 0 h 1697"/>
              <a:gd name="p0x1" fmla="*/ 4779 w 5079"/>
              <a:gd name="p0y1" fmla="*/ 0 h 1697"/>
              <a:gd name="p0x2" fmla="*/ 4944 w 5079"/>
              <a:gd name="p0y2" fmla="*/ 0 h 1697"/>
              <a:gd name="p0x3" fmla="*/ 5079 w 5079"/>
              <a:gd name="p0y3" fmla="*/ 134 h 1697"/>
              <a:gd name="p0x4" fmla="*/ 5079 w 5079"/>
              <a:gd name="p0y4" fmla="*/ 300 h 1697"/>
              <a:gd name="p0x5" fmla="*/ 5079 w 5079"/>
              <a:gd name="p0y5" fmla="*/ 1397 h 1697"/>
              <a:gd name="p0x6" fmla="*/ 5079 w 5079"/>
              <a:gd name="p0y6" fmla="*/ 1563 h 1697"/>
              <a:gd name="p0x7" fmla="*/ 4944 w 5079"/>
              <a:gd name="p0y7" fmla="*/ 1697 h 1697"/>
              <a:gd name="p0x8" fmla="*/ 4779 w 5079"/>
              <a:gd name="p0y8" fmla="*/ 1697 h 1697"/>
              <a:gd name="p0x9" fmla="*/ 300 w 5079"/>
              <a:gd name="p0y9" fmla="*/ 1697 h 1697"/>
              <a:gd name="p0x10" fmla="*/ 134 w 5079"/>
              <a:gd name="p0y10" fmla="*/ 1697 h 1697"/>
              <a:gd name="p0x11" fmla="*/ 0 w 5079"/>
              <a:gd name="p0y11" fmla="*/ 1563 h 1697"/>
              <a:gd name="p0x12" fmla="*/ 0 w 5079"/>
              <a:gd name="p0y12" fmla="*/ 1397 h 1697"/>
              <a:gd name="p0x13" fmla="*/ 0 w 5079"/>
              <a:gd name="p0y13" fmla="*/ 300 h 1697"/>
              <a:gd name="p0x14" fmla="*/ 0 w 5079"/>
              <a:gd name="p0y14" fmla="*/ 134 h 1697"/>
              <a:gd name="p0x15" fmla="*/ 134 w 5079"/>
              <a:gd name="p0y15" fmla="*/ 0 h 1697"/>
              <a:gd name="p0x16" fmla="*/ 300 w 5079"/>
              <a:gd name="p0y16" fmla="*/ 0 h 169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custDataLst>
              <p:tags r:id="rId12"/>
            </p:custDataLst>
          </p:nvPr>
        </p:nvSpPr>
        <p:spPr>
          <a:xfrm>
            <a:off x="8509616" y="1182957"/>
            <a:ext cx="2987059" cy="161925"/>
          </a:xfrm>
          <a:prstGeom prst="rect">
            <a:avLst/>
          </a:prstGeom>
          <a:noFill/>
        </p:spPr>
        <p:txBody>
          <a:bodyPr wrap="square" lIns="0" tIns="0" rIns="0" bIns="0" rtlCol="0" anchor="t">
            <a:noAutofit/>
          </a:bodyPr>
          <a:p>
            <a:pPr algn="l"/>
            <a:r>
              <a:rPr lang="zh-CN" altLang="en-US" sz="975">
                <a:solidFill>
                  <a:srgbClr val="3D5A78"/>
                </a:solidFill>
                <a:cs typeface="+mn-lt"/>
              </a:rPr>
              <a:t>病房场景</a:t>
            </a:r>
            <a:r>
              <a:rPr lang="en-US" altLang="zh-CN" sz="975">
                <a:solidFill>
                  <a:srgbClr val="3D5A78"/>
                </a:solidFill>
                <a:cs typeface="+mn-lt"/>
              </a:rPr>
              <a:t> · </a:t>
            </a:r>
            <a:r>
              <a:rPr lang="zh-CN" altLang="en-US" sz="975">
                <a:solidFill>
                  <a:srgbClr val="3D5A78"/>
                </a:solidFill>
                <a:cs typeface="+mn-lt"/>
              </a:rPr>
              <a:t>看护系统第一落点</a:t>
            </a:r>
            <a:endParaRPr lang="zh-CN" altLang="en-US" sz="975">
              <a:solidFill>
                <a:srgbClr val="3D5A78"/>
              </a:solidFill>
              <a:cs typeface="+mn-lt"/>
            </a:endParaRPr>
          </a:p>
        </p:txBody>
      </p:sp>
      <p:sp>
        <p:nvSpPr>
          <p:cNvPr id="11" name="文本框 10"/>
          <p:cNvSpPr txBox="1"/>
          <p:nvPr>
            <p:custDataLst>
              <p:tags r:id="rId13"/>
            </p:custDataLst>
          </p:nvPr>
        </p:nvSpPr>
        <p:spPr>
          <a:xfrm>
            <a:off x="8509616" y="1363932"/>
            <a:ext cx="2987059" cy="672408"/>
          </a:xfrm>
          <a:prstGeom prst="rect">
            <a:avLst/>
          </a:prstGeom>
          <a:noFill/>
        </p:spPr>
        <p:txBody>
          <a:bodyPr wrap="square" lIns="0" tIns="0" rIns="0" bIns="0" rtlCol="0" anchor="t">
            <a:noAutofit/>
          </a:bodyPr>
          <a:p>
            <a:pPr algn="l">
              <a:lnSpc>
                <a:spcPct val="100000"/>
              </a:lnSpc>
            </a:pPr>
            <a:r>
              <a:rPr sz="2100" b="1">
                <a:solidFill>
                  <a:schemeClr val="tx2"/>
                </a:solidFill>
                <a:cs typeface="+mn-lt"/>
              </a:rPr>
              <a:t>失能与重症长者</a:t>
            </a:r>
            <a:endParaRPr sz="2100" b="1">
              <a:solidFill>
                <a:schemeClr val="tx2"/>
              </a:solidFill>
              <a:cs typeface="+mn-lt"/>
            </a:endParaRPr>
          </a:p>
          <a:p>
            <a:pPr algn="l">
              <a:lnSpc>
                <a:spcPct val="100000"/>
              </a:lnSpc>
            </a:pPr>
            <a:r>
              <a:rPr sz="2100" b="1">
                <a:solidFill>
                  <a:schemeClr val="tx2"/>
                </a:solidFill>
                <a:cs typeface="+mn-lt"/>
              </a:rPr>
              <a:t>持续守护</a:t>
            </a:r>
            <a:endParaRPr sz="2100" b="1">
              <a:solidFill>
                <a:schemeClr val="tx2"/>
              </a:solidFill>
              <a:cs typeface="+mn-lt"/>
            </a:endParaRPr>
          </a:p>
        </p:txBody>
      </p:sp>
      <p:sp>
        <p:nvSpPr>
          <p:cNvPr id="12" name="任意多边形 11"/>
          <p:cNvSpPr/>
          <p:nvPr>
            <p:custDataLst>
              <p:tags r:id="rId14"/>
            </p:custDataLst>
          </p:nvPr>
        </p:nvSpPr>
        <p:spPr>
          <a:xfrm>
            <a:off x="8390255" y="2303780"/>
            <a:ext cx="3225165" cy="2992755"/>
          </a:xfrm>
          <a:custGeom>
            <a:avLst/>
            <a:gdLst>
              <a:gd name="sw" fmla="*/ 1 w 5079"/>
              <a:gd name="sh" fmla="*/ 1 h 4713"/>
              <a:gd name="mins" fmla="min sw sh"/>
              <a:gd name="dsw" fmla="+- 0 sw mins"/>
              <a:gd name="dsh" fmla="+- 0 sh mins"/>
              <a:gd name="p0x0" fmla="*/ 300 w 5079"/>
              <a:gd name="p0y0" fmla="*/ 0 h 4713"/>
              <a:gd name="p0x1" fmla="*/ 4779 w 5079"/>
              <a:gd name="p0y1" fmla="*/ 0 h 4713"/>
              <a:gd name="p0x2" fmla="*/ 4944 w 5079"/>
              <a:gd name="p0y2" fmla="*/ 0 h 4713"/>
              <a:gd name="p0x3" fmla="*/ 5079 w 5079"/>
              <a:gd name="p0y3" fmla="*/ 134 h 4713"/>
              <a:gd name="p0x4" fmla="*/ 5079 w 5079"/>
              <a:gd name="p0y4" fmla="*/ 300 h 4713"/>
              <a:gd name="p0x5" fmla="*/ 5079 w 5079"/>
              <a:gd name="p0y5" fmla="*/ 4413 h 4713"/>
              <a:gd name="p0x6" fmla="*/ 5079 w 5079"/>
              <a:gd name="p0y6" fmla="*/ 4579 h 4713"/>
              <a:gd name="p0x7" fmla="*/ 4944 w 5079"/>
              <a:gd name="p0y7" fmla="*/ 4713 h 4713"/>
              <a:gd name="p0x8" fmla="*/ 4779 w 5079"/>
              <a:gd name="p0y8" fmla="*/ 4713 h 4713"/>
              <a:gd name="p0x9" fmla="*/ 300 w 5079"/>
              <a:gd name="p0y9" fmla="*/ 4713 h 4713"/>
              <a:gd name="p0x10" fmla="*/ 134 w 5079"/>
              <a:gd name="p0y10" fmla="*/ 4713 h 4713"/>
              <a:gd name="p0x11" fmla="*/ 0 w 5079"/>
              <a:gd name="p0y11" fmla="*/ 4579 h 4713"/>
              <a:gd name="p0x12" fmla="*/ 0 w 5079"/>
              <a:gd name="p0y12" fmla="*/ 4413 h 4713"/>
              <a:gd name="p0x13" fmla="*/ 0 w 5079"/>
              <a:gd name="p0y13" fmla="*/ 300 h 4713"/>
              <a:gd name="p0x14" fmla="*/ 0 w 5079"/>
              <a:gd name="p0y14" fmla="*/ 134 h 4713"/>
              <a:gd name="p0x15" fmla="*/ 134 w 5079"/>
              <a:gd name="p0y15" fmla="*/ 0 h 4713"/>
              <a:gd name="p0x16" fmla="*/ 300 w 5079"/>
              <a:gd name="p0y16" fmla="*/ 0 h 471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15"/>
            </p:custDataLst>
          </p:nvPr>
        </p:nvSpPr>
        <p:spPr>
          <a:xfrm>
            <a:off x="8509000" y="2422525"/>
            <a:ext cx="419100" cy="419100"/>
          </a:xfrm>
          <a:custGeom>
            <a:avLst/>
            <a:gdLst>
              <a:gd name="sw" fmla="*/ 1 w 660"/>
              <a:gd name="sh" fmla="*/ 1 h 660"/>
              <a:gd name="mins" fmla="min sw sh"/>
              <a:gd name="dsw" fmla="+- 0 sw mins"/>
              <a:gd name="dsh" fmla="+- 0 sh mins"/>
              <a:gd name="p0x0" fmla="*/ 210 w 660"/>
              <a:gd name="p0y0" fmla="*/ 0 h 660"/>
              <a:gd name="p0x1" fmla="*/ 450 w 660"/>
              <a:gd name="p0y1" fmla="*/ 0 h 660"/>
              <a:gd name="p0x2" fmla="*/ 565 w 660"/>
              <a:gd name="p0y2" fmla="*/ 0 h 660"/>
              <a:gd name="p0x3" fmla="*/ 660 w 660"/>
              <a:gd name="p0y3" fmla="*/ 94 h 660"/>
              <a:gd name="p0x4" fmla="*/ 660 w 660"/>
              <a:gd name="p0y4" fmla="*/ 210 h 660"/>
              <a:gd name="p0x5" fmla="*/ 660 w 660"/>
              <a:gd name="p0y5" fmla="*/ 450 h 660"/>
              <a:gd name="p0x6" fmla="*/ 660 w 660"/>
              <a:gd name="p0y6" fmla="*/ 565 h 660"/>
              <a:gd name="p0x7" fmla="*/ 565 w 660"/>
              <a:gd name="p0y7" fmla="*/ 660 h 660"/>
              <a:gd name="p0x8" fmla="*/ 450 w 660"/>
              <a:gd name="p0y8" fmla="*/ 660 h 660"/>
              <a:gd name="p0x9" fmla="*/ 210 w 660"/>
              <a:gd name="p0y9" fmla="*/ 660 h 660"/>
              <a:gd name="p0x10" fmla="*/ 94 w 660"/>
              <a:gd name="p0y10" fmla="*/ 660 h 660"/>
              <a:gd name="p0x11" fmla="*/ 0 w 660"/>
              <a:gd name="p0y11" fmla="*/ 565 h 660"/>
              <a:gd name="p0x12" fmla="*/ 0 w 660"/>
              <a:gd name="p0y12" fmla="*/ 450 h 660"/>
              <a:gd name="p0x13" fmla="*/ 0 w 660"/>
              <a:gd name="p0y13" fmla="*/ 210 h 660"/>
              <a:gd name="p0x14" fmla="*/ 0 w 660"/>
              <a:gd name="p0y14" fmla="*/ 94 h 660"/>
              <a:gd name="p0x15" fmla="*/ 94 w 660"/>
              <a:gd name="p0y15" fmla="*/ 0 h 660"/>
              <a:gd name="p0x16" fmla="*/ 21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p:cNvPicPr>
            <a:picLocks noChangeAspect="1"/>
          </p:cNvPicPr>
          <p:nvPr>
            <p:custDataLst>
              <p:tags r:id="rId16"/>
            </p:custDataLst>
          </p:nvPr>
        </p:nvPicPr>
        <p:blipFill>
          <a:blip r:embed="rId17">
            <a:extLst>
              <a:ext uri="{96DAC541-7B7A-43D3-8B79-37D633B846F1}">
                <asvg:svgBlip xmlns:asvg="http://schemas.microsoft.com/office/drawing/2016/SVG/main" r:embed="rId18"/>
              </a:ext>
            </a:extLst>
          </a:blip>
          <a:srcRect l="-3492" t="-2632" r="-3492" b="-2632"/>
          <a:stretch>
            <a:fillRect/>
          </a:stretch>
        </p:blipFill>
        <p:spPr>
          <a:xfrm>
            <a:off x="8611870" y="2536825"/>
            <a:ext cx="213995" cy="190500"/>
          </a:xfrm>
          <a:prstGeom prst="rect">
            <a:avLst/>
          </a:prstGeom>
        </p:spPr>
      </p:pic>
      <p:sp>
        <p:nvSpPr>
          <p:cNvPr id="16" name="文本框 15"/>
          <p:cNvSpPr txBox="1"/>
          <p:nvPr>
            <p:custDataLst>
              <p:tags r:id="rId19"/>
            </p:custDataLst>
          </p:nvPr>
        </p:nvSpPr>
        <p:spPr>
          <a:xfrm>
            <a:off x="9043016" y="2492054"/>
            <a:ext cx="1047750" cy="280988"/>
          </a:xfrm>
          <a:prstGeom prst="rect">
            <a:avLst/>
          </a:prstGeom>
          <a:noFill/>
        </p:spPr>
        <p:txBody>
          <a:bodyPr wrap="square" lIns="0" tIns="0" rIns="0" bIns="0" rtlCol="0" anchor="t">
            <a:noAutofit/>
          </a:bodyPr>
          <a:p>
            <a:pPr algn="l"/>
            <a:r>
              <a:rPr sz="1650" b="1">
                <a:solidFill>
                  <a:schemeClr val="tx2"/>
                </a:solidFill>
                <a:cs typeface="+mn-lt"/>
              </a:rPr>
              <a:t>无感监测</a:t>
            </a:r>
            <a:endParaRPr sz="1650" b="1">
              <a:solidFill>
                <a:schemeClr val="tx2"/>
              </a:solidFill>
              <a:cs typeface="+mn-lt"/>
            </a:endParaRPr>
          </a:p>
        </p:txBody>
      </p:sp>
      <p:sp>
        <p:nvSpPr>
          <p:cNvPr id="17" name="矩形 16"/>
          <p:cNvSpPr/>
          <p:nvPr>
            <p:custDataLst>
              <p:tags r:id="rId20"/>
            </p:custDataLst>
          </p:nvPr>
        </p:nvSpPr>
        <p:spPr>
          <a:xfrm>
            <a:off x="8509000" y="2917825"/>
            <a:ext cx="2987675"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7" name="组合 36"/>
          <p:cNvGrpSpPr/>
          <p:nvPr/>
        </p:nvGrpSpPr>
        <p:grpSpPr>
          <a:xfrm>
            <a:off x="8509000" y="3003550"/>
            <a:ext cx="2987040" cy="647700"/>
            <a:chOff x="13400" y="4730"/>
            <a:chExt cx="4704" cy="1020"/>
          </a:xfrm>
        </p:grpSpPr>
        <p:sp>
          <p:nvSpPr>
            <p:cNvPr id="18" name="任意多边形 17"/>
            <p:cNvSpPr/>
            <p:nvPr>
              <p:custDataLst>
                <p:tags r:id="rId21"/>
              </p:custDataLst>
            </p:nvPr>
          </p:nvSpPr>
          <p:spPr>
            <a:xfrm>
              <a:off x="13400" y="4730"/>
              <a:ext cx="4705" cy="1021"/>
            </a:xfrm>
            <a:custGeom>
              <a:avLst/>
              <a:gdLst>
                <a:gd name="sw" fmla="*/ 1 w 4704"/>
                <a:gd name="sh" fmla="*/ 1 h 1021"/>
                <a:gd name="mins" fmla="min sw sh"/>
                <a:gd name="dsw" fmla="+- 0 sw mins"/>
                <a:gd name="dsh" fmla="+- 0 sh mins"/>
                <a:gd name="p0x0" fmla="*/ 120 w 4704"/>
                <a:gd name="p0y0" fmla="*/ 0 h 1021"/>
                <a:gd name="p0x1" fmla="*/ 4584 w 4704"/>
                <a:gd name="p0y1" fmla="*/ 0 h 1021"/>
                <a:gd name="p0x2" fmla="*/ 4650 w 4704"/>
                <a:gd name="p0y2" fmla="*/ 0 h 1021"/>
                <a:gd name="p0x3" fmla="*/ 4704 w 4704"/>
                <a:gd name="p0y3" fmla="*/ 53 h 1021"/>
                <a:gd name="p0x4" fmla="*/ 4704 w 4704"/>
                <a:gd name="p0y4" fmla="*/ 120 h 1021"/>
                <a:gd name="p0x5" fmla="*/ 4704 w 4704"/>
                <a:gd name="p0y5" fmla="*/ 901 h 1021"/>
                <a:gd name="p0x6" fmla="*/ 4704 w 4704"/>
                <a:gd name="p0y6" fmla="*/ 967 h 1021"/>
                <a:gd name="p0x7" fmla="*/ 4650 w 4704"/>
                <a:gd name="p0y7" fmla="*/ 1021 h 1021"/>
                <a:gd name="p0x8" fmla="*/ 4584 w 4704"/>
                <a:gd name="p0y8" fmla="*/ 1021 h 1021"/>
                <a:gd name="p0x9" fmla="*/ 120 w 4704"/>
                <a:gd name="p0y9" fmla="*/ 1021 h 1021"/>
                <a:gd name="p0x10" fmla="*/ 53 w 4704"/>
                <a:gd name="p0y10" fmla="*/ 1021 h 1021"/>
                <a:gd name="p0x11" fmla="*/ 0 w 4704"/>
                <a:gd name="p0y11" fmla="*/ 967 h 1021"/>
                <a:gd name="p0x12" fmla="*/ 0 w 4704"/>
                <a:gd name="p0y12" fmla="*/ 901 h 1021"/>
                <a:gd name="p0x13" fmla="*/ 0 w 4704"/>
                <a:gd name="p0y13" fmla="*/ 120 h 1021"/>
                <a:gd name="p0x14" fmla="*/ 0 w 4704"/>
                <a:gd name="p0y14" fmla="*/ 53 h 1021"/>
                <a:gd name="p0x15" fmla="*/ 53 w 4704"/>
                <a:gd name="p0y15" fmla="*/ 0 h 1021"/>
                <a:gd name="p0x16" fmla="*/ 120 w 4704"/>
                <a:gd name="p0y16" fmla="*/ 0 h 102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22"/>
              </p:custDataLst>
            </p:nvPr>
          </p:nvSpPr>
          <p:spPr>
            <a:xfrm>
              <a:off x="13400" y="4730"/>
              <a:ext cx="120" cy="1021"/>
            </a:xfrm>
            <a:custGeom>
              <a:avLst/>
              <a:gdLst>
                <a:gd name="sw" fmla="*/ 1 w 120"/>
                <a:gd name="sh" fmla="*/ 1 h 1021"/>
                <a:gd name="mins" fmla="min sw sh"/>
                <a:gd name="dsw" fmla="+- 0 sw mins"/>
                <a:gd name="dsh" fmla="+- 0 sh mins"/>
                <a:gd name="p0x0" fmla="*/ 0 w 120"/>
                <a:gd name="p0y0" fmla="*/ 901 h 1021"/>
                <a:gd name="p0x1" fmla="*/ 0 w 120"/>
                <a:gd name="p0y1" fmla="*/ 120 h 1021"/>
                <a:gd name="p0x2" fmla="*/ 0 w 120"/>
                <a:gd name="p0y2" fmla="*/ 53 h 1021"/>
                <a:gd name="p0x3" fmla="*/ 53 w 120"/>
                <a:gd name="p0y3" fmla="*/ 0 h 1021"/>
                <a:gd name="p0x4" fmla="*/ 120 w 120"/>
                <a:gd name="p0y4" fmla="*/ 0 h 1021"/>
                <a:gd name="p0x5" fmla="*/ 78 w 120"/>
                <a:gd name="p0y5" fmla="*/ 0 h 1021"/>
                <a:gd name="p0x6" fmla="*/ 45 w 120"/>
                <a:gd name="p0y6" fmla="*/ 53 h 1021"/>
                <a:gd name="p0x7" fmla="*/ 45 w 120"/>
                <a:gd name="p0y7" fmla="*/ 120 h 1021"/>
                <a:gd name="p0x8" fmla="*/ 45 w 120"/>
                <a:gd name="p0y8" fmla="*/ 901 h 1021"/>
                <a:gd name="p0x9" fmla="*/ 45 w 120"/>
                <a:gd name="p0y9" fmla="*/ 967 h 1021"/>
                <a:gd name="p0x10" fmla="*/ 78 w 120"/>
                <a:gd name="p0y10" fmla="*/ 1021 h 1021"/>
                <a:gd name="p0x11" fmla="*/ 120 w 120"/>
                <a:gd name="p0y11" fmla="*/ 1021 h 1021"/>
                <a:gd name="p0x12" fmla="*/ 53 w 120"/>
                <a:gd name="p0y12" fmla="*/ 1021 h 1021"/>
                <a:gd name="p0x13" fmla="*/ 0 w 120"/>
                <a:gd name="p0y13" fmla="*/ 967 h 1021"/>
                <a:gd name="p0x14" fmla="*/ 0 w 120"/>
                <a:gd name="p0y14" fmla="*/ 901 h 1021"/>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1" name="文本框 20"/>
          <p:cNvSpPr txBox="1"/>
          <p:nvPr>
            <p:custDataLst>
              <p:tags r:id="rId23"/>
            </p:custDataLst>
          </p:nvPr>
        </p:nvSpPr>
        <p:spPr>
          <a:xfrm>
            <a:off x="8614391" y="3080223"/>
            <a:ext cx="2806084" cy="200025"/>
          </a:xfrm>
          <a:prstGeom prst="rect">
            <a:avLst/>
          </a:prstGeom>
          <a:noFill/>
        </p:spPr>
        <p:txBody>
          <a:bodyPr wrap="square" lIns="0" tIns="0" rIns="0" bIns="0" rtlCol="0" anchor="t">
            <a:noAutofit/>
          </a:bodyPr>
          <a:p>
            <a:pPr algn="l"/>
            <a:r>
              <a:rPr sz="1200" b="1">
                <a:solidFill>
                  <a:schemeClr val="tx2"/>
                </a:solidFill>
                <a:cs typeface="+mn-lt"/>
              </a:rPr>
              <a:t>毫米波雷达</a:t>
            </a:r>
            <a:endParaRPr sz="1200" b="1">
              <a:solidFill>
                <a:schemeClr val="tx2"/>
              </a:solidFill>
              <a:cs typeface="+mn-lt"/>
            </a:endParaRPr>
          </a:p>
        </p:txBody>
      </p:sp>
      <p:sp>
        <p:nvSpPr>
          <p:cNvPr id="22" name="文本框 21"/>
          <p:cNvSpPr txBox="1"/>
          <p:nvPr>
            <p:custDataLst>
              <p:tags r:id="rId24"/>
            </p:custDataLst>
          </p:nvPr>
        </p:nvSpPr>
        <p:spPr>
          <a:xfrm>
            <a:off x="8614391" y="3293192"/>
            <a:ext cx="2806084" cy="323850"/>
          </a:xfrm>
          <a:prstGeom prst="rect">
            <a:avLst/>
          </a:prstGeom>
          <a:noFill/>
        </p:spPr>
        <p:txBody>
          <a:bodyPr wrap="square" lIns="0" tIns="0" rIns="0" bIns="0" rtlCol="0" anchor="t">
            <a:noAutofit/>
          </a:bodyPr>
          <a:p>
            <a:pPr algn="l"/>
            <a:r>
              <a:rPr lang="en-US" sz="975">
                <a:solidFill>
                  <a:srgbClr val="3D5A78"/>
                </a:solidFill>
                <a:cs typeface="+mn-lt"/>
              </a:rPr>
              <a:t>24</a:t>
            </a:r>
            <a:r>
              <a:rPr lang="zh-CN" sz="975">
                <a:solidFill>
                  <a:srgbClr val="3D5A78"/>
                </a:solidFill>
                <a:cs typeface="+mn-lt"/>
              </a:rPr>
              <a:t>小时采集心率、呼吸，异常自动分级告警，替代人工逐小时查房</a:t>
            </a:r>
            <a:endParaRPr lang="zh-CN" sz="975">
              <a:solidFill>
                <a:srgbClr val="3D5A78"/>
              </a:solidFill>
              <a:cs typeface="+mn-lt"/>
            </a:endParaRPr>
          </a:p>
        </p:txBody>
      </p:sp>
      <p:grpSp>
        <p:nvGrpSpPr>
          <p:cNvPr id="38" name="组合 37"/>
          <p:cNvGrpSpPr/>
          <p:nvPr/>
        </p:nvGrpSpPr>
        <p:grpSpPr>
          <a:xfrm>
            <a:off x="8509000" y="3766185"/>
            <a:ext cx="2987040" cy="648970"/>
            <a:chOff x="13400" y="5931"/>
            <a:chExt cx="4704" cy="1022"/>
          </a:xfrm>
        </p:grpSpPr>
        <p:sp>
          <p:nvSpPr>
            <p:cNvPr id="23" name="任意多边形 22"/>
            <p:cNvSpPr/>
            <p:nvPr>
              <p:custDataLst>
                <p:tags r:id="rId25"/>
              </p:custDataLst>
            </p:nvPr>
          </p:nvSpPr>
          <p:spPr>
            <a:xfrm>
              <a:off x="13400" y="5931"/>
              <a:ext cx="4705" cy="1022"/>
            </a:xfrm>
            <a:custGeom>
              <a:avLst/>
              <a:gdLst>
                <a:gd name="sw" fmla="*/ 1 w 4704"/>
                <a:gd name="sh" fmla="*/ 1 h 1021"/>
                <a:gd name="mins" fmla="min sw sh"/>
                <a:gd name="dsw" fmla="+- 0 sw mins"/>
                <a:gd name="dsh" fmla="+- 0 sh mins"/>
                <a:gd name="p0x0" fmla="*/ 120 w 4704"/>
                <a:gd name="p0y0" fmla="*/ 0 h 1021"/>
                <a:gd name="p0x1" fmla="*/ 4584 w 4704"/>
                <a:gd name="p0y1" fmla="*/ 0 h 1021"/>
                <a:gd name="p0x2" fmla="*/ 4650 w 4704"/>
                <a:gd name="p0y2" fmla="*/ 0 h 1021"/>
                <a:gd name="p0x3" fmla="*/ 4704 w 4704"/>
                <a:gd name="p0y3" fmla="*/ 53 h 1021"/>
                <a:gd name="p0x4" fmla="*/ 4704 w 4704"/>
                <a:gd name="p0y4" fmla="*/ 120 h 1021"/>
                <a:gd name="p0x5" fmla="*/ 4704 w 4704"/>
                <a:gd name="p0y5" fmla="*/ 901 h 1021"/>
                <a:gd name="p0x6" fmla="*/ 4704 w 4704"/>
                <a:gd name="p0y6" fmla="*/ 967 h 1021"/>
                <a:gd name="p0x7" fmla="*/ 4650 w 4704"/>
                <a:gd name="p0y7" fmla="*/ 1021 h 1021"/>
                <a:gd name="p0x8" fmla="*/ 4584 w 4704"/>
                <a:gd name="p0y8" fmla="*/ 1021 h 1021"/>
                <a:gd name="p0x9" fmla="*/ 120 w 4704"/>
                <a:gd name="p0y9" fmla="*/ 1021 h 1021"/>
                <a:gd name="p0x10" fmla="*/ 53 w 4704"/>
                <a:gd name="p0y10" fmla="*/ 1021 h 1021"/>
                <a:gd name="p0x11" fmla="*/ 0 w 4704"/>
                <a:gd name="p0y11" fmla="*/ 967 h 1021"/>
                <a:gd name="p0x12" fmla="*/ 0 w 4704"/>
                <a:gd name="p0y12" fmla="*/ 901 h 1021"/>
                <a:gd name="p0x13" fmla="*/ 0 w 4704"/>
                <a:gd name="p0y13" fmla="*/ 120 h 1021"/>
                <a:gd name="p0x14" fmla="*/ 0 w 4704"/>
                <a:gd name="p0y14" fmla="*/ 53 h 1021"/>
                <a:gd name="p0x15" fmla="*/ 53 w 4704"/>
                <a:gd name="p0y15" fmla="*/ 0 h 1021"/>
                <a:gd name="p0x16" fmla="*/ 120 w 4704"/>
                <a:gd name="p0y16" fmla="*/ 0 h 102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任意多边形 23"/>
            <p:cNvSpPr/>
            <p:nvPr>
              <p:custDataLst>
                <p:tags r:id="rId26"/>
              </p:custDataLst>
            </p:nvPr>
          </p:nvSpPr>
          <p:spPr>
            <a:xfrm>
              <a:off x="13400" y="5931"/>
              <a:ext cx="120" cy="1022"/>
            </a:xfrm>
            <a:custGeom>
              <a:avLst/>
              <a:gdLst>
                <a:gd name="sw" fmla="*/ 1 w 120"/>
                <a:gd name="sh" fmla="*/ 1 h 1021"/>
                <a:gd name="mins" fmla="min sw sh"/>
                <a:gd name="dsw" fmla="+- 0 sw mins"/>
                <a:gd name="dsh" fmla="+- 0 sh mins"/>
                <a:gd name="p0x0" fmla="*/ 0 w 120"/>
                <a:gd name="p0y0" fmla="*/ 901 h 1021"/>
                <a:gd name="p0x1" fmla="*/ 0 w 120"/>
                <a:gd name="p0y1" fmla="*/ 120 h 1021"/>
                <a:gd name="p0x2" fmla="*/ 0 w 120"/>
                <a:gd name="p0y2" fmla="*/ 53 h 1021"/>
                <a:gd name="p0x3" fmla="*/ 53 w 120"/>
                <a:gd name="p0y3" fmla="*/ 0 h 1021"/>
                <a:gd name="p0x4" fmla="*/ 120 w 120"/>
                <a:gd name="p0y4" fmla="*/ 0 h 1021"/>
                <a:gd name="p0x5" fmla="*/ 78 w 120"/>
                <a:gd name="p0y5" fmla="*/ 0 h 1021"/>
                <a:gd name="p0x6" fmla="*/ 45 w 120"/>
                <a:gd name="p0y6" fmla="*/ 53 h 1021"/>
                <a:gd name="p0x7" fmla="*/ 45 w 120"/>
                <a:gd name="p0y7" fmla="*/ 120 h 1021"/>
                <a:gd name="p0x8" fmla="*/ 45 w 120"/>
                <a:gd name="p0y8" fmla="*/ 901 h 1021"/>
                <a:gd name="p0x9" fmla="*/ 45 w 120"/>
                <a:gd name="p0y9" fmla="*/ 967 h 1021"/>
                <a:gd name="p0x10" fmla="*/ 78 w 120"/>
                <a:gd name="p0y10" fmla="*/ 1021 h 1021"/>
                <a:gd name="p0x11" fmla="*/ 120 w 120"/>
                <a:gd name="p0y11" fmla="*/ 1021 h 1021"/>
                <a:gd name="p0x12" fmla="*/ 53 w 120"/>
                <a:gd name="p0y12" fmla="*/ 1021 h 1021"/>
                <a:gd name="p0x13" fmla="*/ 0 w 120"/>
                <a:gd name="p0y13" fmla="*/ 967 h 1021"/>
                <a:gd name="p0x14" fmla="*/ 0 w 120"/>
                <a:gd name="p0y14" fmla="*/ 901 h 1021"/>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6" name="文本框 25"/>
          <p:cNvSpPr txBox="1"/>
          <p:nvPr>
            <p:custDataLst>
              <p:tags r:id="rId27"/>
            </p:custDataLst>
          </p:nvPr>
        </p:nvSpPr>
        <p:spPr>
          <a:xfrm>
            <a:off x="8614391" y="3842966"/>
            <a:ext cx="2806084" cy="200025"/>
          </a:xfrm>
          <a:prstGeom prst="rect">
            <a:avLst/>
          </a:prstGeom>
          <a:noFill/>
        </p:spPr>
        <p:txBody>
          <a:bodyPr wrap="square" lIns="0" tIns="0" rIns="0" bIns="0" rtlCol="0" anchor="t">
            <a:noAutofit/>
          </a:bodyPr>
          <a:p>
            <a:pPr algn="l"/>
            <a:r>
              <a:rPr sz="1200" b="1">
                <a:solidFill>
                  <a:schemeClr val="tx2"/>
                </a:solidFill>
                <a:cs typeface="+mn-lt"/>
              </a:rPr>
              <a:t>智能护理床</a:t>
            </a:r>
            <a:endParaRPr sz="1200" b="1">
              <a:solidFill>
                <a:schemeClr val="tx2"/>
              </a:solidFill>
              <a:cs typeface="+mn-lt"/>
            </a:endParaRPr>
          </a:p>
        </p:txBody>
      </p:sp>
      <p:sp>
        <p:nvSpPr>
          <p:cNvPr id="27" name="文本框 26"/>
          <p:cNvSpPr txBox="1"/>
          <p:nvPr>
            <p:custDataLst>
              <p:tags r:id="rId28"/>
            </p:custDataLst>
          </p:nvPr>
        </p:nvSpPr>
        <p:spPr>
          <a:xfrm>
            <a:off x="8614391" y="4055935"/>
            <a:ext cx="2806084" cy="323850"/>
          </a:xfrm>
          <a:prstGeom prst="rect">
            <a:avLst/>
          </a:prstGeom>
          <a:noFill/>
        </p:spPr>
        <p:txBody>
          <a:bodyPr wrap="square" lIns="0" tIns="0" rIns="0" bIns="0" rtlCol="0" anchor="t">
            <a:noAutofit/>
          </a:bodyPr>
          <a:p>
            <a:pPr algn="l"/>
            <a:r>
              <a:rPr sz="975">
                <a:solidFill>
                  <a:srgbClr val="3D5A78"/>
                </a:solidFill>
                <a:cs typeface="+mn-lt"/>
              </a:rPr>
              <a:t>翻身、助起、体位调整，降低压疮风险；床垫监测带与离床报警双重保险</a:t>
            </a:r>
            <a:endParaRPr sz="975">
              <a:solidFill>
                <a:srgbClr val="3D5A78"/>
              </a:solidFill>
              <a:cs typeface="+mn-lt"/>
            </a:endParaRPr>
          </a:p>
        </p:txBody>
      </p:sp>
      <p:grpSp>
        <p:nvGrpSpPr>
          <p:cNvPr id="39" name="组合 38"/>
          <p:cNvGrpSpPr/>
          <p:nvPr/>
        </p:nvGrpSpPr>
        <p:grpSpPr>
          <a:xfrm>
            <a:off x="8509000" y="4529455"/>
            <a:ext cx="2987040" cy="647700"/>
            <a:chOff x="13400" y="7133"/>
            <a:chExt cx="4704" cy="1020"/>
          </a:xfrm>
        </p:grpSpPr>
        <p:sp>
          <p:nvSpPr>
            <p:cNvPr id="28" name="任意多边形 27"/>
            <p:cNvSpPr/>
            <p:nvPr>
              <p:custDataLst>
                <p:tags r:id="rId29"/>
              </p:custDataLst>
            </p:nvPr>
          </p:nvSpPr>
          <p:spPr>
            <a:xfrm>
              <a:off x="13400" y="7133"/>
              <a:ext cx="4705" cy="1021"/>
            </a:xfrm>
            <a:custGeom>
              <a:avLst/>
              <a:gdLst>
                <a:gd name="sw" fmla="*/ 1 w 4704"/>
                <a:gd name="sh" fmla="*/ 1 h 1021"/>
                <a:gd name="mins" fmla="min sw sh"/>
                <a:gd name="dsw" fmla="+- 0 sw mins"/>
                <a:gd name="dsh" fmla="+- 0 sh mins"/>
                <a:gd name="p0x0" fmla="*/ 120 w 4704"/>
                <a:gd name="p0y0" fmla="*/ 0 h 1021"/>
                <a:gd name="p0x1" fmla="*/ 4584 w 4704"/>
                <a:gd name="p0y1" fmla="*/ 0 h 1021"/>
                <a:gd name="p0x2" fmla="*/ 4650 w 4704"/>
                <a:gd name="p0y2" fmla="*/ 0 h 1021"/>
                <a:gd name="p0x3" fmla="*/ 4704 w 4704"/>
                <a:gd name="p0y3" fmla="*/ 53 h 1021"/>
                <a:gd name="p0x4" fmla="*/ 4704 w 4704"/>
                <a:gd name="p0y4" fmla="*/ 120 h 1021"/>
                <a:gd name="p0x5" fmla="*/ 4704 w 4704"/>
                <a:gd name="p0y5" fmla="*/ 901 h 1021"/>
                <a:gd name="p0x6" fmla="*/ 4704 w 4704"/>
                <a:gd name="p0y6" fmla="*/ 967 h 1021"/>
                <a:gd name="p0x7" fmla="*/ 4650 w 4704"/>
                <a:gd name="p0y7" fmla="*/ 1021 h 1021"/>
                <a:gd name="p0x8" fmla="*/ 4584 w 4704"/>
                <a:gd name="p0y8" fmla="*/ 1021 h 1021"/>
                <a:gd name="p0x9" fmla="*/ 120 w 4704"/>
                <a:gd name="p0y9" fmla="*/ 1021 h 1021"/>
                <a:gd name="p0x10" fmla="*/ 53 w 4704"/>
                <a:gd name="p0y10" fmla="*/ 1021 h 1021"/>
                <a:gd name="p0x11" fmla="*/ 0 w 4704"/>
                <a:gd name="p0y11" fmla="*/ 967 h 1021"/>
                <a:gd name="p0x12" fmla="*/ 0 w 4704"/>
                <a:gd name="p0y12" fmla="*/ 901 h 1021"/>
                <a:gd name="p0x13" fmla="*/ 0 w 4704"/>
                <a:gd name="p0y13" fmla="*/ 120 h 1021"/>
                <a:gd name="p0x14" fmla="*/ 0 w 4704"/>
                <a:gd name="p0y14" fmla="*/ 53 h 1021"/>
                <a:gd name="p0x15" fmla="*/ 53 w 4704"/>
                <a:gd name="p0y15" fmla="*/ 0 h 1021"/>
                <a:gd name="p0x16" fmla="*/ 120 w 4704"/>
                <a:gd name="p0y16" fmla="*/ 0 h 102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30"/>
              </p:custDataLst>
            </p:nvPr>
          </p:nvSpPr>
          <p:spPr>
            <a:xfrm>
              <a:off x="13400" y="7133"/>
              <a:ext cx="120" cy="1021"/>
            </a:xfrm>
            <a:custGeom>
              <a:avLst/>
              <a:gdLst>
                <a:gd name="sw" fmla="*/ 1 w 120"/>
                <a:gd name="sh" fmla="*/ 1 h 1021"/>
                <a:gd name="mins" fmla="min sw sh"/>
                <a:gd name="dsw" fmla="+- 0 sw mins"/>
                <a:gd name="dsh" fmla="+- 0 sh mins"/>
                <a:gd name="p0x0" fmla="*/ 0 w 120"/>
                <a:gd name="p0y0" fmla="*/ 901 h 1021"/>
                <a:gd name="p0x1" fmla="*/ 0 w 120"/>
                <a:gd name="p0y1" fmla="*/ 120 h 1021"/>
                <a:gd name="p0x2" fmla="*/ 0 w 120"/>
                <a:gd name="p0y2" fmla="*/ 53 h 1021"/>
                <a:gd name="p0x3" fmla="*/ 53 w 120"/>
                <a:gd name="p0y3" fmla="*/ 0 h 1021"/>
                <a:gd name="p0x4" fmla="*/ 120 w 120"/>
                <a:gd name="p0y4" fmla="*/ 0 h 1021"/>
                <a:gd name="p0x5" fmla="*/ 78 w 120"/>
                <a:gd name="p0y5" fmla="*/ 0 h 1021"/>
                <a:gd name="p0x6" fmla="*/ 45 w 120"/>
                <a:gd name="p0y6" fmla="*/ 53 h 1021"/>
                <a:gd name="p0x7" fmla="*/ 45 w 120"/>
                <a:gd name="p0y7" fmla="*/ 120 h 1021"/>
                <a:gd name="p0x8" fmla="*/ 45 w 120"/>
                <a:gd name="p0y8" fmla="*/ 901 h 1021"/>
                <a:gd name="p0x9" fmla="*/ 45 w 120"/>
                <a:gd name="p0y9" fmla="*/ 967 h 1021"/>
                <a:gd name="p0x10" fmla="*/ 78 w 120"/>
                <a:gd name="p0y10" fmla="*/ 1021 h 1021"/>
                <a:gd name="p0x11" fmla="*/ 120 w 120"/>
                <a:gd name="p0y11" fmla="*/ 1021 h 1021"/>
                <a:gd name="p0x12" fmla="*/ 53 w 120"/>
                <a:gd name="p0y12" fmla="*/ 1021 h 1021"/>
                <a:gd name="p0x13" fmla="*/ 0 w 120"/>
                <a:gd name="p0y13" fmla="*/ 967 h 1021"/>
                <a:gd name="p0x14" fmla="*/ 0 w 120"/>
                <a:gd name="p0y14" fmla="*/ 901 h 1021"/>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1" name="文本框 30"/>
          <p:cNvSpPr txBox="1"/>
          <p:nvPr>
            <p:custDataLst>
              <p:tags r:id="rId31"/>
            </p:custDataLst>
          </p:nvPr>
        </p:nvSpPr>
        <p:spPr>
          <a:xfrm>
            <a:off x="8614391" y="4605709"/>
            <a:ext cx="2806084" cy="200025"/>
          </a:xfrm>
          <a:prstGeom prst="rect">
            <a:avLst/>
          </a:prstGeom>
          <a:noFill/>
        </p:spPr>
        <p:txBody>
          <a:bodyPr wrap="square" lIns="0" tIns="0" rIns="0" bIns="0" rtlCol="0" anchor="t">
            <a:noAutofit/>
          </a:bodyPr>
          <a:p>
            <a:pPr algn="l"/>
            <a:r>
              <a:rPr sz="1200" b="1">
                <a:solidFill>
                  <a:schemeClr val="tx2"/>
                </a:solidFill>
                <a:cs typeface="+mn-lt"/>
              </a:rPr>
              <a:t>护理站看板</a:t>
            </a:r>
            <a:endParaRPr sz="1200" b="1">
              <a:solidFill>
                <a:schemeClr val="tx2"/>
              </a:solidFill>
              <a:cs typeface="+mn-lt"/>
            </a:endParaRPr>
          </a:p>
        </p:txBody>
      </p:sp>
      <p:sp>
        <p:nvSpPr>
          <p:cNvPr id="32" name="文本框 31"/>
          <p:cNvSpPr txBox="1"/>
          <p:nvPr>
            <p:custDataLst>
              <p:tags r:id="rId32"/>
            </p:custDataLst>
          </p:nvPr>
        </p:nvSpPr>
        <p:spPr>
          <a:xfrm>
            <a:off x="8614391" y="4818678"/>
            <a:ext cx="2806084" cy="323850"/>
          </a:xfrm>
          <a:prstGeom prst="rect">
            <a:avLst/>
          </a:prstGeom>
          <a:noFill/>
        </p:spPr>
        <p:txBody>
          <a:bodyPr wrap="square" lIns="0" tIns="0" rIns="0" bIns="0" rtlCol="0" anchor="t">
            <a:noAutofit/>
          </a:bodyPr>
          <a:p>
            <a:pPr algn="l"/>
            <a:r>
              <a:rPr sz="975">
                <a:solidFill>
                  <a:srgbClr val="3D5A78"/>
                </a:solidFill>
                <a:cs typeface="+mn-lt"/>
              </a:rPr>
              <a:t>集中呈现体征、位置与任务状态，护士第一时间响应</a:t>
            </a:r>
            <a:endParaRPr sz="975">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康复场景的设备辅具与训练闭环</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针对术后与中风康复期长者，康复场景突出辅具适配与训练数据化。</a:t>
            </a:r>
            <a:endParaRPr sz="1200">
              <a:solidFill>
                <a:srgbClr val="3D5A78"/>
              </a:solidFill>
              <a:cs typeface="+mn-lt"/>
            </a:endParaRPr>
          </a:p>
        </p:txBody>
      </p:sp>
      <p:sp>
        <p:nvSpPr>
          <p:cNvPr id="5" name="任意多边形 4"/>
          <p:cNvSpPr/>
          <p:nvPr>
            <p:custDataLst>
              <p:tags r:id="rId3"/>
            </p:custDataLst>
          </p:nvPr>
        </p:nvSpPr>
        <p:spPr>
          <a:xfrm>
            <a:off x="575945" y="1345565"/>
            <a:ext cx="5381625" cy="5126355"/>
          </a:xfrm>
          <a:custGeom>
            <a:avLst/>
            <a:gdLst>
              <a:gd name="sw" fmla="*/ 1 w 8475"/>
              <a:gd name="sh" fmla="*/ 1 h 8073"/>
              <a:gd name="mins" fmla="min sw sh"/>
              <a:gd name="dsw" fmla="+- 0 sw mins"/>
              <a:gd name="dsh" fmla="+- 0 sh mins"/>
              <a:gd name="p0x0" fmla="*/ 210 w 8475"/>
              <a:gd name="p0y0" fmla="*/ 0 h 8073"/>
              <a:gd name="p0x1" fmla="*/ 8265 w 8475"/>
              <a:gd name="p0y1" fmla="*/ 0 h 8073"/>
              <a:gd name="p0x2" fmla="*/ 8380 w 8475"/>
              <a:gd name="p0y2" fmla="*/ 0 h 8073"/>
              <a:gd name="p0x3" fmla="*/ 8475 w 8475"/>
              <a:gd name="p0y3" fmla="*/ 94 h 8073"/>
              <a:gd name="p0x4" fmla="*/ 8475 w 8475"/>
              <a:gd name="p0y4" fmla="*/ 210 h 8073"/>
              <a:gd name="p0x5" fmla="*/ 8475 w 8475"/>
              <a:gd name="p0y5" fmla="*/ 7863 h 8073"/>
              <a:gd name="p0x6" fmla="*/ 8475 w 8475"/>
              <a:gd name="p0y6" fmla="*/ 7979 h 8073"/>
              <a:gd name="p0x7" fmla="*/ 8380 w 8475"/>
              <a:gd name="p0y7" fmla="*/ 8073 h 8073"/>
              <a:gd name="p0x8" fmla="*/ 8265 w 8475"/>
              <a:gd name="p0y8" fmla="*/ 8073 h 8073"/>
              <a:gd name="p0x9" fmla="*/ 210 w 8475"/>
              <a:gd name="p0y9" fmla="*/ 8073 h 8073"/>
              <a:gd name="p0x10" fmla="*/ 94 w 8475"/>
              <a:gd name="p0y10" fmla="*/ 8073 h 8073"/>
              <a:gd name="p0x11" fmla="*/ 0 w 8475"/>
              <a:gd name="p0y11" fmla="*/ 7979 h 8073"/>
              <a:gd name="p0x12" fmla="*/ 0 w 8475"/>
              <a:gd name="p0y12" fmla="*/ 7863 h 8073"/>
              <a:gd name="p0x13" fmla="*/ 0 w 8475"/>
              <a:gd name="p0y13" fmla="*/ 210 h 8073"/>
              <a:gd name="p0x14" fmla="*/ 0 w 8475"/>
              <a:gd name="p0y14" fmla="*/ 94 h 8073"/>
              <a:gd name="p0x15" fmla="*/ 94 w 8475"/>
              <a:gd name="p0y15" fmla="*/ 0 h 8073"/>
              <a:gd name="p0x16" fmla="*/ 210 w 847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9" name="组合 38"/>
          <p:cNvGrpSpPr/>
          <p:nvPr/>
        </p:nvGrpSpPr>
        <p:grpSpPr>
          <a:xfrm>
            <a:off x="733425" y="1502410"/>
            <a:ext cx="5067300" cy="123190"/>
            <a:chOff x="1155" y="2366"/>
            <a:chExt cx="7980" cy="194"/>
          </a:xfrm>
        </p:grpSpPr>
        <p:sp>
          <p:nvSpPr>
            <p:cNvPr id="6" name="任意多边形 5"/>
            <p:cNvSpPr/>
            <p:nvPr>
              <p:custDataLst>
                <p:tags r:id="rId4"/>
              </p:custDataLst>
            </p:nvPr>
          </p:nvSpPr>
          <p:spPr>
            <a:xfrm>
              <a:off x="1155" y="2366"/>
              <a:ext cx="7980" cy="195"/>
            </a:xfrm>
            <a:custGeom>
              <a:avLst/>
              <a:gdLst>
                <a:gd name="sw" fmla="*/ 1 w 7980"/>
                <a:gd name="sh" fmla="*/ 1 h 195"/>
                <a:gd name="mins" fmla="min sw sh"/>
                <a:gd name="dsw" fmla="+- 0 sw mins"/>
                <a:gd name="dsh" fmla="+- 0 sh mins"/>
                <a:gd name="p0x0" fmla="*/ 0 w 7980"/>
                <a:gd name="p0y0" fmla="*/ 0 h 195"/>
                <a:gd name="p0x1" fmla="*/ 7980 w 7980"/>
                <a:gd name="p0y1" fmla="*/ 0 h 195"/>
                <a:gd name="p0x2" fmla="*/ 7980 w 7980"/>
                <a:gd name="p0y2" fmla="*/ 195 h 195"/>
                <a:gd name="p0x3" fmla="*/ 0 w 7980"/>
                <a:gd name="p0y3" fmla="*/ 195 h 195"/>
                <a:gd name="p0x4" fmla="*/ 0 w 7980"/>
                <a:gd name="p0y4" fmla="*/ 0 h 19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1155" y="2546"/>
              <a:ext cx="7980" cy="15"/>
            </a:xfrm>
            <a:custGeom>
              <a:avLst/>
              <a:gdLst>
                <a:gd name="sw" fmla="*/ 1 w 7980"/>
                <a:gd name="sh" fmla="*/ 1 h 15"/>
                <a:gd name="mins" fmla="min sw sh"/>
                <a:gd name="dsw" fmla="+- 0 sw mins"/>
                <a:gd name="dsh" fmla="+- 0 sh mins"/>
                <a:gd name="p0x0" fmla="*/ 7980 w 7980"/>
                <a:gd name="p0y0" fmla="*/ 15 h 15"/>
                <a:gd name="p0x1" fmla="*/ 0 w 7980"/>
                <a:gd name="p0y1" fmla="*/ 15 h 15"/>
                <a:gd name="p0x2" fmla="*/ 0 w 7980"/>
                <a:gd name="p0y2" fmla="*/ 0 h 15"/>
                <a:gd name="p0x3" fmla="*/ 7980 w 7980"/>
                <a:gd name="p0y3" fmla="*/ 0 h 15"/>
                <a:gd name="p0x4" fmla="*/ 7980 w 798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6"/>
            </p:custDataLst>
          </p:nvPr>
        </p:nvSpPr>
        <p:spPr>
          <a:xfrm>
            <a:off x="733425" y="1350024"/>
            <a:ext cx="342900" cy="323836"/>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w="540" h="510">
                <a:moveTo>
                  <a:pt x="438" y="0"/>
                </a:moveTo>
                <a:cubicBezTo>
                  <a:pt x="497" y="31"/>
                  <a:pt x="543" y="114"/>
                  <a:pt x="540" y="180"/>
                </a:cubicBezTo>
                <a:lnTo>
                  <a:pt x="540" y="300"/>
                </a:lnTo>
                <a:cubicBezTo>
                  <a:pt x="544" y="418"/>
                  <a:pt x="436" y="513"/>
                  <a:pt x="330" y="510"/>
                </a:cubicBezTo>
                <a:lnTo>
                  <a:pt x="210" y="510"/>
                </a:lnTo>
                <a:cubicBezTo>
                  <a:pt x="92" y="514"/>
                  <a:pt x="-3" y="406"/>
                  <a:pt x="0" y="300"/>
                </a:cubicBezTo>
                <a:lnTo>
                  <a:pt x="0" y="180"/>
                </a:lnTo>
                <a:cubicBezTo>
                  <a:pt x="-4" y="103"/>
                  <a:pt x="53" y="27"/>
                  <a:pt x="102" y="0"/>
                </a:cubicBezTo>
                <a:lnTo>
                  <a:pt x="438" y="0"/>
                </a:ln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pic>
        <p:nvPicPr>
          <p:cNvPr id="10" name="图片 9"/>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rcRect l="-2949" t="-3492" r="-2949" b="-3492"/>
          <a:stretch>
            <a:fillRect/>
          </a:stretch>
        </p:blipFill>
        <p:spPr>
          <a:xfrm>
            <a:off x="773430" y="1393190"/>
            <a:ext cx="262255" cy="213995"/>
          </a:xfrm>
          <a:prstGeom prst="rect">
            <a:avLst/>
          </a:prstGeom>
        </p:spPr>
      </p:pic>
      <p:sp>
        <p:nvSpPr>
          <p:cNvPr id="12" name="文本框 11"/>
          <p:cNvSpPr txBox="1"/>
          <p:nvPr>
            <p:custDataLst>
              <p:tags r:id="rId10"/>
            </p:custDataLst>
          </p:nvPr>
        </p:nvSpPr>
        <p:spPr>
          <a:xfrm>
            <a:off x="1190625" y="1351521"/>
            <a:ext cx="1504579"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智能设备助力</a:t>
            </a:r>
            <a:endParaRPr sz="1650" b="1" spc="49">
              <a:solidFill>
                <a:srgbClr val="1A3E5C"/>
              </a:solidFill>
              <a:cs typeface="+mn-lt"/>
            </a:endParaRPr>
          </a:p>
        </p:txBody>
      </p:sp>
      <p:sp>
        <p:nvSpPr>
          <p:cNvPr id="13" name="任意多边形 12"/>
          <p:cNvSpPr/>
          <p:nvPr>
            <p:custDataLst>
              <p:tags r:id="rId11"/>
            </p:custDataLst>
          </p:nvPr>
        </p:nvSpPr>
        <p:spPr>
          <a:xfrm>
            <a:off x="733425" y="1740535"/>
            <a:ext cx="5067300" cy="502920"/>
          </a:xfrm>
          <a:custGeom>
            <a:avLst/>
            <a:gdLst>
              <a:gd name="sw" fmla="*/ 1 w 7980"/>
              <a:gd name="sh" fmla="*/ 1 h 791"/>
              <a:gd name="mins" fmla="min sw sh"/>
              <a:gd name="dsw" fmla="+- 0 sw mins"/>
              <a:gd name="dsh" fmla="+- 0 sh mins"/>
              <a:gd name="p0x0" fmla="*/ 210 w 7980"/>
              <a:gd name="p0y0" fmla="*/ 0 h 791"/>
              <a:gd name="p0x1" fmla="*/ 7770 w 7980"/>
              <a:gd name="p0y1" fmla="*/ 0 h 791"/>
              <a:gd name="p0x2" fmla="*/ 7885 w 7980"/>
              <a:gd name="p0y2" fmla="*/ 0 h 791"/>
              <a:gd name="p0x3" fmla="*/ 7980 w 7980"/>
              <a:gd name="p0y3" fmla="*/ 94 h 791"/>
              <a:gd name="p0x4" fmla="*/ 7980 w 7980"/>
              <a:gd name="p0y4" fmla="*/ 210 h 791"/>
              <a:gd name="p0x5" fmla="*/ 7980 w 7980"/>
              <a:gd name="p0y5" fmla="*/ 581 h 791"/>
              <a:gd name="p0x6" fmla="*/ 7980 w 7980"/>
              <a:gd name="p0y6" fmla="*/ 697 h 791"/>
              <a:gd name="p0x7" fmla="*/ 7885 w 7980"/>
              <a:gd name="p0y7" fmla="*/ 791 h 791"/>
              <a:gd name="p0x8" fmla="*/ 7770 w 7980"/>
              <a:gd name="p0y8" fmla="*/ 791 h 791"/>
              <a:gd name="p0x9" fmla="*/ 210 w 7980"/>
              <a:gd name="p0y9" fmla="*/ 791 h 791"/>
              <a:gd name="p0x10" fmla="*/ 94 w 7980"/>
              <a:gd name="p0y10" fmla="*/ 791 h 791"/>
              <a:gd name="p0x11" fmla="*/ 0 w 7980"/>
              <a:gd name="p0y11" fmla="*/ 697 h 791"/>
              <a:gd name="p0x12" fmla="*/ 0 w 7980"/>
              <a:gd name="p0y12" fmla="*/ 581 h 791"/>
              <a:gd name="p0x13" fmla="*/ 0 w 7980"/>
              <a:gd name="p0y13" fmla="*/ 210 h 791"/>
              <a:gd name="p0x14" fmla="*/ 0 w 7980"/>
              <a:gd name="p0y14" fmla="*/ 94 h 791"/>
              <a:gd name="p0x15" fmla="*/ 94 w 7980"/>
              <a:gd name="p0y15" fmla="*/ 0 h 791"/>
              <a:gd name="p0x16" fmla="*/ 210 w 7980"/>
              <a:gd name="p0y16" fmla="*/ 0 h 79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2"/>
            </p:custDataLst>
          </p:nvPr>
        </p:nvSpPr>
        <p:spPr>
          <a:xfrm>
            <a:off x="885825" y="1874415"/>
            <a:ext cx="293265" cy="161925"/>
          </a:xfrm>
          <a:prstGeom prst="rect">
            <a:avLst/>
          </a:prstGeom>
          <a:noFill/>
        </p:spPr>
        <p:txBody>
          <a:bodyPr wrap="square" lIns="0" tIns="0" rIns="0" bIns="0" rtlCol="0" anchor="t">
            <a:noAutofit/>
          </a:bodyPr>
          <a:p>
            <a:pPr algn="l"/>
            <a:r>
              <a:rPr sz="975" b="1" spc="58">
                <a:solidFill>
                  <a:schemeClr val="tx2"/>
                </a:solidFill>
                <a:cs typeface="+mn-lt"/>
              </a:rPr>
              <a:t>01</a:t>
            </a:r>
            <a:endParaRPr sz="975" b="1" spc="58">
              <a:solidFill>
                <a:schemeClr val="tx2"/>
              </a:solidFill>
              <a:cs typeface="+mn-lt"/>
            </a:endParaRPr>
          </a:p>
        </p:txBody>
      </p:sp>
      <p:sp>
        <p:nvSpPr>
          <p:cNvPr id="15" name="文本框 14"/>
          <p:cNvSpPr txBox="1"/>
          <p:nvPr>
            <p:custDataLst>
              <p:tags r:id="rId13"/>
            </p:custDataLst>
          </p:nvPr>
        </p:nvSpPr>
        <p:spPr>
          <a:xfrm>
            <a:off x="1169565" y="1842983"/>
            <a:ext cx="2743429" cy="291465"/>
          </a:xfrm>
          <a:prstGeom prst="rect">
            <a:avLst/>
          </a:prstGeom>
          <a:noFill/>
        </p:spPr>
        <p:txBody>
          <a:bodyPr wrap="square" lIns="0" tIns="0" rIns="0" bIns="0" rtlCol="0" anchor="t">
            <a:noAutofit/>
          </a:bodyPr>
          <a:p>
            <a:pPr algn="l">
              <a:lnSpc>
                <a:spcPct val="150000"/>
              </a:lnSpc>
            </a:pPr>
            <a:r>
              <a:rPr sz="1200">
                <a:solidFill>
                  <a:srgbClr val="3D5A78"/>
                </a:solidFill>
                <a:cs typeface="+mn-lt"/>
              </a:rPr>
              <a:t>肌肉外甲感知</a:t>
            </a:r>
            <a:r>
              <a:rPr sz="1200" b="1">
                <a:solidFill>
                  <a:schemeClr val="tx2"/>
                </a:solidFill>
                <a:cs typeface="+mn-lt"/>
              </a:rPr>
              <a:t>起坐、行走意图</a:t>
            </a:r>
            <a:r>
              <a:rPr sz="1200">
                <a:solidFill>
                  <a:srgbClr val="3D5A78"/>
                </a:solidFill>
                <a:cs typeface="+mn-lt"/>
              </a:rPr>
              <a:t>提供助力</a:t>
            </a:r>
            <a:endParaRPr sz="1200">
              <a:solidFill>
                <a:srgbClr val="3D5A78"/>
              </a:solidFill>
              <a:cs typeface="+mn-lt"/>
            </a:endParaRPr>
          </a:p>
        </p:txBody>
      </p:sp>
      <p:sp>
        <p:nvSpPr>
          <p:cNvPr id="16" name="任意多边形 15"/>
          <p:cNvSpPr/>
          <p:nvPr>
            <p:custDataLst>
              <p:tags r:id="rId14"/>
            </p:custDataLst>
          </p:nvPr>
        </p:nvSpPr>
        <p:spPr>
          <a:xfrm>
            <a:off x="733425" y="2357755"/>
            <a:ext cx="5067300" cy="777240"/>
          </a:xfrm>
          <a:custGeom>
            <a:avLst/>
            <a:gdLst>
              <a:gd name="sw" fmla="*/ 1 w 7980"/>
              <a:gd name="sh" fmla="*/ 1 h 1223"/>
              <a:gd name="mins" fmla="min sw sh"/>
              <a:gd name="dsw" fmla="+- 0 sw mins"/>
              <a:gd name="dsh" fmla="+- 0 sh mins"/>
              <a:gd name="p0x0" fmla="*/ 210 w 7980"/>
              <a:gd name="p0y0" fmla="*/ 0 h 1223"/>
              <a:gd name="p0x1" fmla="*/ 7770 w 7980"/>
              <a:gd name="p0y1" fmla="*/ 0 h 1223"/>
              <a:gd name="p0x2" fmla="*/ 7885 w 7980"/>
              <a:gd name="p0y2" fmla="*/ 0 h 1223"/>
              <a:gd name="p0x3" fmla="*/ 7980 w 7980"/>
              <a:gd name="p0y3" fmla="*/ 94 h 1223"/>
              <a:gd name="p0x4" fmla="*/ 7980 w 7980"/>
              <a:gd name="p0y4" fmla="*/ 210 h 1223"/>
              <a:gd name="p0x5" fmla="*/ 7980 w 7980"/>
              <a:gd name="p0y5" fmla="*/ 1013 h 1223"/>
              <a:gd name="p0x6" fmla="*/ 7980 w 7980"/>
              <a:gd name="p0y6" fmla="*/ 1129 h 1223"/>
              <a:gd name="p0x7" fmla="*/ 7885 w 7980"/>
              <a:gd name="p0y7" fmla="*/ 1223 h 1223"/>
              <a:gd name="p0x8" fmla="*/ 7770 w 7980"/>
              <a:gd name="p0y8" fmla="*/ 1223 h 1223"/>
              <a:gd name="p0x9" fmla="*/ 210 w 7980"/>
              <a:gd name="p0y9" fmla="*/ 1223 h 1223"/>
              <a:gd name="p0x10" fmla="*/ 94 w 7980"/>
              <a:gd name="p0y10" fmla="*/ 1223 h 1223"/>
              <a:gd name="p0x11" fmla="*/ 0 w 7980"/>
              <a:gd name="p0y11" fmla="*/ 1129 h 1223"/>
              <a:gd name="p0x12" fmla="*/ 0 w 7980"/>
              <a:gd name="p0y12" fmla="*/ 1013 h 1223"/>
              <a:gd name="p0x13" fmla="*/ 0 w 7980"/>
              <a:gd name="p0y13" fmla="*/ 210 h 1223"/>
              <a:gd name="p0x14" fmla="*/ 0 w 7980"/>
              <a:gd name="p0y14" fmla="*/ 94 h 1223"/>
              <a:gd name="p0x15" fmla="*/ 94 w 7980"/>
              <a:gd name="p0y15" fmla="*/ 0 h 1223"/>
              <a:gd name="p0x16" fmla="*/ 210 w 7980"/>
              <a:gd name="p0y16" fmla="*/ 0 h 122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5"/>
            </p:custDataLst>
          </p:nvPr>
        </p:nvSpPr>
        <p:spPr>
          <a:xfrm>
            <a:off x="885825" y="2491607"/>
            <a:ext cx="293265" cy="161925"/>
          </a:xfrm>
          <a:prstGeom prst="rect">
            <a:avLst/>
          </a:prstGeom>
          <a:noFill/>
        </p:spPr>
        <p:txBody>
          <a:bodyPr wrap="square" lIns="0" tIns="0" rIns="0" bIns="0" rtlCol="0" anchor="t">
            <a:noAutofit/>
          </a:bodyPr>
          <a:p>
            <a:pPr algn="l"/>
            <a:r>
              <a:rPr sz="975" b="1" spc="58">
                <a:solidFill>
                  <a:schemeClr val="tx2"/>
                </a:solidFill>
                <a:cs typeface="+mn-lt"/>
              </a:rPr>
              <a:t>02</a:t>
            </a:r>
            <a:endParaRPr sz="975" b="1" spc="58">
              <a:solidFill>
                <a:schemeClr val="tx2"/>
              </a:solidFill>
              <a:cs typeface="+mn-lt"/>
            </a:endParaRPr>
          </a:p>
        </p:txBody>
      </p:sp>
      <p:sp>
        <p:nvSpPr>
          <p:cNvPr id="18" name="文本框 17"/>
          <p:cNvSpPr txBox="1"/>
          <p:nvPr>
            <p:custDataLst>
              <p:tags r:id="rId16"/>
            </p:custDataLst>
          </p:nvPr>
        </p:nvSpPr>
        <p:spPr>
          <a:xfrm>
            <a:off x="1169565" y="2460174"/>
            <a:ext cx="4478760" cy="565757"/>
          </a:xfrm>
          <a:prstGeom prst="rect">
            <a:avLst/>
          </a:prstGeom>
          <a:noFill/>
        </p:spPr>
        <p:txBody>
          <a:bodyPr wrap="square" lIns="0" tIns="0" rIns="0" bIns="0" rtlCol="0" anchor="t">
            <a:noAutofit/>
          </a:bodyPr>
          <a:p>
            <a:pPr indent="0" algn="l">
              <a:lnSpc>
                <a:spcPct val="150000"/>
              </a:lnSpc>
            </a:pPr>
            <a:r>
              <a:rPr sz="1200">
                <a:solidFill>
                  <a:srgbClr val="3D5A78"/>
                </a:solidFill>
                <a:cs typeface="+mn-lt"/>
              </a:rPr>
              <a:t>步态训练机器人</a:t>
            </a:r>
            <a:r>
              <a:rPr lang="en-US" sz="1200" b="1">
                <a:solidFill>
                  <a:schemeClr val="tx2"/>
                </a:solidFill>
                <a:cs typeface="+mn-lt"/>
              </a:rPr>
              <a:t>U</a:t>
            </a:r>
            <a:r>
              <a:rPr lang="zh-CN" altLang="en-US" sz="1200" b="1">
                <a:solidFill>
                  <a:schemeClr val="tx2"/>
                </a:solidFill>
                <a:cs typeface="+mn-lt"/>
              </a:rPr>
              <a:t>型支架稳定支撑</a:t>
            </a:r>
            <a:r>
              <a:rPr sz="1200">
                <a:solidFill>
                  <a:srgbClr val="3D5A78"/>
                </a:solidFill>
                <a:cs typeface="+mn-lt"/>
              </a:rPr>
              <a:t>，屏幕实时展示步幅数据并语音反馈</a:t>
            </a:r>
            <a:endParaRPr sz="1200">
              <a:solidFill>
                <a:srgbClr val="3D5A78"/>
              </a:solidFill>
              <a:cs typeface="+mn-lt"/>
            </a:endParaRPr>
          </a:p>
        </p:txBody>
      </p:sp>
      <p:sp>
        <p:nvSpPr>
          <p:cNvPr id="20" name="任意多边形 19"/>
          <p:cNvSpPr/>
          <p:nvPr>
            <p:custDataLst>
              <p:tags r:id="rId17"/>
            </p:custDataLst>
          </p:nvPr>
        </p:nvSpPr>
        <p:spPr>
          <a:xfrm>
            <a:off x="6233795" y="1345565"/>
            <a:ext cx="5381625" cy="5126355"/>
          </a:xfrm>
          <a:custGeom>
            <a:avLst/>
            <a:gdLst>
              <a:gd name="sw" fmla="*/ 1 w 8475"/>
              <a:gd name="sh" fmla="*/ 1 h 8073"/>
              <a:gd name="mins" fmla="min sw sh"/>
              <a:gd name="dsw" fmla="+- 0 sw mins"/>
              <a:gd name="dsh" fmla="+- 0 sh mins"/>
              <a:gd name="p0x0" fmla="*/ 210 w 8475"/>
              <a:gd name="p0y0" fmla="*/ 0 h 8073"/>
              <a:gd name="p0x1" fmla="*/ 8265 w 8475"/>
              <a:gd name="p0y1" fmla="*/ 0 h 8073"/>
              <a:gd name="p0x2" fmla="*/ 8380 w 8475"/>
              <a:gd name="p0y2" fmla="*/ 0 h 8073"/>
              <a:gd name="p0x3" fmla="*/ 8475 w 8475"/>
              <a:gd name="p0y3" fmla="*/ 94 h 8073"/>
              <a:gd name="p0x4" fmla="*/ 8475 w 8475"/>
              <a:gd name="p0y4" fmla="*/ 210 h 8073"/>
              <a:gd name="p0x5" fmla="*/ 8475 w 8475"/>
              <a:gd name="p0y5" fmla="*/ 7863 h 8073"/>
              <a:gd name="p0x6" fmla="*/ 8475 w 8475"/>
              <a:gd name="p0y6" fmla="*/ 7979 h 8073"/>
              <a:gd name="p0x7" fmla="*/ 8380 w 8475"/>
              <a:gd name="p0y7" fmla="*/ 8073 h 8073"/>
              <a:gd name="p0x8" fmla="*/ 8265 w 8475"/>
              <a:gd name="p0y8" fmla="*/ 8073 h 8073"/>
              <a:gd name="p0x9" fmla="*/ 210 w 8475"/>
              <a:gd name="p0y9" fmla="*/ 8073 h 8073"/>
              <a:gd name="p0x10" fmla="*/ 94 w 8475"/>
              <a:gd name="p0y10" fmla="*/ 8073 h 8073"/>
              <a:gd name="p0x11" fmla="*/ 0 w 8475"/>
              <a:gd name="p0y11" fmla="*/ 7979 h 8073"/>
              <a:gd name="p0x12" fmla="*/ 0 w 8475"/>
              <a:gd name="p0y12" fmla="*/ 7863 h 8073"/>
              <a:gd name="p0x13" fmla="*/ 0 w 8475"/>
              <a:gd name="p0y13" fmla="*/ 210 h 8073"/>
              <a:gd name="p0x14" fmla="*/ 0 w 8475"/>
              <a:gd name="p0y14" fmla="*/ 94 h 8073"/>
              <a:gd name="p0x15" fmla="*/ 94 w 8475"/>
              <a:gd name="p0y15" fmla="*/ 0 h 8073"/>
              <a:gd name="p0x16" fmla="*/ 210 w 847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40" name="组合 39"/>
          <p:cNvGrpSpPr/>
          <p:nvPr/>
        </p:nvGrpSpPr>
        <p:grpSpPr>
          <a:xfrm>
            <a:off x="6391275" y="1502410"/>
            <a:ext cx="5067300" cy="542290"/>
            <a:chOff x="10065" y="2366"/>
            <a:chExt cx="7980" cy="854"/>
          </a:xfrm>
        </p:grpSpPr>
        <p:sp>
          <p:nvSpPr>
            <p:cNvPr id="21" name="任意多边形 20"/>
            <p:cNvSpPr/>
            <p:nvPr>
              <p:custDataLst>
                <p:tags r:id="rId18"/>
              </p:custDataLst>
            </p:nvPr>
          </p:nvSpPr>
          <p:spPr>
            <a:xfrm>
              <a:off x="10065" y="2366"/>
              <a:ext cx="7980" cy="855"/>
            </a:xfrm>
            <a:custGeom>
              <a:avLst/>
              <a:gdLst>
                <a:gd name="sw" fmla="*/ 1 w 7980"/>
                <a:gd name="sh" fmla="*/ 1 h 855"/>
                <a:gd name="mins" fmla="min sw sh"/>
                <a:gd name="dsw" fmla="+- 0 sw mins"/>
                <a:gd name="dsh" fmla="+- 0 sh mins"/>
                <a:gd name="p0x0" fmla="*/ 0 w 7980"/>
                <a:gd name="p0y0" fmla="*/ 0 h 855"/>
                <a:gd name="p0x1" fmla="*/ 7980 w 7980"/>
                <a:gd name="p0y1" fmla="*/ 0 h 855"/>
                <a:gd name="p0x2" fmla="*/ 7980 w 7980"/>
                <a:gd name="p0y2" fmla="*/ 855 h 855"/>
                <a:gd name="p0x3" fmla="*/ 0 w 7980"/>
                <a:gd name="p0y3" fmla="*/ 855 h 855"/>
                <a:gd name="p0x4" fmla="*/ 0 w 7980"/>
                <a:gd name="p0y4" fmla="*/ 0 h 85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19"/>
              </p:custDataLst>
            </p:nvPr>
          </p:nvSpPr>
          <p:spPr>
            <a:xfrm>
              <a:off x="10065" y="3206"/>
              <a:ext cx="7980" cy="15"/>
            </a:xfrm>
            <a:custGeom>
              <a:avLst/>
              <a:gdLst>
                <a:gd name="sw" fmla="*/ 1 w 7980"/>
                <a:gd name="sh" fmla="*/ 1 h 15"/>
                <a:gd name="mins" fmla="min sw sh"/>
                <a:gd name="dsw" fmla="+- 0 sw mins"/>
                <a:gd name="dsh" fmla="+- 0 sh mins"/>
                <a:gd name="p0x0" fmla="*/ 7980 w 7980"/>
                <a:gd name="p0y0" fmla="*/ 15 h 15"/>
                <a:gd name="p0x1" fmla="*/ 0 w 7980"/>
                <a:gd name="p0y1" fmla="*/ 15 h 15"/>
                <a:gd name="p0x2" fmla="*/ 0 w 7980"/>
                <a:gd name="p0y2" fmla="*/ 0 h 15"/>
                <a:gd name="p0x3" fmla="*/ 7980 w 7980"/>
                <a:gd name="p0y3" fmla="*/ 0 h 15"/>
                <a:gd name="p0x4" fmla="*/ 7980 w 798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4" name="任意多边形 23"/>
          <p:cNvSpPr/>
          <p:nvPr>
            <p:custDataLst>
              <p:tags r:id="rId20"/>
            </p:custDataLst>
          </p:nvPr>
        </p:nvSpPr>
        <p:spPr>
          <a:xfrm>
            <a:off x="6391275" y="1502410"/>
            <a:ext cx="419100" cy="419100"/>
          </a:xfrm>
          <a:custGeom>
            <a:avLst/>
            <a:gdLst>
              <a:gd name="sw" fmla="*/ 1 w 660"/>
              <a:gd name="sh" fmla="*/ 1 h 660"/>
              <a:gd name="mins" fmla="min sw sh"/>
              <a:gd name="dsw" fmla="+- 0 sw mins"/>
              <a:gd name="dsh" fmla="+- 0 sh mins"/>
              <a:gd name="p0x0" fmla="*/ 210 w 660"/>
              <a:gd name="p0y0" fmla="*/ 0 h 660"/>
              <a:gd name="p0x1" fmla="*/ 450 w 660"/>
              <a:gd name="p0y1" fmla="*/ 0 h 660"/>
              <a:gd name="p0x2" fmla="*/ 565 w 660"/>
              <a:gd name="p0y2" fmla="*/ 0 h 660"/>
              <a:gd name="p0x3" fmla="*/ 660 w 660"/>
              <a:gd name="p0y3" fmla="*/ 94 h 660"/>
              <a:gd name="p0x4" fmla="*/ 660 w 660"/>
              <a:gd name="p0y4" fmla="*/ 210 h 660"/>
              <a:gd name="p0x5" fmla="*/ 660 w 660"/>
              <a:gd name="p0y5" fmla="*/ 450 h 660"/>
              <a:gd name="p0x6" fmla="*/ 660 w 660"/>
              <a:gd name="p0y6" fmla="*/ 565 h 660"/>
              <a:gd name="p0x7" fmla="*/ 565 w 660"/>
              <a:gd name="p0y7" fmla="*/ 660 h 660"/>
              <a:gd name="p0x8" fmla="*/ 450 w 660"/>
              <a:gd name="p0y8" fmla="*/ 660 h 660"/>
              <a:gd name="p0x9" fmla="*/ 210 w 660"/>
              <a:gd name="p0y9" fmla="*/ 660 h 660"/>
              <a:gd name="p0x10" fmla="*/ 94 w 660"/>
              <a:gd name="p0y10" fmla="*/ 660 h 660"/>
              <a:gd name="p0x11" fmla="*/ 0 w 660"/>
              <a:gd name="p0y11" fmla="*/ 565 h 660"/>
              <a:gd name="p0x12" fmla="*/ 0 w 660"/>
              <a:gd name="p0y12" fmla="*/ 450 h 660"/>
              <a:gd name="p0x13" fmla="*/ 0 w 660"/>
              <a:gd name="p0y13" fmla="*/ 210 h 660"/>
              <a:gd name="p0x14" fmla="*/ 0 w 660"/>
              <a:gd name="p0y14" fmla="*/ 94 h 660"/>
              <a:gd name="p0x15" fmla="*/ 94 w 660"/>
              <a:gd name="p0y15" fmla="*/ 0 h 660"/>
              <a:gd name="p0x16" fmla="*/ 21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5" name="图片 24"/>
          <p:cNvPicPr>
            <a:picLocks noChangeAspect="1"/>
          </p:cNvPicPr>
          <p:nvPr>
            <p:custDataLst>
              <p:tags r:id="rId21"/>
            </p:custDataLst>
          </p:nvPr>
        </p:nvPicPr>
        <p:blipFill>
          <a:blip r:embed="rId22">
            <a:extLst>
              <a:ext uri="{96DAC541-7B7A-43D3-8B79-37D633B846F1}">
                <asvg:svgBlip xmlns:asvg="http://schemas.microsoft.com/office/drawing/2016/SVG/main" r:embed="rId23"/>
              </a:ext>
            </a:extLst>
          </a:blip>
          <a:srcRect l="-1061" r="-1061"/>
          <a:stretch>
            <a:fillRect/>
          </a:stretch>
        </p:blipFill>
        <p:spPr>
          <a:xfrm>
            <a:off x="6493510" y="1616710"/>
            <a:ext cx="213995" cy="190500"/>
          </a:xfrm>
          <a:prstGeom prst="rect">
            <a:avLst/>
          </a:prstGeom>
        </p:spPr>
      </p:pic>
      <p:sp>
        <p:nvSpPr>
          <p:cNvPr id="27" name="文本框 26"/>
          <p:cNvSpPr txBox="1"/>
          <p:nvPr>
            <p:custDataLst>
              <p:tags r:id="rId24"/>
            </p:custDataLst>
          </p:nvPr>
        </p:nvSpPr>
        <p:spPr>
          <a:xfrm>
            <a:off x="6924675" y="1561071"/>
            <a:ext cx="1720453"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可试可租降门槛</a:t>
            </a:r>
            <a:endParaRPr sz="1650" b="1" spc="49">
              <a:solidFill>
                <a:srgbClr val="1A3E5C"/>
              </a:solidFill>
              <a:cs typeface="+mn-lt"/>
            </a:endParaRPr>
          </a:p>
        </p:txBody>
      </p:sp>
      <p:sp>
        <p:nvSpPr>
          <p:cNvPr id="32" name="任意多边形 31"/>
          <p:cNvSpPr/>
          <p:nvPr>
            <p:custDataLst>
              <p:tags r:id="rId25"/>
            </p:custDataLst>
          </p:nvPr>
        </p:nvSpPr>
        <p:spPr>
          <a:xfrm>
            <a:off x="6391275" y="4294505"/>
            <a:ext cx="5067300" cy="502920"/>
          </a:xfrm>
          <a:custGeom>
            <a:avLst/>
            <a:gdLst>
              <a:gd name="sw" fmla="*/ 1 w 7980"/>
              <a:gd name="sh" fmla="*/ 1 h 791"/>
              <a:gd name="mins" fmla="min sw sh"/>
              <a:gd name="dsw" fmla="+- 0 sw mins"/>
              <a:gd name="dsh" fmla="+- 0 sh mins"/>
              <a:gd name="p0x0" fmla="*/ 210 w 7980"/>
              <a:gd name="p0y0" fmla="*/ 0 h 791"/>
              <a:gd name="p0x1" fmla="*/ 7770 w 7980"/>
              <a:gd name="p0y1" fmla="*/ 0 h 791"/>
              <a:gd name="p0x2" fmla="*/ 7885 w 7980"/>
              <a:gd name="p0y2" fmla="*/ 0 h 791"/>
              <a:gd name="p0x3" fmla="*/ 7980 w 7980"/>
              <a:gd name="p0y3" fmla="*/ 94 h 791"/>
              <a:gd name="p0x4" fmla="*/ 7980 w 7980"/>
              <a:gd name="p0y4" fmla="*/ 210 h 791"/>
              <a:gd name="p0x5" fmla="*/ 7980 w 7980"/>
              <a:gd name="p0y5" fmla="*/ 581 h 791"/>
              <a:gd name="p0x6" fmla="*/ 7980 w 7980"/>
              <a:gd name="p0y6" fmla="*/ 697 h 791"/>
              <a:gd name="p0x7" fmla="*/ 7885 w 7980"/>
              <a:gd name="p0y7" fmla="*/ 791 h 791"/>
              <a:gd name="p0x8" fmla="*/ 7770 w 7980"/>
              <a:gd name="p0y8" fmla="*/ 791 h 791"/>
              <a:gd name="p0x9" fmla="*/ 210 w 7980"/>
              <a:gd name="p0y9" fmla="*/ 791 h 791"/>
              <a:gd name="p0x10" fmla="*/ 94 w 7980"/>
              <a:gd name="p0y10" fmla="*/ 791 h 791"/>
              <a:gd name="p0x11" fmla="*/ 0 w 7980"/>
              <a:gd name="p0y11" fmla="*/ 697 h 791"/>
              <a:gd name="p0x12" fmla="*/ 0 w 7980"/>
              <a:gd name="p0y12" fmla="*/ 581 h 791"/>
              <a:gd name="p0x13" fmla="*/ 0 w 7980"/>
              <a:gd name="p0y13" fmla="*/ 210 h 791"/>
              <a:gd name="p0x14" fmla="*/ 0 w 7980"/>
              <a:gd name="p0y14" fmla="*/ 94 h 791"/>
              <a:gd name="p0x15" fmla="*/ 94 w 7980"/>
              <a:gd name="p0y15" fmla="*/ 0 h 791"/>
              <a:gd name="p0x16" fmla="*/ 210 w 7980"/>
              <a:gd name="p0y16" fmla="*/ 0 h 79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文本框 32"/>
          <p:cNvSpPr txBox="1"/>
          <p:nvPr>
            <p:custDataLst>
              <p:tags r:id="rId26"/>
            </p:custDataLst>
          </p:nvPr>
        </p:nvSpPr>
        <p:spPr>
          <a:xfrm>
            <a:off x="6543675" y="4428153"/>
            <a:ext cx="293265" cy="161925"/>
          </a:xfrm>
          <a:prstGeom prst="rect">
            <a:avLst/>
          </a:prstGeom>
          <a:noFill/>
        </p:spPr>
        <p:txBody>
          <a:bodyPr wrap="square" lIns="0" tIns="0" rIns="0" bIns="0" rtlCol="0" anchor="t">
            <a:noAutofit/>
          </a:bodyPr>
          <a:p>
            <a:pPr algn="l"/>
            <a:r>
              <a:rPr sz="975" b="1" spc="58">
                <a:solidFill>
                  <a:srgbClr val="1A3E5C"/>
                </a:solidFill>
                <a:cs typeface="+mn-lt"/>
              </a:rPr>
              <a:t>01</a:t>
            </a:r>
            <a:endParaRPr sz="975" b="1" spc="58">
              <a:solidFill>
                <a:srgbClr val="1A3E5C"/>
              </a:solidFill>
              <a:cs typeface="+mn-lt"/>
            </a:endParaRPr>
          </a:p>
        </p:txBody>
      </p:sp>
      <p:sp>
        <p:nvSpPr>
          <p:cNvPr id="34" name="文本框 33"/>
          <p:cNvSpPr txBox="1"/>
          <p:nvPr>
            <p:custDataLst>
              <p:tags r:id="rId27"/>
            </p:custDataLst>
          </p:nvPr>
        </p:nvSpPr>
        <p:spPr>
          <a:xfrm>
            <a:off x="6827415" y="4396721"/>
            <a:ext cx="4057726" cy="291465"/>
          </a:xfrm>
          <a:prstGeom prst="rect">
            <a:avLst/>
          </a:prstGeom>
          <a:noFill/>
        </p:spPr>
        <p:txBody>
          <a:bodyPr wrap="square" lIns="0" tIns="0" rIns="0" bIns="0" rtlCol="0" anchor="t">
            <a:noAutofit/>
          </a:bodyPr>
          <a:p>
            <a:pPr algn="l">
              <a:lnSpc>
                <a:spcPct val="150000"/>
              </a:lnSpc>
            </a:pPr>
            <a:r>
              <a:rPr sz="1200">
                <a:solidFill>
                  <a:srgbClr val="3D5A78"/>
                </a:solidFill>
                <a:cs typeface="+mn-lt"/>
              </a:rPr>
              <a:t>无锡市康复医院提供</a:t>
            </a:r>
            <a:r>
              <a:rPr lang="zh-CN" sz="1200" b="1">
                <a:solidFill>
                  <a:schemeClr val="tx2"/>
                </a:solidFill>
                <a:cs typeface="+mn-lt"/>
              </a:rPr>
              <a:t>辅具租赁</a:t>
            </a:r>
            <a:r>
              <a:rPr lang="en-US" altLang="zh-CN" sz="1200" b="1">
                <a:solidFill>
                  <a:schemeClr val="tx2"/>
                </a:solidFill>
                <a:cs typeface="+mn-lt"/>
              </a:rPr>
              <a:t>+</a:t>
            </a:r>
            <a:r>
              <a:rPr lang="zh-CN" altLang="en-US" sz="1200" b="1">
                <a:solidFill>
                  <a:schemeClr val="tx2"/>
                </a:solidFill>
                <a:cs typeface="+mn-lt"/>
              </a:rPr>
              <a:t>上门康复</a:t>
            </a:r>
            <a:r>
              <a:rPr sz="1200">
                <a:solidFill>
                  <a:srgbClr val="3D5A78"/>
                </a:solidFill>
                <a:cs typeface="+mn-lt"/>
              </a:rPr>
              <a:t>，月租仅</a:t>
            </a:r>
            <a:r>
              <a:rPr sz="1200" b="1">
                <a:solidFill>
                  <a:schemeClr val="tx2"/>
                </a:solidFill>
                <a:cs typeface="+mn-lt"/>
              </a:rPr>
              <a:t>数百元</a:t>
            </a:r>
            <a:endParaRPr sz="1200" b="1">
              <a:solidFill>
                <a:schemeClr val="tx2"/>
              </a:solidFill>
              <a:cs typeface="+mn-lt"/>
            </a:endParaRPr>
          </a:p>
        </p:txBody>
      </p:sp>
      <p:sp>
        <p:nvSpPr>
          <p:cNvPr id="35" name="任意多边形 34"/>
          <p:cNvSpPr/>
          <p:nvPr>
            <p:custDataLst>
              <p:tags r:id="rId28"/>
            </p:custDataLst>
          </p:nvPr>
        </p:nvSpPr>
        <p:spPr>
          <a:xfrm>
            <a:off x="6391275" y="4911725"/>
            <a:ext cx="5067300" cy="502920"/>
          </a:xfrm>
          <a:custGeom>
            <a:avLst/>
            <a:gdLst>
              <a:gd name="sw" fmla="*/ 1 w 7980"/>
              <a:gd name="sh" fmla="*/ 1 h 791"/>
              <a:gd name="mins" fmla="min sw sh"/>
              <a:gd name="dsw" fmla="+- 0 sw mins"/>
              <a:gd name="dsh" fmla="+- 0 sh mins"/>
              <a:gd name="p0x0" fmla="*/ 210 w 7980"/>
              <a:gd name="p0y0" fmla="*/ 0 h 791"/>
              <a:gd name="p0x1" fmla="*/ 7770 w 7980"/>
              <a:gd name="p0y1" fmla="*/ 0 h 791"/>
              <a:gd name="p0x2" fmla="*/ 7885 w 7980"/>
              <a:gd name="p0y2" fmla="*/ 0 h 791"/>
              <a:gd name="p0x3" fmla="*/ 7980 w 7980"/>
              <a:gd name="p0y3" fmla="*/ 94 h 791"/>
              <a:gd name="p0x4" fmla="*/ 7980 w 7980"/>
              <a:gd name="p0y4" fmla="*/ 210 h 791"/>
              <a:gd name="p0x5" fmla="*/ 7980 w 7980"/>
              <a:gd name="p0y5" fmla="*/ 581 h 791"/>
              <a:gd name="p0x6" fmla="*/ 7980 w 7980"/>
              <a:gd name="p0y6" fmla="*/ 697 h 791"/>
              <a:gd name="p0x7" fmla="*/ 7885 w 7980"/>
              <a:gd name="p0y7" fmla="*/ 791 h 791"/>
              <a:gd name="p0x8" fmla="*/ 7770 w 7980"/>
              <a:gd name="p0y8" fmla="*/ 791 h 791"/>
              <a:gd name="p0x9" fmla="*/ 210 w 7980"/>
              <a:gd name="p0y9" fmla="*/ 791 h 791"/>
              <a:gd name="p0x10" fmla="*/ 94 w 7980"/>
              <a:gd name="p0y10" fmla="*/ 791 h 791"/>
              <a:gd name="p0x11" fmla="*/ 0 w 7980"/>
              <a:gd name="p0y11" fmla="*/ 697 h 791"/>
              <a:gd name="p0x12" fmla="*/ 0 w 7980"/>
              <a:gd name="p0y12" fmla="*/ 581 h 791"/>
              <a:gd name="p0x13" fmla="*/ 0 w 7980"/>
              <a:gd name="p0y13" fmla="*/ 210 h 791"/>
              <a:gd name="p0x14" fmla="*/ 0 w 7980"/>
              <a:gd name="p0y14" fmla="*/ 94 h 791"/>
              <a:gd name="p0x15" fmla="*/ 94 w 7980"/>
              <a:gd name="p0y15" fmla="*/ 0 h 791"/>
              <a:gd name="p0x16" fmla="*/ 210 w 7980"/>
              <a:gd name="p0y16" fmla="*/ 0 h 79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文本框 35"/>
          <p:cNvSpPr txBox="1"/>
          <p:nvPr>
            <p:custDataLst>
              <p:tags r:id="rId29"/>
            </p:custDataLst>
          </p:nvPr>
        </p:nvSpPr>
        <p:spPr>
          <a:xfrm>
            <a:off x="6543675" y="5045345"/>
            <a:ext cx="293265" cy="161925"/>
          </a:xfrm>
          <a:prstGeom prst="rect">
            <a:avLst/>
          </a:prstGeom>
          <a:noFill/>
        </p:spPr>
        <p:txBody>
          <a:bodyPr wrap="square" lIns="0" tIns="0" rIns="0" bIns="0" rtlCol="0" anchor="t">
            <a:noAutofit/>
          </a:bodyPr>
          <a:p>
            <a:pPr algn="l"/>
            <a:r>
              <a:rPr sz="975" b="1" spc="58">
                <a:solidFill>
                  <a:srgbClr val="1A3E5C"/>
                </a:solidFill>
                <a:cs typeface="+mn-lt"/>
              </a:rPr>
              <a:t>02</a:t>
            </a:r>
            <a:endParaRPr sz="975" b="1" spc="58">
              <a:solidFill>
                <a:srgbClr val="1A3E5C"/>
              </a:solidFill>
              <a:cs typeface="+mn-lt"/>
            </a:endParaRPr>
          </a:p>
        </p:txBody>
      </p:sp>
      <p:sp>
        <p:nvSpPr>
          <p:cNvPr id="37" name="文本框 36"/>
          <p:cNvSpPr txBox="1"/>
          <p:nvPr>
            <p:custDataLst>
              <p:tags r:id="rId30"/>
            </p:custDataLst>
          </p:nvPr>
        </p:nvSpPr>
        <p:spPr>
          <a:xfrm>
            <a:off x="6827415" y="5013913"/>
            <a:ext cx="2114179" cy="291465"/>
          </a:xfrm>
          <a:prstGeom prst="rect">
            <a:avLst/>
          </a:prstGeom>
          <a:noFill/>
        </p:spPr>
        <p:txBody>
          <a:bodyPr wrap="square" lIns="0" tIns="0" rIns="0" bIns="0" rtlCol="0" anchor="t">
            <a:noAutofit/>
          </a:bodyPr>
          <a:p>
            <a:pPr algn="l">
              <a:lnSpc>
                <a:spcPct val="150000"/>
              </a:lnSpc>
            </a:pPr>
            <a:r>
              <a:rPr lang="en-US" sz="1200">
                <a:solidFill>
                  <a:srgbClr val="3D5A78"/>
                </a:solidFill>
                <a:cs typeface="+mn-lt"/>
              </a:rPr>
              <a:t>4</a:t>
            </a:r>
            <a:r>
              <a:rPr lang="zh-CN" sz="1200">
                <a:solidFill>
                  <a:srgbClr val="3D5A78"/>
                </a:solidFill>
                <a:cs typeface="+mn-lt"/>
              </a:rPr>
              <a:t>月以来已有</a:t>
            </a:r>
            <a:r>
              <a:rPr lang="en-US" sz="1200" b="1">
                <a:solidFill>
                  <a:schemeClr val="tx2"/>
                </a:solidFill>
                <a:cs typeface="+mn-lt"/>
              </a:rPr>
              <a:t>60</a:t>
            </a:r>
            <a:r>
              <a:rPr lang="zh-CN" altLang="en-US" sz="1200" b="1">
                <a:solidFill>
                  <a:schemeClr val="tx2"/>
                </a:solidFill>
                <a:cs typeface="+mn-lt"/>
              </a:rPr>
              <a:t>余位老人</a:t>
            </a:r>
            <a:r>
              <a:rPr sz="1200">
                <a:solidFill>
                  <a:srgbClr val="3D5A78"/>
                </a:solidFill>
                <a:cs typeface="+mn-lt"/>
              </a:rPr>
              <a:t>试用</a:t>
            </a:r>
            <a:endParaRPr sz="1200">
              <a:solidFill>
                <a:srgbClr val="3D5A78"/>
              </a:solidFill>
              <a:cs typeface="+mn-lt"/>
            </a:endParaRPr>
          </a:p>
        </p:txBody>
      </p:sp>
      <p:sp>
        <p:nvSpPr>
          <p:cNvPr id="28" name="任意多边形 27"/>
          <p:cNvSpPr/>
          <p:nvPr>
            <p:custDataLst>
              <p:tags r:id="rId31"/>
            </p:custDataLst>
          </p:nvPr>
        </p:nvSpPr>
        <p:spPr>
          <a:xfrm>
            <a:off x="6391275" y="2159635"/>
            <a:ext cx="5067300" cy="2020570"/>
          </a:xfrm>
          <a:custGeom>
            <a:avLst/>
            <a:gdLst>
              <a:gd name="sw" fmla="*/ 1 w 7980"/>
              <a:gd name="sh" fmla="*/ 1 h 3181"/>
              <a:gd name="mins" fmla="min sw sh"/>
              <a:gd name="dsw" fmla="+- 0 sw mins"/>
              <a:gd name="dsh" fmla="+- 0 sh mins"/>
              <a:gd name="p0x0" fmla="*/ 120 w 7980"/>
              <a:gd name="p0y0" fmla="*/ 0 h 3181"/>
              <a:gd name="p0x1" fmla="*/ 7860 w 7980"/>
              <a:gd name="p0y1" fmla="*/ 0 h 3181"/>
              <a:gd name="p0x2" fmla="*/ 7926 w 7980"/>
              <a:gd name="p0y2" fmla="*/ 0 h 3181"/>
              <a:gd name="p0x3" fmla="*/ 7980 w 7980"/>
              <a:gd name="p0y3" fmla="*/ 53 h 3181"/>
              <a:gd name="p0x4" fmla="*/ 7980 w 7980"/>
              <a:gd name="p0y4" fmla="*/ 120 h 3181"/>
              <a:gd name="p0x5" fmla="*/ 7980 w 7980"/>
              <a:gd name="p0y5" fmla="*/ 3061 h 3181"/>
              <a:gd name="p0x6" fmla="*/ 7980 w 7980"/>
              <a:gd name="p0y6" fmla="*/ 3127 h 3181"/>
              <a:gd name="p0x7" fmla="*/ 7926 w 7980"/>
              <a:gd name="p0y7" fmla="*/ 3181 h 3181"/>
              <a:gd name="p0x8" fmla="*/ 7860 w 7980"/>
              <a:gd name="p0y8" fmla="*/ 3181 h 3181"/>
              <a:gd name="p0x9" fmla="*/ 120 w 7980"/>
              <a:gd name="p0y9" fmla="*/ 3181 h 3181"/>
              <a:gd name="p0x10" fmla="*/ 53 w 7980"/>
              <a:gd name="p0y10" fmla="*/ 3181 h 3181"/>
              <a:gd name="p0x11" fmla="*/ 0 w 7980"/>
              <a:gd name="p0y11" fmla="*/ 3127 h 3181"/>
              <a:gd name="p0x12" fmla="*/ 0 w 7980"/>
              <a:gd name="p0y12" fmla="*/ 3061 h 3181"/>
              <a:gd name="p0x13" fmla="*/ 0 w 7980"/>
              <a:gd name="p0y13" fmla="*/ 120 h 3181"/>
              <a:gd name="p0x14" fmla="*/ 0 w 7980"/>
              <a:gd name="p0y14" fmla="*/ 53 h 3181"/>
              <a:gd name="p0x15" fmla="*/ 53 w 7980"/>
              <a:gd name="p0y15" fmla="*/ 0 h 3181"/>
              <a:gd name="p0x16" fmla="*/ 120 w 7980"/>
              <a:gd name="p0y16" fmla="*/ 0 h 318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28" descr="9f70e2b7-b4a8-11f1-8ec3-1e9f25b7ba6a"/>
          <p:cNvPicPr>
            <a:picLocks noChangeAspect="1"/>
          </p:cNvPicPr>
          <p:nvPr>
            <p:custDataLst>
              <p:tags r:id="rId32"/>
            </p:custDataLst>
          </p:nvPr>
        </p:nvPicPr>
        <p:blipFill>
          <a:blip r:embed="rId33"/>
          <a:srcRect t="14642" b="14693"/>
          <a:stretch>
            <a:fillRect/>
          </a:stretch>
        </p:blipFill>
        <p:spPr>
          <a:xfrm>
            <a:off x="6391275" y="2159644"/>
            <a:ext cx="5067300" cy="2019926"/>
          </a:xfrm>
          <a:custGeom>
            <a:avLst/>
            <a:gdLst/>
            <a:ahLst/>
            <a:cxnLst>
              <a:cxn ang="3">
                <a:pos x="hc" y="t"/>
              </a:cxn>
              <a:cxn ang="cd2">
                <a:pos x="l" y="vc"/>
              </a:cxn>
              <a:cxn ang="cd4">
                <a:pos x="hc" y="b"/>
              </a:cxn>
              <a:cxn ang="0">
                <a:pos x="r" y="vc"/>
              </a:cxn>
            </a:cxnLst>
            <a:rect l="l" t="t" r="r" b="b"/>
            <a:pathLst>
              <a:path w="7980" h="3181">
                <a:moveTo>
                  <a:pt x="120" y="0"/>
                </a:moveTo>
                <a:lnTo>
                  <a:pt x="7860" y="0"/>
                </a:lnTo>
                <a:cubicBezTo>
                  <a:pt x="7926" y="0"/>
                  <a:pt x="7980" y="54"/>
                  <a:pt x="7980" y="120"/>
                </a:cubicBezTo>
                <a:lnTo>
                  <a:pt x="7980" y="3062"/>
                </a:lnTo>
                <a:cubicBezTo>
                  <a:pt x="7980" y="3123"/>
                  <a:pt x="7934" y="3173"/>
                  <a:pt x="7875" y="3181"/>
                </a:cubicBezTo>
                <a:lnTo>
                  <a:pt x="105" y="3181"/>
                </a:lnTo>
                <a:cubicBezTo>
                  <a:pt x="46" y="3173"/>
                  <a:pt x="0" y="3123"/>
                  <a:pt x="0" y="3062"/>
                </a:cubicBezTo>
                <a:lnTo>
                  <a:pt x="0" y="120"/>
                </a:lnTo>
                <a:cubicBezTo>
                  <a:pt x="0" y="54"/>
                  <a:pt x="54" y="0"/>
                  <a:pt x="120" y="0"/>
                </a:cubicBezTo>
                <a:close/>
              </a:path>
            </a:pathLst>
          </a:cu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居家延伸打通院外健康管理</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lang="zh-CN" altLang="en-US" sz="1200">
                <a:solidFill>
                  <a:srgbClr val="3D5A78"/>
                </a:solidFill>
                <a:cs typeface="+mn-lt"/>
              </a:rPr>
              <a:t>智慧家庭养老床位将看护延伸至家中：智能床垫监测心率、呼吸、离床，毫米波雷达覆盖跌倒监测，智能药盒管理用药，数据经</a:t>
            </a:r>
            <a:r>
              <a:rPr lang="en-US" altLang="zh-CN" sz="1200">
                <a:solidFill>
                  <a:srgbClr val="3D5A78"/>
                </a:solidFill>
                <a:cs typeface="+mn-lt"/>
              </a:rPr>
              <a:t>5G</a:t>
            </a:r>
            <a:r>
              <a:rPr lang="zh-CN" altLang="en-US" sz="1200">
                <a:solidFill>
                  <a:srgbClr val="3D5A78"/>
                </a:solidFill>
                <a:cs typeface="+mn-lt"/>
              </a:rPr>
              <a:t>高速回传。</a:t>
            </a:r>
            <a:endParaRPr lang="zh-CN" altLang="en-US" sz="1200">
              <a:solidFill>
                <a:srgbClr val="3D5A78"/>
              </a:solidFill>
              <a:cs typeface="+mn-lt"/>
            </a:endParaRPr>
          </a:p>
        </p:txBody>
      </p:sp>
      <p:sp>
        <p:nvSpPr>
          <p:cNvPr id="11" name="任意多边形 10"/>
          <p:cNvSpPr/>
          <p:nvPr>
            <p:custDataLst>
              <p:tags r:id="rId3"/>
            </p:custDataLst>
          </p:nvPr>
        </p:nvSpPr>
        <p:spPr>
          <a:xfrm>
            <a:off x="5150485" y="1340485"/>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descr="d6cd8bcc-b4a8-11f1-bfc2-4260ea1a6739"/>
          <p:cNvPicPr/>
          <p:nvPr>
            <p:custDataLst>
              <p:tags r:id="rId4"/>
            </p:custDataLst>
          </p:nvPr>
        </p:nvPicPr>
        <p:blipFill>
          <a:blip r:embed="rId5">
            <a:extLst>
              <a:ext uri="{96DAC541-7B7A-43D3-8B79-37D633B846F1}">
                <asvg:svgBlip xmlns:asvg="http://schemas.microsoft.com/office/drawing/2016/SVG/main" r:embed="rId6"/>
              </a:ext>
            </a:extLst>
          </a:blip>
          <a:srcRect l="-245" t="-214" r="245" b="214"/>
          <a:stretch>
            <a:fillRect/>
          </a:stretch>
        </p:blipFill>
        <p:spPr>
          <a:xfrm>
            <a:off x="5236210" y="1426210"/>
            <a:ext cx="247650" cy="247650"/>
          </a:xfrm>
          <a:prstGeom prst="rect">
            <a:avLst/>
          </a:prstGeom>
        </p:spPr>
      </p:pic>
      <p:sp>
        <p:nvSpPr>
          <p:cNvPr id="15" name="文本框 14"/>
          <p:cNvSpPr txBox="1"/>
          <p:nvPr>
            <p:custDataLst>
              <p:tags r:id="rId7"/>
            </p:custDataLst>
          </p:nvPr>
        </p:nvSpPr>
        <p:spPr>
          <a:xfrm>
            <a:off x="5684491" y="1410071"/>
            <a:ext cx="1504579" cy="280988"/>
          </a:xfrm>
          <a:prstGeom prst="rect">
            <a:avLst/>
          </a:prstGeom>
          <a:noFill/>
        </p:spPr>
        <p:txBody>
          <a:bodyPr wrap="square" lIns="0" tIns="0" rIns="0" bIns="0" rtlCol="0" anchor="t">
            <a:noAutofit/>
          </a:bodyPr>
          <a:p>
            <a:pPr algn="l"/>
            <a:r>
              <a:rPr sz="1650" b="1" spc="49">
                <a:solidFill>
                  <a:schemeClr val="tx2"/>
                </a:solidFill>
                <a:cs typeface="+mn-lt"/>
              </a:rPr>
              <a:t>遵义平台实践</a:t>
            </a:r>
            <a:endParaRPr sz="1650" b="1" spc="49">
              <a:solidFill>
                <a:schemeClr val="tx2"/>
              </a:solidFill>
              <a:cs typeface="+mn-lt"/>
            </a:endParaRPr>
          </a:p>
        </p:txBody>
      </p:sp>
      <p:sp>
        <p:nvSpPr>
          <p:cNvPr id="16" name="矩形 15"/>
          <p:cNvSpPr/>
          <p:nvPr>
            <p:custDataLst>
              <p:tags r:id="rId8"/>
            </p:custDataLst>
          </p:nvPr>
        </p:nvSpPr>
        <p:spPr>
          <a:xfrm>
            <a:off x="5150485" y="1835785"/>
            <a:ext cx="6470015"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9"/>
            </p:custDataLst>
          </p:nvPr>
        </p:nvSpPr>
        <p:spPr>
          <a:xfrm>
            <a:off x="5155565" y="1926590"/>
            <a:ext cx="6459855" cy="2229485"/>
          </a:xfrm>
          <a:custGeom>
            <a:avLst/>
            <a:gdLst>
              <a:gd name="sw" fmla="*/ 1 w 10173"/>
              <a:gd name="sh" fmla="*/ 1 h 3511"/>
              <a:gd name="mins" fmla="min sw sh"/>
              <a:gd name="dsw" fmla="+- 0 sw mins"/>
              <a:gd name="dsh" fmla="+- 0 sh mins"/>
              <a:gd name="p0x0" fmla="*/ 300 w 10173"/>
              <a:gd name="p0y0" fmla="*/ 0 h 3511"/>
              <a:gd name="p0x1" fmla="*/ 9873 w 10173"/>
              <a:gd name="p0y1" fmla="*/ 0 h 3511"/>
              <a:gd name="p0x2" fmla="*/ 10038 w 10173"/>
              <a:gd name="p0y2" fmla="*/ 0 h 3511"/>
              <a:gd name="p0x3" fmla="*/ 10173 w 10173"/>
              <a:gd name="p0y3" fmla="*/ 134 h 3511"/>
              <a:gd name="p0x4" fmla="*/ 10173 w 10173"/>
              <a:gd name="p0y4" fmla="*/ 300 h 3511"/>
              <a:gd name="p0x5" fmla="*/ 10173 w 10173"/>
              <a:gd name="p0y5" fmla="*/ 3211 h 3511"/>
              <a:gd name="p0x6" fmla="*/ 10173 w 10173"/>
              <a:gd name="p0y6" fmla="*/ 3377 h 3511"/>
              <a:gd name="p0x7" fmla="*/ 10038 w 10173"/>
              <a:gd name="p0y7" fmla="*/ 3511 h 3511"/>
              <a:gd name="p0x8" fmla="*/ 9873 w 10173"/>
              <a:gd name="p0y8" fmla="*/ 3511 h 3511"/>
              <a:gd name="p0x9" fmla="*/ 300 w 10173"/>
              <a:gd name="p0y9" fmla="*/ 3511 h 3511"/>
              <a:gd name="p0x10" fmla="*/ 134 w 10173"/>
              <a:gd name="p0y10" fmla="*/ 3511 h 3511"/>
              <a:gd name="p0x11" fmla="*/ 0 w 10173"/>
              <a:gd name="p0y11" fmla="*/ 3377 h 3511"/>
              <a:gd name="p0x12" fmla="*/ 0 w 10173"/>
              <a:gd name="p0y12" fmla="*/ 3211 h 3511"/>
              <a:gd name="p0x13" fmla="*/ 0 w 10173"/>
              <a:gd name="p0y13" fmla="*/ 300 h 3511"/>
              <a:gd name="p0x14" fmla="*/ 0 w 10173"/>
              <a:gd name="p0y14" fmla="*/ 134 h 3511"/>
              <a:gd name="p0x15" fmla="*/ 134 w 10173"/>
              <a:gd name="p0y15" fmla="*/ 0 h 3511"/>
              <a:gd name="p0x16" fmla="*/ 300 w 10173"/>
              <a:gd name="p0y16" fmla="*/ 0 h 351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0" name="组合 49"/>
          <p:cNvGrpSpPr/>
          <p:nvPr/>
        </p:nvGrpSpPr>
        <p:grpSpPr>
          <a:xfrm>
            <a:off x="5160010" y="1931035"/>
            <a:ext cx="6450330" cy="361950"/>
            <a:chOff x="8126" y="3041"/>
            <a:chExt cx="10158" cy="570"/>
          </a:xfrm>
        </p:grpSpPr>
        <p:sp>
          <p:nvSpPr>
            <p:cNvPr id="18" name="任意多边形 17"/>
            <p:cNvSpPr/>
            <p:nvPr>
              <p:custDataLst>
                <p:tags r:id="rId10"/>
              </p:custDataLst>
            </p:nvPr>
          </p:nvSpPr>
          <p:spPr>
            <a:xfrm>
              <a:off x="8126" y="3041"/>
              <a:ext cx="10159" cy="570"/>
            </a:xfrm>
            <a:custGeom>
              <a:avLst/>
              <a:gdLst>
                <a:gd name="sw" fmla="*/ 1 w 10158"/>
                <a:gd name="sh" fmla="*/ 1 h 570"/>
                <a:gd name="mins" fmla="min sw sh"/>
                <a:gd name="dsw" fmla="+- 0 sw mins"/>
                <a:gd name="dsh" fmla="+- 0 sh mins"/>
                <a:gd name="p0x0" fmla="*/ 0 w 10158"/>
                <a:gd name="p0y0" fmla="*/ 0 h 570"/>
                <a:gd name="p0x1" fmla="*/ 10158 w 10158"/>
                <a:gd name="p0y1" fmla="*/ 0 h 570"/>
                <a:gd name="p0x2" fmla="*/ 10158 w 10158"/>
                <a:gd name="p0y2" fmla="*/ 570 h 570"/>
                <a:gd name="p0x3" fmla="*/ 0 w 10158"/>
                <a:gd name="p0y3" fmla="*/ 570 h 570"/>
                <a:gd name="p0x4" fmla="*/ 0 w 10158"/>
                <a:gd name="p0y4" fmla="*/ 0 h 570"/>
              </a:gdLst>
              <a:ahLst/>
              <a:cxnLst/>
              <a:pathLst>
                <a:path w="10159" h="570">
                  <a:moveTo>
                    <a:pt x="300" y="0"/>
                  </a:moveTo>
                  <a:lnTo>
                    <a:pt x="9859" y="0"/>
                  </a:lnTo>
                  <a:cubicBezTo>
                    <a:pt x="10025" y="0"/>
                    <a:pt x="10159" y="134"/>
                    <a:pt x="10159" y="300"/>
                  </a:cubicBezTo>
                  <a:lnTo>
                    <a:pt x="10159" y="570"/>
                  </a:lnTo>
                  <a:lnTo>
                    <a:pt x="0" y="570"/>
                  </a:lnTo>
                  <a:lnTo>
                    <a:pt x="0" y="300"/>
                  </a:lnTo>
                  <a:cubicBezTo>
                    <a:pt x="0" y="134"/>
                    <a:pt x="134" y="0"/>
                    <a:pt x="300" y="0"/>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19" name="任意多边形 18"/>
            <p:cNvSpPr/>
            <p:nvPr>
              <p:custDataLst>
                <p:tags r:id="rId11"/>
              </p:custDataLst>
            </p:nvPr>
          </p:nvSpPr>
          <p:spPr>
            <a:xfrm>
              <a:off x="8126" y="3596"/>
              <a:ext cx="10159" cy="15"/>
            </a:xfrm>
            <a:custGeom>
              <a:avLst/>
              <a:gdLst>
                <a:gd name="sw" fmla="*/ 1 w 10158"/>
                <a:gd name="sh" fmla="*/ 1 h 15"/>
                <a:gd name="mins" fmla="min sw sh"/>
                <a:gd name="dsw" fmla="+- 0 sw mins"/>
                <a:gd name="dsh" fmla="+- 0 sh mins"/>
                <a:gd name="p0x0" fmla="*/ 10158 w 10158"/>
                <a:gd name="p0y0" fmla="*/ 15 h 15"/>
                <a:gd name="p0x1" fmla="*/ 0 w 10158"/>
                <a:gd name="p0y1" fmla="*/ 15 h 15"/>
                <a:gd name="p0x2" fmla="*/ 0 w 10158"/>
                <a:gd name="p0y2" fmla="*/ 0 h 15"/>
                <a:gd name="p0x3" fmla="*/ 10158 w 10158"/>
                <a:gd name="p0y3" fmla="*/ 0 h 15"/>
                <a:gd name="p0x4" fmla="*/ 10158 w 10158"/>
                <a:gd name="p0y4" fmla="*/ 15 h 15"/>
              </a:gdLst>
              <a:ahLst/>
              <a:cxnLst/>
              <a:pathLst>
                <a:path w="10159" h="15">
                  <a:moveTo>
                    <a:pt x="10159" y="0"/>
                  </a:moveTo>
                  <a:lnTo>
                    <a:pt x="10159" y="15"/>
                  </a:lnTo>
                  <a:lnTo>
                    <a:pt x="0" y="15"/>
                  </a:lnTo>
                  <a:lnTo>
                    <a:pt x="0" y="0"/>
                  </a:lnTo>
                  <a:lnTo>
                    <a:pt x="10159"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21" name="文本框 20"/>
          <p:cNvSpPr txBox="1"/>
          <p:nvPr>
            <p:custDataLst>
              <p:tags r:id="rId12"/>
            </p:custDataLst>
          </p:nvPr>
        </p:nvSpPr>
        <p:spPr>
          <a:xfrm>
            <a:off x="7776125" y="2007765"/>
            <a:ext cx="1371676" cy="200025"/>
          </a:xfrm>
          <a:prstGeom prst="rect">
            <a:avLst/>
          </a:prstGeom>
          <a:noFill/>
        </p:spPr>
        <p:txBody>
          <a:bodyPr wrap="square" lIns="0" tIns="0" rIns="0" bIns="0" rtlCol="0" anchor="t">
            <a:noAutofit/>
          </a:bodyPr>
          <a:p>
            <a:pPr algn="l"/>
            <a:r>
              <a:rPr sz="1200" b="1">
                <a:solidFill>
                  <a:schemeClr val="accent1">
                    <a:lumMod val="61640"/>
                  </a:schemeClr>
                </a:solidFill>
                <a:cs typeface="+mn-lt"/>
              </a:rPr>
              <a:t>接入智能监测设备</a:t>
            </a:r>
            <a:endParaRPr sz="1200" b="1">
              <a:solidFill>
                <a:schemeClr val="accent1">
                  <a:lumMod val="61640"/>
                </a:schemeClr>
              </a:solidFill>
              <a:cs typeface="+mn-lt"/>
            </a:endParaRPr>
          </a:p>
        </p:txBody>
      </p:sp>
      <p:sp>
        <p:nvSpPr>
          <p:cNvPr id="22" name="文本框 21"/>
          <p:cNvSpPr txBox="1"/>
          <p:nvPr>
            <p:custDataLst>
              <p:tags r:id="rId13"/>
            </p:custDataLst>
          </p:nvPr>
        </p:nvSpPr>
        <p:spPr>
          <a:xfrm>
            <a:off x="7472287" y="2645483"/>
            <a:ext cx="2055619" cy="650557"/>
          </a:xfrm>
          <a:prstGeom prst="rect">
            <a:avLst/>
          </a:prstGeom>
          <a:noFill/>
        </p:spPr>
        <p:txBody>
          <a:bodyPr wrap="square" lIns="0" tIns="0" rIns="0" bIns="0" rtlCol="0" anchor="t">
            <a:noAutofit/>
          </a:bodyPr>
          <a:p>
            <a:pPr algn="l">
              <a:lnSpc>
                <a:spcPct val="108000"/>
              </a:lnSpc>
            </a:pPr>
            <a:r>
              <a:rPr lang="zh-CN" altLang="en-US" sz="3600" b="1">
                <a:solidFill>
                  <a:schemeClr val="accent1"/>
                </a:solidFill>
                <a:cs typeface="+mn-lt"/>
              </a:rPr>
              <a:t>约</a:t>
            </a:r>
            <a:r>
              <a:rPr lang="en-US" altLang="zh-CN" sz="3600" b="1">
                <a:solidFill>
                  <a:schemeClr val="accent1"/>
                </a:solidFill>
                <a:cs typeface="+mn-lt"/>
              </a:rPr>
              <a:t>5000</a:t>
            </a:r>
            <a:endParaRPr lang="en-US" altLang="zh-CN" sz="3600" b="1">
              <a:solidFill>
                <a:schemeClr val="accent1"/>
              </a:solidFill>
              <a:cs typeface="+mn-lt"/>
            </a:endParaRPr>
          </a:p>
        </p:txBody>
      </p:sp>
      <p:sp>
        <p:nvSpPr>
          <p:cNvPr id="23" name="文本框 22"/>
          <p:cNvSpPr txBox="1"/>
          <p:nvPr>
            <p:custDataLst>
              <p:tags r:id="rId14"/>
            </p:custDataLst>
          </p:nvPr>
        </p:nvSpPr>
        <p:spPr>
          <a:xfrm>
            <a:off x="9089755" y="2895990"/>
            <a:ext cx="419100" cy="301942"/>
          </a:xfrm>
          <a:prstGeom prst="rect">
            <a:avLst/>
          </a:prstGeom>
          <a:noFill/>
        </p:spPr>
        <p:txBody>
          <a:bodyPr wrap="square" lIns="0" tIns="0" rIns="0" bIns="0" rtlCol="0" anchor="t">
            <a:noAutofit/>
          </a:bodyPr>
          <a:p>
            <a:pPr algn="l">
              <a:lnSpc>
                <a:spcPct val="108000"/>
              </a:lnSpc>
            </a:pPr>
            <a:r>
              <a:rPr sz="1650" b="1">
                <a:solidFill>
                  <a:srgbClr val="3D5A78"/>
                </a:solidFill>
                <a:cs typeface="+mn-lt"/>
              </a:rPr>
              <a:t>套</a:t>
            </a:r>
            <a:endParaRPr sz="1650" b="1">
              <a:solidFill>
                <a:srgbClr val="3D5A78"/>
              </a:solidFill>
              <a:cs typeface="+mn-lt"/>
            </a:endParaRPr>
          </a:p>
        </p:txBody>
      </p:sp>
      <p:sp>
        <p:nvSpPr>
          <p:cNvPr id="24" name="文本框 23"/>
          <p:cNvSpPr txBox="1"/>
          <p:nvPr>
            <p:custDataLst>
              <p:tags r:id="rId15"/>
            </p:custDataLst>
          </p:nvPr>
        </p:nvSpPr>
        <p:spPr>
          <a:xfrm>
            <a:off x="7715774" y="3310309"/>
            <a:ext cx="1463802" cy="161925"/>
          </a:xfrm>
          <a:prstGeom prst="rect">
            <a:avLst/>
          </a:prstGeom>
          <a:noFill/>
        </p:spPr>
        <p:txBody>
          <a:bodyPr wrap="square" lIns="0" tIns="0" rIns="0" bIns="0" rtlCol="0" anchor="t">
            <a:noAutofit/>
          </a:bodyPr>
          <a:p>
            <a:pPr algn="l"/>
            <a:r>
              <a:rPr lang="zh-CN" altLang="en-US" sz="975">
                <a:solidFill>
                  <a:srgbClr val="3D5A78"/>
                </a:solidFill>
                <a:cs typeface="+mn-lt"/>
              </a:rPr>
              <a:t>服务老年家庭</a:t>
            </a:r>
            <a:r>
              <a:rPr lang="en-US" altLang="zh-CN" sz="975">
                <a:solidFill>
                  <a:srgbClr val="3D5A78"/>
                </a:solidFill>
                <a:cs typeface="+mn-lt"/>
              </a:rPr>
              <a:t> </a:t>
            </a:r>
            <a:r>
              <a:rPr lang="zh-CN" altLang="zh-CN" sz="975" b="1">
                <a:solidFill>
                  <a:schemeClr val="accent1"/>
                </a:solidFill>
                <a:cs typeface="+mn-lt"/>
              </a:rPr>
              <a:t>超</a:t>
            </a:r>
            <a:r>
              <a:rPr lang="en-US" altLang="zh-CN" sz="975" b="1">
                <a:solidFill>
                  <a:schemeClr val="accent1"/>
                </a:solidFill>
                <a:cs typeface="+mn-lt"/>
              </a:rPr>
              <a:t>3000</a:t>
            </a:r>
            <a:r>
              <a:rPr lang="zh-CN" altLang="en-US" sz="975" b="1">
                <a:solidFill>
                  <a:schemeClr val="accent1"/>
                </a:solidFill>
                <a:cs typeface="+mn-lt"/>
              </a:rPr>
              <a:t>户</a:t>
            </a:r>
            <a:endParaRPr lang="zh-CN" altLang="en-US" sz="975" b="1">
              <a:solidFill>
                <a:schemeClr val="accent1"/>
              </a:solidFill>
              <a:cs typeface="+mn-lt"/>
            </a:endParaRPr>
          </a:p>
        </p:txBody>
      </p:sp>
      <p:sp>
        <p:nvSpPr>
          <p:cNvPr id="25" name="任意多边形 24"/>
          <p:cNvSpPr/>
          <p:nvPr>
            <p:custDataLst>
              <p:tags r:id="rId16"/>
            </p:custDataLst>
          </p:nvPr>
        </p:nvSpPr>
        <p:spPr>
          <a:xfrm>
            <a:off x="8194675" y="3529330"/>
            <a:ext cx="381000" cy="19050"/>
          </a:xfrm>
          <a:custGeom>
            <a:avLst/>
            <a:gdLst>
              <a:gd name="sw" fmla="*/ 1 w 600"/>
              <a:gd name="sh" fmla="*/ 1 h 30"/>
              <a:gd name="mins" fmla="min sw sh"/>
              <a:gd name="dsw" fmla="+- 0 sw mins"/>
              <a:gd name="dsh" fmla="+- 0 sh mins"/>
              <a:gd name="p0x0" fmla="*/ 15 w 600"/>
              <a:gd name="p0y0" fmla="*/ 0 h 30"/>
              <a:gd name="p0x1" fmla="*/ 585 w 600"/>
              <a:gd name="p0y1" fmla="*/ 0 h 30"/>
              <a:gd name="p0x2" fmla="*/ 593 w 600"/>
              <a:gd name="p0y2" fmla="*/ 0 h 30"/>
              <a:gd name="p0x3" fmla="*/ 600 w 600"/>
              <a:gd name="p0y3" fmla="*/ 6 h 30"/>
              <a:gd name="p0x4" fmla="*/ 600 w 600"/>
              <a:gd name="p0y4" fmla="*/ 15 h 30"/>
              <a:gd name="p0x5" fmla="*/ 600 w 600"/>
              <a:gd name="p0y5" fmla="*/ 23 h 30"/>
              <a:gd name="p0x6" fmla="*/ 593 w 600"/>
              <a:gd name="p0y6" fmla="*/ 30 h 30"/>
              <a:gd name="p0x7" fmla="*/ 585 w 600"/>
              <a:gd name="p0y7" fmla="*/ 30 h 30"/>
              <a:gd name="p0x8" fmla="*/ 15 w 600"/>
              <a:gd name="p0y8" fmla="*/ 30 h 30"/>
              <a:gd name="p0x9" fmla="*/ 6 w 600"/>
              <a:gd name="p0y9" fmla="*/ 30 h 30"/>
              <a:gd name="p0x10" fmla="*/ 0 w 600"/>
              <a:gd name="p0y10" fmla="*/ 23 h 30"/>
              <a:gd name="p0x11" fmla="*/ 0 w 600"/>
              <a:gd name="p0y11" fmla="*/ 15 h 30"/>
              <a:gd name="p0x12" fmla="*/ 0 w 600"/>
              <a:gd name="p0y12" fmla="*/ 6 h 30"/>
              <a:gd name="p0x13" fmla="*/ 6 w 600"/>
              <a:gd name="p0y13" fmla="*/ 0 h 30"/>
              <a:gd name="p0x14" fmla="*/ 15 w 600"/>
              <a:gd name="p0y14" fmla="*/ 0 h 3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文本框 25"/>
          <p:cNvSpPr txBox="1"/>
          <p:nvPr>
            <p:custDataLst>
              <p:tags r:id="rId17"/>
            </p:custDataLst>
          </p:nvPr>
        </p:nvSpPr>
        <p:spPr>
          <a:xfrm>
            <a:off x="7283872" y="3605584"/>
            <a:ext cx="2451421" cy="161925"/>
          </a:xfrm>
          <a:prstGeom prst="rect">
            <a:avLst/>
          </a:prstGeom>
          <a:noFill/>
        </p:spPr>
        <p:txBody>
          <a:bodyPr wrap="square" lIns="0" tIns="0" rIns="0" bIns="0" rtlCol="0" anchor="t">
            <a:noAutofit/>
          </a:bodyPr>
          <a:p>
            <a:pPr algn="l"/>
            <a:r>
              <a:rPr lang="zh-CN" altLang="en-US" sz="975">
                <a:solidFill>
                  <a:srgbClr val="3D5A78"/>
                </a:solidFill>
                <a:cs typeface="+mn-lt"/>
              </a:rPr>
              <a:t>日均数据</a:t>
            </a:r>
            <a:r>
              <a:rPr lang="en-US" altLang="zh-CN" sz="975">
                <a:solidFill>
                  <a:srgbClr val="3D5A78"/>
                </a:solidFill>
                <a:cs typeface="+mn-lt"/>
              </a:rPr>
              <a:t> </a:t>
            </a:r>
            <a:r>
              <a:rPr lang="zh-CN" altLang="zh-CN" sz="975" b="1">
                <a:solidFill>
                  <a:schemeClr val="accent1"/>
                </a:solidFill>
                <a:cs typeface="+mn-lt"/>
              </a:rPr>
              <a:t>超</a:t>
            </a:r>
            <a:r>
              <a:rPr lang="en-US" altLang="zh-CN" sz="975" b="1">
                <a:solidFill>
                  <a:schemeClr val="accent1"/>
                </a:solidFill>
                <a:cs typeface="+mn-lt"/>
              </a:rPr>
              <a:t>2</a:t>
            </a:r>
            <a:r>
              <a:rPr lang="zh-CN" altLang="en-US" sz="975" b="1">
                <a:solidFill>
                  <a:schemeClr val="accent1"/>
                </a:solidFill>
                <a:cs typeface="+mn-lt"/>
              </a:rPr>
              <a:t>万条</a:t>
            </a:r>
            <a:r>
              <a:rPr lang="en-US" altLang="en-US" sz="975">
                <a:solidFill>
                  <a:srgbClr val="3D5A78"/>
                </a:solidFill>
                <a:cs typeface="+mn-lt"/>
              </a:rPr>
              <a:t> · </a:t>
            </a:r>
            <a:r>
              <a:rPr lang="zh-CN" altLang="en-US" sz="975">
                <a:solidFill>
                  <a:srgbClr val="3D5A78"/>
                </a:solidFill>
                <a:cs typeface="+mn-lt"/>
              </a:rPr>
              <a:t>有效预警</a:t>
            </a:r>
            <a:r>
              <a:rPr lang="en-US" altLang="zh-CN" sz="975">
                <a:solidFill>
                  <a:srgbClr val="3D5A78"/>
                </a:solidFill>
                <a:cs typeface="+mn-lt"/>
              </a:rPr>
              <a:t> </a:t>
            </a:r>
            <a:r>
              <a:rPr lang="en-US" altLang="zh-CN" sz="975" b="1">
                <a:solidFill>
                  <a:schemeClr val="accent1"/>
                </a:solidFill>
                <a:cs typeface="+mn-lt"/>
              </a:rPr>
              <a:t>800</a:t>
            </a:r>
            <a:r>
              <a:rPr lang="zh-CN" altLang="en-US" sz="975" b="1">
                <a:solidFill>
                  <a:schemeClr val="accent1"/>
                </a:solidFill>
                <a:cs typeface="+mn-lt"/>
              </a:rPr>
              <a:t>余次</a:t>
            </a:r>
            <a:endParaRPr lang="zh-CN" altLang="en-US" sz="975" b="1">
              <a:solidFill>
                <a:schemeClr val="accent1"/>
              </a:solidFill>
              <a:cs typeface="+mn-lt"/>
            </a:endParaRPr>
          </a:p>
        </p:txBody>
      </p:sp>
      <p:sp>
        <p:nvSpPr>
          <p:cNvPr id="28" name="任意多边形 27"/>
          <p:cNvSpPr/>
          <p:nvPr>
            <p:custDataLst>
              <p:tags r:id="rId18"/>
            </p:custDataLst>
          </p:nvPr>
        </p:nvSpPr>
        <p:spPr>
          <a:xfrm>
            <a:off x="5155565" y="4241800"/>
            <a:ext cx="6459855" cy="2230120"/>
          </a:xfrm>
          <a:custGeom>
            <a:avLst/>
            <a:gdLst>
              <a:gd name="sw" fmla="*/ 1 w 10173"/>
              <a:gd name="sh" fmla="*/ 1 h 3511"/>
              <a:gd name="mins" fmla="min sw sh"/>
              <a:gd name="dsw" fmla="+- 0 sw mins"/>
              <a:gd name="dsh" fmla="+- 0 sh mins"/>
              <a:gd name="p0x0" fmla="*/ 300 w 10173"/>
              <a:gd name="p0y0" fmla="*/ 0 h 3511"/>
              <a:gd name="p0x1" fmla="*/ 9873 w 10173"/>
              <a:gd name="p0y1" fmla="*/ 0 h 3511"/>
              <a:gd name="p0x2" fmla="*/ 10038 w 10173"/>
              <a:gd name="p0y2" fmla="*/ 0 h 3511"/>
              <a:gd name="p0x3" fmla="*/ 10173 w 10173"/>
              <a:gd name="p0y3" fmla="*/ 134 h 3511"/>
              <a:gd name="p0x4" fmla="*/ 10173 w 10173"/>
              <a:gd name="p0y4" fmla="*/ 300 h 3511"/>
              <a:gd name="p0x5" fmla="*/ 10173 w 10173"/>
              <a:gd name="p0y5" fmla="*/ 3211 h 3511"/>
              <a:gd name="p0x6" fmla="*/ 10173 w 10173"/>
              <a:gd name="p0y6" fmla="*/ 3377 h 3511"/>
              <a:gd name="p0x7" fmla="*/ 10038 w 10173"/>
              <a:gd name="p0y7" fmla="*/ 3511 h 3511"/>
              <a:gd name="p0x8" fmla="*/ 9873 w 10173"/>
              <a:gd name="p0y8" fmla="*/ 3511 h 3511"/>
              <a:gd name="p0x9" fmla="*/ 300 w 10173"/>
              <a:gd name="p0y9" fmla="*/ 3511 h 3511"/>
              <a:gd name="p0x10" fmla="*/ 134 w 10173"/>
              <a:gd name="p0y10" fmla="*/ 3511 h 3511"/>
              <a:gd name="p0x11" fmla="*/ 0 w 10173"/>
              <a:gd name="p0y11" fmla="*/ 3377 h 3511"/>
              <a:gd name="p0x12" fmla="*/ 0 w 10173"/>
              <a:gd name="p0y12" fmla="*/ 3211 h 3511"/>
              <a:gd name="p0x13" fmla="*/ 0 w 10173"/>
              <a:gd name="p0y13" fmla="*/ 300 h 3511"/>
              <a:gd name="p0x14" fmla="*/ 0 w 10173"/>
              <a:gd name="p0y14" fmla="*/ 134 h 3511"/>
              <a:gd name="p0x15" fmla="*/ 134 w 10173"/>
              <a:gd name="p0y15" fmla="*/ 0 h 3511"/>
              <a:gd name="p0x16" fmla="*/ 300 w 10173"/>
              <a:gd name="p0y16" fmla="*/ 0 h 351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1" name="组合 50"/>
          <p:cNvGrpSpPr/>
          <p:nvPr/>
        </p:nvGrpSpPr>
        <p:grpSpPr>
          <a:xfrm>
            <a:off x="5160010" y="4246880"/>
            <a:ext cx="6450330" cy="361950"/>
            <a:chOff x="8126" y="6688"/>
            <a:chExt cx="10158" cy="570"/>
          </a:xfrm>
        </p:grpSpPr>
        <p:sp>
          <p:nvSpPr>
            <p:cNvPr id="29" name="任意多边形 28"/>
            <p:cNvSpPr/>
            <p:nvPr>
              <p:custDataLst>
                <p:tags r:id="rId19"/>
              </p:custDataLst>
            </p:nvPr>
          </p:nvSpPr>
          <p:spPr>
            <a:xfrm>
              <a:off x="8126" y="6688"/>
              <a:ext cx="10159" cy="570"/>
            </a:xfrm>
            <a:custGeom>
              <a:avLst/>
              <a:gdLst>
                <a:gd name="sw" fmla="*/ 1 w 10158"/>
                <a:gd name="sh" fmla="*/ 1 h 570"/>
                <a:gd name="mins" fmla="min sw sh"/>
                <a:gd name="dsw" fmla="+- 0 sw mins"/>
                <a:gd name="dsh" fmla="+- 0 sh mins"/>
                <a:gd name="p0x0" fmla="*/ 0 w 10158"/>
                <a:gd name="p0y0" fmla="*/ 0 h 570"/>
                <a:gd name="p0x1" fmla="*/ 10158 w 10158"/>
                <a:gd name="p0y1" fmla="*/ 0 h 570"/>
                <a:gd name="p0x2" fmla="*/ 10158 w 10158"/>
                <a:gd name="p0y2" fmla="*/ 570 h 570"/>
                <a:gd name="p0x3" fmla="*/ 0 w 10158"/>
                <a:gd name="p0y3" fmla="*/ 570 h 570"/>
                <a:gd name="p0x4" fmla="*/ 0 w 10158"/>
                <a:gd name="p0y4" fmla="*/ 0 h 570"/>
              </a:gdLst>
              <a:ahLst/>
              <a:cxnLst/>
              <a:pathLst>
                <a:path w="10159" h="570">
                  <a:moveTo>
                    <a:pt x="300" y="0"/>
                  </a:moveTo>
                  <a:lnTo>
                    <a:pt x="9859" y="0"/>
                  </a:lnTo>
                  <a:cubicBezTo>
                    <a:pt x="10025" y="0"/>
                    <a:pt x="10159" y="134"/>
                    <a:pt x="10159" y="300"/>
                  </a:cubicBezTo>
                  <a:lnTo>
                    <a:pt x="10159" y="570"/>
                  </a:lnTo>
                  <a:lnTo>
                    <a:pt x="0" y="570"/>
                  </a:lnTo>
                  <a:lnTo>
                    <a:pt x="0" y="300"/>
                  </a:lnTo>
                  <a:cubicBezTo>
                    <a:pt x="0" y="134"/>
                    <a:pt x="134" y="0"/>
                    <a:pt x="300" y="0"/>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0" name="任意多边形 29"/>
            <p:cNvSpPr/>
            <p:nvPr>
              <p:custDataLst>
                <p:tags r:id="rId20"/>
              </p:custDataLst>
            </p:nvPr>
          </p:nvSpPr>
          <p:spPr>
            <a:xfrm>
              <a:off x="8126" y="7243"/>
              <a:ext cx="10159" cy="15"/>
            </a:xfrm>
            <a:custGeom>
              <a:avLst/>
              <a:gdLst>
                <a:gd name="sw" fmla="*/ 1 w 10158"/>
                <a:gd name="sh" fmla="*/ 1 h 15"/>
                <a:gd name="mins" fmla="min sw sh"/>
                <a:gd name="dsw" fmla="+- 0 sw mins"/>
                <a:gd name="dsh" fmla="+- 0 sh mins"/>
                <a:gd name="p0x0" fmla="*/ 10158 w 10158"/>
                <a:gd name="p0y0" fmla="*/ 15 h 15"/>
                <a:gd name="p0x1" fmla="*/ 0 w 10158"/>
                <a:gd name="p0y1" fmla="*/ 15 h 15"/>
                <a:gd name="p0x2" fmla="*/ 0 w 10158"/>
                <a:gd name="p0y2" fmla="*/ 0 h 15"/>
                <a:gd name="p0x3" fmla="*/ 10158 w 10158"/>
                <a:gd name="p0y3" fmla="*/ 0 h 15"/>
                <a:gd name="p0x4" fmla="*/ 10158 w 10158"/>
                <a:gd name="p0y4" fmla="*/ 15 h 15"/>
              </a:gdLst>
              <a:ahLst/>
              <a:cxnLst/>
              <a:pathLst>
                <a:path w="10159" h="15">
                  <a:moveTo>
                    <a:pt x="10159" y="0"/>
                  </a:moveTo>
                  <a:lnTo>
                    <a:pt x="10159" y="15"/>
                  </a:lnTo>
                  <a:lnTo>
                    <a:pt x="0" y="15"/>
                  </a:lnTo>
                  <a:lnTo>
                    <a:pt x="0" y="0"/>
                  </a:lnTo>
                  <a:lnTo>
                    <a:pt x="10159"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pic>
        <p:nvPicPr>
          <p:cNvPr id="32" name="图片 31" descr="d6cd8c5b-b4a8-11f1-bfc2-4260ea1a6739"/>
          <p:cNvPicPr/>
          <p:nvPr>
            <p:custDataLst>
              <p:tags r:id="rId21"/>
            </p:custDataLst>
          </p:nvPr>
        </p:nvPicPr>
        <p:blipFill>
          <a:blip r:embed="rId22">
            <a:extLst>
              <a:ext uri="{96DAC541-7B7A-43D3-8B79-37D633B846F1}">
                <asvg:svgBlip xmlns:asvg="http://schemas.microsoft.com/office/drawing/2016/SVG/main" r:embed="rId23"/>
              </a:ext>
            </a:extLst>
          </a:blip>
          <a:srcRect l="-360" t="-196" r="360" b="196"/>
          <a:stretch>
            <a:fillRect/>
          </a:stretch>
        </p:blipFill>
        <p:spPr>
          <a:xfrm>
            <a:off x="7908925" y="4332605"/>
            <a:ext cx="152400" cy="152400"/>
          </a:xfrm>
          <a:prstGeom prst="rect">
            <a:avLst/>
          </a:prstGeom>
        </p:spPr>
      </p:pic>
      <p:sp>
        <p:nvSpPr>
          <p:cNvPr id="34" name="文本框 33"/>
          <p:cNvSpPr txBox="1"/>
          <p:nvPr>
            <p:custDataLst>
              <p:tags r:id="rId24"/>
            </p:custDataLst>
          </p:nvPr>
        </p:nvSpPr>
        <p:spPr>
          <a:xfrm>
            <a:off x="8099975" y="4323378"/>
            <a:ext cx="914476" cy="200025"/>
          </a:xfrm>
          <a:prstGeom prst="rect">
            <a:avLst/>
          </a:prstGeom>
          <a:noFill/>
        </p:spPr>
        <p:txBody>
          <a:bodyPr wrap="square" lIns="0" tIns="0" rIns="0" bIns="0" rtlCol="0" anchor="t">
            <a:noAutofit/>
          </a:bodyPr>
          <a:p>
            <a:pPr algn="l"/>
            <a:r>
              <a:rPr sz="1200" b="1">
                <a:solidFill>
                  <a:schemeClr val="accent2">
                    <a:lumMod val="58502"/>
                  </a:schemeClr>
                </a:solidFill>
                <a:cs typeface="+mn-lt"/>
              </a:rPr>
              <a:t>全周期闭环</a:t>
            </a:r>
            <a:endParaRPr sz="1200" b="1">
              <a:solidFill>
                <a:schemeClr val="accent2">
                  <a:lumMod val="58502"/>
                </a:schemeClr>
              </a:solidFill>
              <a:cs typeface="+mn-lt"/>
            </a:endParaRPr>
          </a:p>
        </p:txBody>
      </p:sp>
      <p:sp>
        <p:nvSpPr>
          <p:cNvPr id="35" name="文本框 34"/>
          <p:cNvSpPr txBox="1"/>
          <p:nvPr>
            <p:custDataLst>
              <p:tags r:id="rId25"/>
            </p:custDataLst>
          </p:nvPr>
        </p:nvSpPr>
        <p:spPr>
          <a:xfrm>
            <a:off x="5274916" y="4959696"/>
            <a:ext cx="371551" cy="161925"/>
          </a:xfrm>
          <a:prstGeom prst="rect">
            <a:avLst/>
          </a:prstGeom>
          <a:noFill/>
        </p:spPr>
        <p:txBody>
          <a:bodyPr wrap="square" lIns="0" tIns="0" rIns="0" bIns="0" rtlCol="0" anchor="t">
            <a:noAutofit/>
          </a:bodyPr>
          <a:p>
            <a:pPr algn="l"/>
            <a:r>
              <a:rPr sz="975">
                <a:solidFill>
                  <a:srgbClr val="3D5A78"/>
                </a:solidFill>
                <a:cs typeface="+mn-lt"/>
              </a:rPr>
              <a:t>打通</a:t>
            </a:r>
            <a:endParaRPr sz="975">
              <a:solidFill>
                <a:srgbClr val="3D5A78"/>
              </a:solidFill>
              <a:cs typeface="+mn-lt"/>
            </a:endParaRPr>
          </a:p>
        </p:txBody>
      </p:sp>
      <p:sp>
        <p:nvSpPr>
          <p:cNvPr id="36" name="文本框 35"/>
          <p:cNvSpPr txBox="1"/>
          <p:nvPr>
            <p:custDataLst>
              <p:tags r:id="rId26"/>
            </p:custDataLst>
          </p:nvPr>
        </p:nvSpPr>
        <p:spPr>
          <a:xfrm>
            <a:off x="5560743" y="4931121"/>
            <a:ext cx="1676476" cy="200025"/>
          </a:xfrm>
          <a:prstGeom prst="rect">
            <a:avLst/>
          </a:prstGeom>
          <a:noFill/>
        </p:spPr>
        <p:txBody>
          <a:bodyPr wrap="square" lIns="0" tIns="0" rIns="0" bIns="0" rtlCol="0" anchor="t">
            <a:noAutofit/>
          </a:bodyPr>
          <a:p>
            <a:pPr algn="l"/>
            <a:r>
              <a:rPr sz="1200">
                <a:solidFill>
                  <a:schemeClr val="tx2"/>
                </a:solidFill>
                <a:cs typeface="+mn-lt"/>
              </a:rPr>
              <a:t>卫健、医保、民政数据</a:t>
            </a:r>
            <a:endParaRPr sz="1200">
              <a:solidFill>
                <a:schemeClr val="tx2"/>
              </a:solidFill>
              <a:cs typeface="+mn-lt"/>
            </a:endParaRPr>
          </a:p>
        </p:txBody>
      </p:sp>
      <p:sp>
        <p:nvSpPr>
          <p:cNvPr id="37" name="文本框 36"/>
          <p:cNvSpPr txBox="1"/>
          <p:nvPr>
            <p:custDataLst>
              <p:tags r:id="rId27"/>
            </p:custDataLst>
          </p:nvPr>
        </p:nvSpPr>
        <p:spPr>
          <a:xfrm>
            <a:off x="5274916" y="5188296"/>
            <a:ext cx="495376" cy="161925"/>
          </a:xfrm>
          <a:prstGeom prst="rect">
            <a:avLst/>
          </a:prstGeom>
          <a:noFill/>
        </p:spPr>
        <p:txBody>
          <a:bodyPr wrap="square" lIns="0" tIns="0" rIns="0" bIns="0" rtlCol="0" anchor="t">
            <a:noAutofit/>
          </a:bodyPr>
          <a:p>
            <a:pPr algn="l"/>
            <a:r>
              <a:rPr sz="975">
                <a:solidFill>
                  <a:srgbClr val="3D5A78"/>
                </a:solidFill>
                <a:cs typeface="+mn-lt"/>
              </a:rPr>
              <a:t>与医院</a:t>
            </a:r>
            <a:endParaRPr sz="975">
              <a:solidFill>
                <a:srgbClr val="3D5A78"/>
              </a:solidFill>
              <a:cs typeface="+mn-lt"/>
            </a:endParaRPr>
          </a:p>
        </p:txBody>
      </p:sp>
      <p:sp>
        <p:nvSpPr>
          <p:cNvPr id="38" name="文本框 37"/>
          <p:cNvSpPr txBox="1"/>
          <p:nvPr>
            <p:custDataLst>
              <p:tags r:id="rId28"/>
            </p:custDataLst>
          </p:nvPr>
        </p:nvSpPr>
        <p:spPr>
          <a:xfrm>
            <a:off x="5684568" y="5159721"/>
            <a:ext cx="1371676" cy="200025"/>
          </a:xfrm>
          <a:prstGeom prst="rect">
            <a:avLst/>
          </a:prstGeom>
          <a:noFill/>
        </p:spPr>
        <p:txBody>
          <a:bodyPr wrap="square" lIns="0" tIns="0" rIns="0" bIns="0" rtlCol="0" anchor="t">
            <a:noAutofit/>
          </a:bodyPr>
          <a:p>
            <a:pPr algn="l"/>
            <a:r>
              <a:rPr sz="1200">
                <a:solidFill>
                  <a:schemeClr val="tx2"/>
                </a:solidFill>
                <a:cs typeface="+mn-lt"/>
              </a:rPr>
              <a:t>电子病历互联互通</a:t>
            </a:r>
            <a:endParaRPr sz="1200">
              <a:solidFill>
                <a:schemeClr val="tx2"/>
              </a:solidFill>
              <a:cs typeface="+mn-lt"/>
            </a:endParaRPr>
          </a:p>
        </p:txBody>
      </p:sp>
      <p:sp>
        <p:nvSpPr>
          <p:cNvPr id="39" name="文本框 38"/>
          <p:cNvSpPr txBox="1"/>
          <p:nvPr>
            <p:custDataLst>
              <p:tags r:id="rId29"/>
            </p:custDataLst>
          </p:nvPr>
        </p:nvSpPr>
        <p:spPr>
          <a:xfrm>
            <a:off x="5274916" y="5478809"/>
            <a:ext cx="866851" cy="161925"/>
          </a:xfrm>
          <a:prstGeom prst="rect">
            <a:avLst/>
          </a:prstGeom>
          <a:noFill/>
        </p:spPr>
        <p:txBody>
          <a:bodyPr wrap="square" lIns="0" tIns="0" rIns="0" bIns="0" rtlCol="0" anchor="t">
            <a:noAutofit/>
          </a:bodyPr>
          <a:p>
            <a:pPr algn="l"/>
            <a:r>
              <a:rPr sz="975">
                <a:solidFill>
                  <a:srgbClr val="3D5A78"/>
                </a:solidFill>
                <a:cs typeface="+mn-lt"/>
              </a:rPr>
              <a:t>慢性病住院率</a:t>
            </a:r>
            <a:endParaRPr sz="975">
              <a:solidFill>
                <a:srgbClr val="3D5A78"/>
              </a:solidFill>
              <a:cs typeface="+mn-lt"/>
            </a:endParaRPr>
          </a:p>
        </p:txBody>
      </p:sp>
      <p:sp>
        <p:nvSpPr>
          <p:cNvPr id="40" name="文本框 39"/>
          <p:cNvSpPr txBox="1"/>
          <p:nvPr>
            <p:custDataLst>
              <p:tags r:id="rId30"/>
            </p:custDataLst>
          </p:nvPr>
        </p:nvSpPr>
        <p:spPr>
          <a:xfrm>
            <a:off x="6056043" y="5388321"/>
            <a:ext cx="2165966" cy="280988"/>
          </a:xfrm>
          <a:prstGeom prst="rect">
            <a:avLst/>
          </a:prstGeom>
          <a:noFill/>
        </p:spPr>
        <p:txBody>
          <a:bodyPr wrap="square" lIns="0" tIns="0" rIns="0" bIns="0" rtlCol="0" anchor="t">
            <a:noAutofit/>
          </a:bodyPr>
          <a:p>
            <a:pPr algn="l"/>
            <a:r>
              <a:rPr lang="zh-CN" altLang="en-US" sz="1650" b="1">
                <a:solidFill>
                  <a:srgbClr val="00B372"/>
                </a:solidFill>
                <a:cs typeface="+mn-lt"/>
              </a:rPr>
              <a:t>有望降低</a:t>
            </a:r>
            <a:r>
              <a:rPr lang="en-US" altLang="zh-CN" sz="1650" b="1">
                <a:solidFill>
                  <a:srgbClr val="00B372"/>
                </a:solidFill>
                <a:cs typeface="+mn-lt"/>
              </a:rPr>
              <a:t>15%—20%</a:t>
            </a:r>
            <a:endParaRPr lang="en-US" altLang="zh-CN" sz="1650" b="1">
              <a:solidFill>
                <a:srgbClr val="00B372"/>
              </a:solidFill>
              <a:cs typeface="+mn-lt"/>
            </a:endParaRPr>
          </a:p>
        </p:txBody>
      </p:sp>
      <p:sp>
        <p:nvSpPr>
          <p:cNvPr id="41" name="矩形 40"/>
          <p:cNvSpPr/>
          <p:nvPr>
            <p:custDataLst>
              <p:tags r:id="rId31"/>
            </p:custDataLst>
          </p:nvPr>
        </p:nvSpPr>
        <p:spPr>
          <a:xfrm>
            <a:off x="5274310" y="5707380"/>
            <a:ext cx="6222365"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文本框 41"/>
          <p:cNvSpPr txBox="1"/>
          <p:nvPr>
            <p:custDataLst>
              <p:tags r:id="rId32"/>
            </p:custDataLst>
          </p:nvPr>
        </p:nvSpPr>
        <p:spPr>
          <a:xfrm>
            <a:off x="5274916" y="5755034"/>
            <a:ext cx="6221759" cy="161925"/>
          </a:xfrm>
          <a:prstGeom prst="rect">
            <a:avLst/>
          </a:prstGeom>
          <a:noFill/>
        </p:spPr>
        <p:txBody>
          <a:bodyPr wrap="square" lIns="0" tIns="0" rIns="0" bIns="0" rtlCol="0" anchor="t">
            <a:noAutofit/>
          </a:bodyPr>
          <a:p>
            <a:pPr algn="l"/>
            <a:r>
              <a:rPr sz="975">
                <a:solidFill>
                  <a:srgbClr val="3D5A78"/>
                </a:solidFill>
                <a:cs typeface="+mn-lt"/>
              </a:rPr>
              <a:t>形成</a:t>
            </a:r>
            <a:endParaRPr sz="975">
              <a:solidFill>
                <a:srgbClr val="3D5A78"/>
              </a:solidFill>
              <a:cs typeface="+mn-lt"/>
            </a:endParaRPr>
          </a:p>
        </p:txBody>
      </p:sp>
      <p:sp>
        <p:nvSpPr>
          <p:cNvPr id="43" name="文本框 42"/>
          <p:cNvSpPr txBox="1"/>
          <p:nvPr>
            <p:custDataLst>
              <p:tags r:id="rId33"/>
            </p:custDataLst>
          </p:nvPr>
        </p:nvSpPr>
        <p:spPr>
          <a:xfrm>
            <a:off x="5274916" y="5945534"/>
            <a:ext cx="762076" cy="200025"/>
          </a:xfrm>
          <a:prstGeom prst="rect">
            <a:avLst/>
          </a:prstGeom>
          <a:noFill/>
        </p:spPr>
        <p:txBody>
          <a:bodyPr wrap="square" lIns="0" tIns="0" rIns="0" bIns="0" rtlCol="0" anchor="t">
            <a:noAutofit/>
          </a:bodyPr>
          <a:p>
            <a:pPr algn="l"/>
            <a:r>
              <a:rPr sz="1200" b="1">
                <a:solidFill>
                  <a:schemeClr val="tx2"/>
                </a:solidFill>
                <a:cs typeface="+mn-lt"/>
              </a:rPr>
              <a:t>院内治疗</a:t>
            </a:r>
            <a:endParaRPr sz="1200" b="1">
              <a:solidFill>
                <a:schemeClr val="tx2"/>
              </a:solidFill>
              <a:cs typeface="+mn-lt"/>
            </a:endParaRPr>
          </a:p>
        </p:txBody>
      </p:sp>
      <p:sp>
        <p:nvSpPr>
          <p:cNvPr id="44" name="文本框 43"/>
          <p:cNvSpPr txBox="1"/>
          <p:nvPr>
            <p:custDataLst>
              <p:tags r:id="rId34"/>
            </p:custDataLst>
          </p:nvPr>
        </p:nvSpPr>
        <p:spPr>
          <a:xfrm>
            <a:off x="5922693" y="5964584"/>
            <a:ext cx="247726" cy="161925"/>
          </a:xfrm>
          <a:prstGeom prst="rect">
            <a:avLst/>
          </a:prstGeom>
          <a:noFill/>
        </p:spPr>
        <p:txBody>
          <a:bodyPr wrap="square" lIns="0" tIns="0" rIns="0" bIns="0" rtlCol="0" anchor="t">
            <a:noAutofit/>
          </a:bodyPr>
          <a:p>
            <a:pPr algn="l"/>
            <a:r>
              <a:rPr sz="975" b="1">
                <a:solidFill>
                  <a:schemeClr val="accent1"/>
                </a:solidFill>
                <a:cs typeface="+mn-lt"/>
              </a:rPr>
              <a:t>→</a:t>
            </a:r>
            <a:endParaRPr sz="975" b="1">
              <a:solidFill>
                <a:schemeClr val="accent1"/>
              </a:solidFill>
              <a:cs typeface="+mn-lt"/>
            </a:endParaRPr>
          </a:p>
        </p:txBody>
      </p:sp>
      <p:sp>
        <p:nvSpPr>
          <p:cNvPr id="45" name="文本框 44"/>
          <p:cNvSpPr txBox="1"/>
          <p:nvPr>
            <p:custDataLst>
              <p:tags r:id="rId35"/>
            </p:custDataLst>
          </p:nvPr>
        </p:nvSpPr>
        <p:spPr>
          <a:xfrm>
            <a:off x="6084694" y="5945534"/>
            <a:ext cx="762076" cy="200025"/>
          </a:xfrm>
          <a:prstGeom prst="rect">
            <a:avLst/>
          </a:prstGeom>
          <a:noFill/>
        </p:spPr>
        <p:txBody>
          <a:bodyPr wrap="square" lIns="0" tIns="0" rIns="0" bIns="0" rtlCol="0" anchor="t">
            <a:noAutofit/>
          </a:bodyPr>
          <a:p>
            <a:pPr algn="l"/>
            <a:r>
              <a:rPr sz="1200" b="1">
                <a:solidFill>
                  <a:schemeClr val="tx2"/>
                </a:solidFill>
                <a:cs typeface="+mn-lt"/>
              </a:rPr>
              <a:t>院外监护</a:t>
            </a:r>
            <a:endParaRPr sz="1200" b="1">
              <a:solidFill>
                <a:schemeClr val="tx2"/>
              </a:solidFill>
              <a:cs typeface="+mn-lt"/>
            </a:endParaRPr>
          </a:p>
        </p:txBody>
      </p:sp>
      <p:sp>
        <p:nvSpPr>
          <p:cNvPr id="46" name="文本框 45"/>
          <p:cNvSpPr txBox="1"/>
          <p:nvPr>
            <p:custDataLst>
              <p:tags r:id="rId36"/>
            </p:custDataLst>
          </p:nvPr>
        </p:nvSpPr>
        <p:spPr>
          <a:xfrm>
            <a:off x="6732460" y="5964584"/>
            <a:ext cx="247726" cy="161925"/>
          </a:xfrm>
          <a:prstGeom prst="rect">
            <a:avLst/>
          </a:prstGeom>
          <a:noFill/>
        </p:spPr>
        <p:txBody>
          <a:bodyPr wrap="square" lIns="0" tIns="0" rIns="0" bIns="0" rtlCol="0" anchor="t">
            <a:noAutofit/>
          </a:bodyPr>
          <a:p>
            <a:pPr algn="l"/>
            <a:r>
              <a:rPr sz="975" b="1">
                <a:solidFill>
                  <a:schemeClr val="accent1"/>
                </a:solidFill>
                <a:cs typeface="+mn-lt"/>
              </a:rPr>
              <a:t>→</a:t>
            </a:r>
            <a:endParaRPr sz="975" b="1">
              <a:solidFill>
                <a:schemeClr val="accent1"/>
              </a:solidFill>
              <a:cs typeface="+mn-lt"/>
            </a:endParaRPr>
          </a:p>
        </p:txBody>
      </p:sp>
      <p:sp>
        <p:nvSpPr>
          <p:cNvPr id="47" name="文本框 46"/>
          <p:cNvSpPr txBox="1"/>
          <p:nvPr>
            <p:custDataLst>
              <p:tags r:id="rId37"/>
            </p:custDataLst>
          </p:nvPr>
        </p:nvSpPr>
        <p:spPr>
          <a:xfrm>
            <a:off x="6894461" y="5945534"/>
            <a:ext cx="762076" cy="200025"/>
          </a:xfrm>
          <a:prstGeom prst="rect">
            <a:avLst/>
          </a:prstGeom>
          <a:noFill/>
        </p:spPr>
        <p:txBody>
          <a:bodyPr wrap="square" lIns="0" tIns="0" rIns="0" bIns="0" rtlCol="0" anchor="t">
            <a:noAutofit/>
          </a:bodyPr>
          <a:p>
            <a:pPr algn="l"/>
            <a:r>
              <a:rPr sz="1200" b="1">
                <a:solidFill>
                  <a:schemeClr val="tx2"/>
                </a:solidFill>
                <a:cs typeface="+mn-lt"/>
              </a:rPr>
              <a:t>复诊预警</a:t>
            </a:r>
            <a:endParaRPr sz="1200" b="1">
              <a:solidFill>
                <a:schemeClr val="tx2"/>
              </a:solidFill>
              <a:cs typeface="+mn-lt"/>
            </a:endParaRPr>
          </a:p>
        </p:txBody>
      </p:sp>
      <p:sp>
        <p:nvSpPr>
          <p:cNvPr id="48" name="文本框 47"/>
          <p:cNvSpPr txBox="1"/>
          <p:nvPr>
            <p:custDataLst>
              <p:tags r:id="rId38"/>
            </p:custDataLst>
          </p:nvPr>
        </p:nvSpPr>
        <p:spPr>
          <a:xfrm>
            <a:off x="7542238" y="5964584"/>
            <a:ext cx="743026" cy="161925"/>
          </a:xfrm>
          <a:prstGeom prst="rect">
            <a:avLst/>
          </a:prstGeom>
          <a:noFill/>
        </p:spPr>
        <p:txBody>
          <a:bodyPr wrap="square" lIns="0" tIns="0" rIns="0" bIns="0" rtlCol="0" anchor="t">
            <a:noAutofit/>
          </a:bodyPr>
          <a:p>
            <a:pPr algn="l"/>
            <a:r>
              <a:rPr sz="975">
                <a:solidFill>
                  <a:srgbClr val="3D5A78"/>
                </a:solidFill>
                <a:cs typeface="+mn-lt"/>
              </a:rPr>
              <a:t>全周期闭环</a:t>
            </a:r>
            <a:endParaRPr sz="975">
              <a:solidFill>
                <a:srgbClr val="3D5A78"/>
              </a:solidFill>
              <a:cs typeface="+mn-lt"/>
            </a:endParaRPr>
          </a:p>
        </p:txBody>
      </p:sp>
      <p:pic>
        <p:nvPicPr>
          <p:cNvPr id="5" name="图片 4" descr="d6cd8b09-b4a8-11f1-bfc2-4260ea1a6739"/>
          <p:cNvPicPr>
            <a:picLocks noChangeAspect="1"/>
          </p:cNvPicPr>
          <p:nvPr>
            <p:custDataLst>
              <p:tags r:id="rId39"/>
            </p:custDataLst>
          </p:nvPr>
        </p:nvPicPr>
        <p:blipFill>
          <a:blip r:embed="rId40"/>
          <a:srcRect l="8013" t="-10" r="8025" b="12"/>
          <a:stretch>
            <a:fillRect/>
          </a:stretch>
        </p:blipFill>
        <p:spPr>
          <a:xfrm>
            <a:off x="571500" y="1340504"/>
            <a:ext cx="4312284" cy="5135861"/>
          </a:xfrm>
          <a:custGeom>
            <a:avLst/>
            <a:gdLst/>
            <a:ahLst/>
            <a:cxnLst>
              <a:cxn ang="3">
                <a:pos x="hc" y="t"/>
              </a:cxn>
              <a:cxn ang="cd2">
                <a:pos x="l" y="vc"/>
              </a:cxn>
              <a:cxn ang="cd4">
                <a:pos x="hc" y="b"/>
              </a:cxn>
              <a:cxn ang="0">
                <a:pos x="r" y="vc"/>
              </a:cxn>
            </a:cxnLst>
            <a:rect l="l" t="t" r="r" b="b"/>
            <a:pathLst>
              <a:path w="6791" h="8088">
                <a:moveTo>
                  <a:pt x="120" y="0"/>
                </a:moveTo>
                <a:lnTo>
                  <a:pt x="6671" y="0"/>
                </a:lnTo>
                <a:cubicBezTo>
                  <a:pt x="6737" y="0"/>
                  <a:pt x="6791" y="53"/>
                  <a:pt x="6791" y="119"/>
                </a:cubicBezTo>
                <a:lnTo>
                  <a:pt x="6791" y="7970"/>
                </a:lnTo>
                <a:cubicBezTo>
                  <a:pt x="6791" y="8030"/>
                  <a:pt x="6745" y="8080"/>
                  <a:pt x="6686" y="8088"/>
                </a:cubicBezTo>
                <a:lnTo>
                  <a:pt x="105" y="8088"/>
                </a:lnTo>
                <a:cubicBezTo>
                  <a:pt x="46" y="8080"/>
                  <a:pt x="0" y="8030"/>
                  <a:pt x="0" y="7969"/>
                </a:cubicBezTo>
                <a:lnTo>
                  <a:pt x="0" y="120"/>
                </a:lnTo>
                <a:cubicBezTo>
                  <a:pt x="0" y="54"/>
                  <a:pt x="54" y="0"/>
                  <a:pt x="120" y="0"/>
                </a:cubicBezTo>
                <a:close/>
              </a:path>
            </a:pathLst>
          </a:custGeom>
        </p:spPr>
      </p:pic>
      <p:sp>
        <p:nvSpPr>
          <p:cNvPr id="7" name="任意多边形 6"/>
          <p:cNvSpPr/>
          <p:nvPr>
            <p:custDataLst>
              <p:tags r:id="rId41"/>
            </p:custDataLst>
          </p:nvPr>
        </p:nvSpPr>
        <p:spPr>
          <a:xfrm>
            <a:off x="571500" y="5695950"/>
            <a:ext cx="4312285" cy="781031"/>
          </a:xfrm>
          <a:custGeom>
            <a:avLst/>
            <a:gdLst/>
            <a:ahLst/>
            <a:cxnLst>
              <a:cxn ang="3">
                <a:pos x="hc" y="t"/>
              </a:cxn>
              <a:cxn ang="cd2">
                <a:pos x="l" y="vc"/>
              </a:cxn>
              <a:cxn ang="cd4">
                <a:pos x="hc" y="b"/>
              </a:cxn>
              <a:cxn ang="0">
                <a:pos x="r" y="vc"/>
              </a:cxn>
            </a:cxnLst>
            <a:rect l="l" t="t" r="r" b="b"/>
            <a:pathLst>
              <a:path w="6791" h="1230">
                <a:moveTo>
                  <a:pt x="6791" y="0"/>
                </a:moveTo>
                <a:lnTo>
                  <a:pt x="6791" y="1110"/>
                </a:lnTo>
                <a:cubicBezTo>
                  <a:pt x="6791" y="1176"/>
                  <a:pt x="6737" y="1230"/>
                  <a:pt x="6671" y="1230"/>
                </a:cubicBezTo>
                <a:lnTo>
                  <a:pt x="120" y="1230"/>
                </a:lnTo>
                <a:cubicBezTo>
                  <a:pt x="54" y="1230"/>
                  <a:pt x="0" y="1176"/>
                  <a:pt x="0" y="1110"/>
                </a:cubicBezTo>
                <a:lnTo>
                  <a:pt x="0" y="0"/>
                </a:lnTo>
                <a:close/>
              </a:path>
            </a:pathLst>
          </a:custGeom>
          <a:gradFill>
            <a:gsLst>
              <a:gs pos="0">
                <a:srgbClr val="000000">
                  <a:alpha val="0"/>
                </a:srgbClr>
              </a:gs>
              <a:gs pos="100000">
                <a:srgbClr val="000000">
                  <a:alpha val="70196"/>
                </a:srgbClr>
              </a:gs>
            </a:gsLst>
            <a:lin ang="54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8" name="文本框 7"/>
          <p:cNvSpPr txBox="1"/>
          <p:nvPr>
            <p:custDataLst>
              <p:tags r:id="rId42"/>
            </p:custDataLst>
          </p:nvPr>
        </p:nvSpPr>
        <p:spPr>
          <a:xfrm>
            <a:off x="762000" y="5886450"/>
            <a:ext cx="3931891" cy="161925"/>
          </a:xfrm>
          <a:prstGeom prst="rect">
            <a:avLst/>
          </a:prstGeom>
          <a:noFill/>
        </p:spPr>
        <p:txBody>
          <a:bodyPr wrap="square" lIns="0" tIns="0" rIns="0" bIns="0" rtlCol="0" anchor="t">
            <a:noAutofit/>
          </a:bodyPr>
          <a:p>
            <a:pPr algn="l"/>
            <a:r>
              <a:rPr sz="975" b="1">
                <a:solidFill>
                  <a:srgbClr val="FFFFFF"/>
                </a:solidFill>
                <a:cs typeface="+mn-lt"/>
              </a:rPr>
              <a:t>智慧家庭养老床位</a:t>
            </a:r>
            <a:endParaRPr sz="975" b="1">
              <a:solidFill>
                <a:srgbClr val="FFFFFF"/>
              </a:solidFill>
              <a:cs typeface="+mn-lt"/>
            </a:endParaRPr>
          </a:p>
        </p:txBody>
      </p:sp>
      <p:sp>
        <p:nvSpPr>
          <p:cNvPr id="9" name="文本框 8"/>
          <p:cNvSpPr txBox="1"/>
          <p:nvPr>
            <p:custDataLst>
              <p:tags r:id="rId43"/>
            </p:custDataLst>
          </p:nvPr>
        </p:nvSpPr>
        <p:spPr>
          <a:xfrm>
            <a:off x="762000" y="6086475"/>
            <a:ext cx="3931891" cy="200025"/>
          </a:xfrm>
          <a:prstGeom prst="rect">
            <a:avLst/>
          </a:prstGeom>
          <a:noFill/>
        </p:spPr>
        <p:txBody>
          <a:bodyPr wrap="square" lIns="0" tIns="0" rIns="0" bIns="0" rtlCol="0" anchor="t">
            <a:noAutofit/>
          </a:bodyPr>
          <a:p>
            <a:pPr algn="l"/>
            <a:r>
              <a:rPr lang="zh-CN" altLang="en-US" sz="1200">
                <a:solidFill>
                  <a:srgbClr val="FFFFFF">
                    <a:alpha val="85098"/>
                  </a:srgbClr>
                </a:solidFill>
                <a:cs typeface="+mn-lt"/>
              </a:rPr>
              <a:t>智能床垫</a:t>
            </a:r>
            <a:r>
              <a:rPr lang="en-US" altLang="zh-CN" sz="1200">
                <a:solidFill>
                  <a:srgbClr val="FFFFFF">
                    <a:alpha val="85098"/>
                  </a:srgbClr>
                </a:solidFill>
                <a:cs typeface="+mn-lt"/>
              </a:rPr>
              <a:t> · </a:t>
            </a:r>
            <a:r>
              <a:rPr lang="zh-CN" altLang="en-US" sz="1200">
                <a:solidFill>
                  <a:srgbClr val="FFFFFF">
                    <a:alpha val="85098"/>
                  </a:srgbClr>
                </a:solidFill>
                <a:cs typeface="+mn-lt"/>
              </a:rPr>
              <a:t>毫米波雷达</a:t>
            </a:r>
            <a:r>
              <a:rPr lang="en-US" altLang="zh-CN" sz="1200">
                <a:solidFill>
                  <a:srgbClr val="FFFFFF">
                    <a:alpha val="85098"/>
                  </a:srgbClr>
                </a:solidFill>
                <a:cs typeface="+mn-lt"/>
              </a:rPr>
              <a:t> · </a:t>
            </a:r>
            <a:r>
              <a:rPr lang="zh-CN" altLang="en-US" sz="1200">
                <a:solidFill>
                  <a:srgbClr val="FFFFFF">
                    <a:alpha val="85098"/>
                  </a:srgbClr>
                </a:solidFill>
                <a:cs typeface="+mn-lt"/>
              </a:rPr>
              <a:t>智能药盒</a:t>
            </a:r>
            <a:r>
              <a:rPr lang="en-US" altLang="zh-CN" sz="1200">
                <a:solidFill>
                  <a:srgbClr val="FFFFFF">
                    <a:alpha val="85098"/>
                  </a:srgbClr>
                </a:solidFill>
                <a:cs typeface="+mn-lt"/>
              </a:rPr>
              <a:t> · 5G</a:t>
            </a:r>
            <a:r>
              <a:rPr lang="zh-CN" altLang="en-US" sz="1200">
                <a:solidFill>
                  <a:srgbClr val="FFFFFF">
                    <a:alpha val="85098"/>
                  </a:srgbClr>
                </a:solidFill>
                <a:cs typeface="+mn-lt"/>
              </a:rPr>
              <a:t>回传</a:t>
            </a:r>
            <a:endParaRPr lang="zh-CN" altLang="en-US" sz="1200">
              <a:solidFill>
                <a:srgbClr val="FFFFFF">
                  <a:alpha val="85098"/>
                </a:srgbClr>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医养协同让医疗与养老数据同源</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医养协同的实质，是把医疗的专业判断能力与养老的持续照护能力放在同一条数据链上。</a:t>
            </a:r>
            <a:endParaRPr sz="1200">
              <a:solidFill>
                <a:srgbClr val="3D5A78"/>
              </a:solidFill>
              <a:cs typeface="+mn-lt"/>
            </a:endParaRPr>
          </a:p>
        </p:txBody>
      </p:sp>
      <p:sp>
        <p:nvSpPr>
          <p:cNvPr id="5" name="任意多边形 4"/>
          <p:cNvSpPr/>
          <p:nvPr>
            <p:custDataLst>
              <p:tags r:id="rId3"/>
            </p:custDataLst>
          </p:nvPr>
        </p:nvSpPr>
        <p:spPr>
          <a:xfrm>
            <a:off x="575945" y="1345565"/>
            <a:ext cx="11039475" cy="5126355"/>
          </a:xfrm>
          <a:custGeom>
            <a:avLst/>
            <a:gdLst>
              <a:gd name="sw" fmla="*/ 1 w 17385"/>
              <a:gd name="sh" fmla="*/ 1 h 8073"/>
              <a:gd name="mins" fmla="min sw sh"/>
              <a:gd name="dsw" fmla="+- 0 sw mins"/>
              <a:gd name="dsh" fmla="+- 0 sh mins"/>
              <a:gd name="p0x0" fmla="*/ 210 w 17385"/>
              <a:gd name="p0y0" fmla="*/ 0 h 8073"/>
              <a:gd name="p0x1" fmla="*/ 17175 w 17385"/>
              <a:gd name="p0y1" fmla="*/ 0 h 8073"/>
              <a:gd name="p0x2" fmla="*/ 17290 w 17385"/>
              <a:gd name="p0y2" fmla="*/ 0 h 8073"/>
              <a:gd name="p0x3" fmla="*/ 17385 w 17385"/>
              <a:gd name="p0y3" fmla="*/ 94 h 8073"/>
              <a:gd name="p0x4" fmla="*/ 17385 w 17385"/>
              <a:gd name="p0y4" fmla="*/ 210 h 8073"/>
              <a:gd name="p0x5" fmla="*/ 17385 w 17385"/>
              <a:gd name="p0y5" fmla="*/ 7863 h 8073"/>
              <a:gd name="p0x6" fmla="*/ 17385 w 17385"/>
              <a:gd name="p0y6" fmla="*/ 7979 h 8073"/>
              <a:gd name="p0x7" fmla="*/ 17290 w 17385"/>
              <a:gd name="p0y7" fmla="*/ 8073 h 8073"/>
              <a:gd name="p0x8" fmla="*/ 17175 w 17385"/>
              <a:gd name="p0y8" fmla="*/ 8073 h 8073"/>
              <a:gd name="p0x9" fmla="*/ 210 w 17385"/>
              <a:gd name="p0y9" fmla="*/ 8073 h 8073"/>
              <a:gd name="p0x10" fmla="*/ 94 w 17385"/>
              <a:gd name="p0y10" fmla="*/ 8073 h 8073"/>
              <a:gd name="p0x11" fmla="*/ 0 w 17385"/>
              <a:gd name="p0y11" fmla="*/ 7979 h 8073"/>
              <a:gd name="p0x12" fmla="*/ 0 w 17385"/>
              <a:gd name="p0y12" fmla="*/ 7863 h 8073"/>
              <a:gd name="p0x13" fmla="*/ 0 w 17385"/>
              <a:gd name="p0y13" fmla="*/ 210 h 8073"/>
              <a:gd name="p0x14" fmla="*/ 0 w 17385"/>
              <a:gd name="p0y14" fmla="*/ 94 h 8073"/>
              <a:gd name="p0x15" fmla="*/ 94 w 17385"/>
              <a:gd name="p0y15" fmla="*/ 0 h 8073"/>
              <a:gd name="p0x16" fmla="*/ 210 w 1738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27" name="组合 26"/>
          <p:cNvGrpSpPr/>
          <p:nvPr/>
        </p:nvGrpSpPr>
        <p:grpSpPr>
          <a:xfrm>
            <a:off x="809625" y="1540510"/>
            <a:ext cx="10572750" cy="396240"/>
            <a:chOff x="1275" y="2426"/>
            <a:chExt cx="16650" cy="624"/>
          </a:xfrm>
        </p:grpSpPr>
        <p:sp>
          <p:nvSpPr>
            <p:cNvPr id="6" name="任意多边形 5"/>
            <p:cNvSpPr/>
            <p:nvPr>
              <p:custDataLst>
                <p:tags r:id="rId4"/>
              </p:custDataLst>
            </p:nvPr>
          </p:nvSpPr>
          <p:spPr>
            <a:xfrm>
              <a:off x="1275" y="2426"/>
              <a:ext cx="16650" cy="624"/>
            </a:xfrm>
            <a:custGeom>
              <a:avLst/>
              <a:gdLst>
                <a:gd name="sw" fmla="*/ 1 w 16650"/>
                <a:gd name="sh" fmla="*/ 1 h 623"/>
                <a:gd name="mins" fmla="min sw sh"/>
                <a:gd name="dsw" fmla="+- 0 sw mins"/>
                <a:gd name="dsh" fmla="+- 0 sh mins"/>
                <a:gd name="p0x0" fmla="*/ 0 w 16650"/>
                <a:gd name="p0y0" fmla="*/ 0 h 623"/>
                <a:gd name="p0x1" fmla="*/ 16650 w 16650"/>
                <a:gd name="p0y1" fmla="*/ 0 h 623"/>
                <a:gd name="p0x2" fmla="*/ 16650 w 16650"/>
                <a:gd name="p0y2" fmla="*/ 623 h 623"/>
                <a:gd name="p0x3" fmla="*/ 0 w 16650"/>
                <a:gd name="p0y3" fmla="*/ 623 h 623"/>
                <a:gd name="p0x4" fmla="*/ 0 w 16650"/>
                <a:gd name="p0y4" fmla="*/ 0 h 623"/>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1275" y="3035"/>
              <a:ext cx="16650" cy="15"/>
            </a:xfrm>
            <a:custGeom>
              <a:avLst/>
              <a:gdLst>
                <a:gd name="sw" fmla="*/ 1 w 16650"/>
                <a:gd name="sh" fmla="*/ 1 h 15"/>
                <a:gd name="mins" fmla="min sw sh"/>
                <a:gd name="dsw" fmla="+- 0 sw mins"/>
                <a:gd name="dsh" fmla="+- 0 sh mins"/>
                <a:gd name="p0x0" fmla="*/ 16650 w 16650"/>
                <a:gd name="p0y0" fmla="*/ 15 h 15"/>
                <a:gd name="p0x1" fmla="*/ 0 w 16650"/>
                <a:gd name="p0y1" fmla="*/ 15 h 15"/>
                <a:gd name="p0x2" fmla="*/ 0 w 16650"/>
                <a:gd name="p0y2" fmla="*/ 0 h 15"/>
                <a:gd name="p0x3" fmla="*/ 16650 w 16650"/>
                <a:gd name="p0y3" fmla="*/ 0 h 15"/>
                <a:gd name="p0x4" fmla="*/ 16650 w 16650"/>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6"/>
            </p:custDataLst>
          </p:nvPr>
        </p:nvSpPr>
        <p:spPr>
          <a:xfrm>
            <a:off x="809625" y="154368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custDataLst>
              <p:tags r:id="rId7"/>
            </p:custDataLst>
          </p:nvPr>
        </p:nvSpPr>
        <p:spPr>
          <a:xfrm>
            <a:off x="866699" y="1577207"/>
            <a:ext cx="304876" cy="200025"/>
          </a:xfrm>
          <a:prstGeom prst="rect">
            <a:avLst/>
          </a:prstGeom>
          <a:noFill/>
        </p:spPr>
        <p:txBody>
          <a:bodyPr wrap="square" lIns="0" tIns="0" rIns="0" bIns="0" rtlCol="0" anchor="ctr">
            <a:noAutofit/>
          </a:bodyPr>
          <a:p>
            <a:pPr algn="l"/>
            <a:r>
              <a:rPr sz="1200" b="1">
                <a:solidFill>
                  <a:schemeClr val="accent1">
                    <a:lumMod val="61640"/>
                  </a:schemeClr>
                </a:solidFill>
                <a:cs typeface="+mn-lt"/>
              </a:rPr>
              <a:t>问</a:t>
            </a:r>
            <a:endParaRPr sz="1200" b="1">
              <a:solidFill>
                <a:schemeClr val="accent1">
                  <a:lumMod val="61640"/>
                </a:schemeClr>
              </a:solidFill>
              <a:cs typeface="+mn-lt"/>
            </a:endParaRPr>
          </a:p>
        </p:txBody>
      </p:sp>
      <p:sp>
        <p:nvSpPr>
          <p:cNvPr id="11" name="文本框 10"/>
          <p:cNvSpPr txBox="1"/>
          <p:nvPr>
            <p:custDataLst>
              <p:tags r:id="rId8"/>
            </p:custDataLst>
          </p:nvPr>
        </p:nvSpPr>
        <p:spPr>
          <a:xfrm>
            <a:off x="1190625" y="1525800"/>
            <a:ext cx="1936252"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医养协同落地三问</a:t>
            </a:r>
            <a:endParaRPr sz="1650" b="1" spc="49">
              <a:solidFill>
                <a:srgbClr val="1A3E5C"/>
              </a:solidFill>
              <a:cs typeface="+mn-lt"/>
            </a:endParaRPr>
          </a:p>
        </p:txBody>
      </p:sp>
      <p:sp>
        <p:nvSpPr>
          <p:cNvPr id="12" name="任意多边形 11"/>
          <p:cNvSpPr/>
          <p:nvPr>
            <p:custDataLst>
              <p:tags r:id="rId9"/>
            </p:custDataLst>
          </p:nvPr>
        </p:nvSpPr>
        <p:spPr>
          <a:xfrm>
            <a:off x="814070" y="2512060"/>
            <a:ext cx="10563225" cy="673735"/>
          </a:xfrm>
          <a:custGeom>
            <a:avLst/>
            <a:gdLst>
              <a:gd name="sw" fmla="*/ 1 w 16635"/>
              <a:gd name="sh" fmla="*/ 1 h 1061"/>
              <a:gd name="mins" fmla="min sw sh"/>
              <a:gd name="dsw" fmla="+- 0 sw mins"/>
              <a:gd name="dsh" fmla="+- 0 sh mins"/>
              <a:gd name="p0x0" fmla="*/ 120 w 16635"/>
              <a:gd name="p0y0" fmla="*/ 0 h 1061"/>
              <a:gd name="p0x1" fmla="*/ 16515 w 16635"/>
              <a:gd name="p0y1" fmla="*/ 0 h 1061"/>
              <a:gd name="p0x2" fmla="*/ 16581 w 16635"/>
              <a:gd name="p0y2" fmla="*/ 0 h 1061"/>
              <a:gd name="p0x3" fmla="*/ 16635 w 16635"/>
              <a:gd name="p0y3" fmla="*/ 53 h 1061"/>
              <a:gd name="p0x4" fmla="*/ 16635 w 16635"/>
              <a:gd name="p0y4" fmla="*/ 120 h 1061"/>
              <a:gd name="p0x5" fmla="*/ 16635 w 16635"/>
              <a:gd name="p0y5" fmla="*/ 941 h 1061"/>
              <a:gd name="p0x6" fmla="*/ 16635 w 16635"/>
              <a:gd name="p0y6" fmla="*/ 1008 h 1061"/>
              <a:gd name="p0x7" fmla="*/ 16581 w 16635"/>
              <a:gd name="p0y7" fmla="*/ 1061 h 1061"/>
              <a:gd name="p0x8" fmla="*/ 16515 w 16635"/>
              <a:gd name="p0y8" fmla="*/ 1061 h 1061"/>
              <a:gd name="p0x9" fmla="*/ 120 w 16635"/>
              <a:gd name="p0y9" fmla="*/ 1061 h 1061"/>
              <a:gd name="p0x10" fmla="*/ 53 w 16635"/>
              <a:gd name="p0y10" fmla="*/ 1061 h 1061"/>
              <a:gd name="p0x11" fmla="*/ 0 w 16635"/>
              <a:gd name="p0y11" fmla="*/ 1008 h 1061"/>
              <a:gd name="p0x12" fmla="*/ 0 w 16635"/>
              <a:gd name="p0y12" fmla="*/ 941 h 1061"/>
              <a:gd name="p0x13" fmla="*/ 0 w 16635"/>
              <a:gd name="p0y13" fmla="*/ 120 h 1061"/>
              <a:gd name="p0x14" fmla="*/ 0 w 16635"/>
              <a:gd name="p0y14" fmla="*/ 53 h 1061"/>
              <a:gd name="p0x15" fmla="*/ 53 w 16635"/>
              <a:gd name="p0y15" fmla="*/ 0 h 1061"/>
              <a:gd name="p0x16" fmla="*/ 120 w 16635"/>
              <a:gd name="p0y16" fmla="*/ 0 h 106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10"/>
            </p:custDataLst>
          </p:nvPr>
        </p:nvSpPr>
        <p:spPr>
          <a:xfrm>
            <a:off x="1054100" y="2649855"/>
            <a:ext cx="367665" cy="236220"/>
          </a:xfrm>
          <a:custGeom>
            <a:avLst/>
            <a:gdLst>
              <a:gd name="sw" fmla="*/ 1 w 578"/>
              <a:gd name="sh" fmla="*/ 1 h 371"/>
              <a:gd name="mins" fmla="min sw sh"/>
              <a:gd name="dsw" fmla="+- 0 sw mins"/>
              <a:gd name="dsh" fmla="+- 0 sh mins"/>
              <a:gd name="p0x0" fmla="*/ 120 w 578"/>
              <a:gd name="p0y0" fmla="*/ 0 h 371"/>
              <a:gd name="p0x1" fmla="*/ 458 w 578"/>
              <a:gd name="p0y1" fmla="*/ 0 h 371"/>
              <a:gd name="p0x2" fmla="*/ 524 w 578"/>
              <a:gd name="p0y2" fmla="*/ 0 h 371"/>
              <a:gd name="p0x3" fmla="*/ 578 w 578"/>
              <a:gd name="p0y3" fmla="*/ 53 h 371"/>
              <a:gd name="p0x4" fmla="*/ 578 w 578"/>
              <a:gd name="p0y4" fmla="*/ 120 h 371"/>
              <a:gd name="p0x5" fmla="*/ 578 w 578"/>
              <a:gd name="p0y5" fmla="*/ 251 h 371"/>
              <a:gd name="p0x6" fmla="*/ 578 w 578"/>
              <a:gd name="p0y6" fmla="*/ 318 h 371"/>
              <a:gd name="p0x7" fmla="*/ 524 w 578"/>
              <a:gd name="p0y7" fmla="*/ 371 h 371"/>
              <a:gd name="p0x8" fmla="*/ 458 w 578"/>
              <a:gd name="p0y8" fmla="*/ 371 h 371"/>
              <a:gd name="p0x9" fmla="*/ 120 w 578"/>
              <a:gd name="p0y9" fmla="*/ 371 h 371"/>
              <a:gd name="p0x10" fmla="*/ 53 w 578"/>
              <a:gd name="p0y10" fmla="*/ 371 h 371"/>
              <a:gd name="p0x11" fmla="*/ 0 w 578"/>
              <a:gd name="p0y11" fmla="*/ 318 h 371"/>
              <a:gd name="p0x12" fmla="*/ 0 w 578"/>
              <a:gd name="p0y12" fmla="*/ 251 h 371"/>
              <a:gd name="p0x13" fmla="*/ 0 w 578"/>
              <a:gd name="p0y13" fmla="*/ 120 h 371"/>
              <a:gd name="p0x14" fmla="*/ 0 w 578"/>
              <a:gd name="p0y14" fmla="*/ 53 h 371"/>
              <a:gd name="p0x15" fmla="*/ 53 w 578"/>
              <a:gd name="p0y15" fmla="*/ 0 h 371"/>
              <a:gd name="p0x16" fmla="*/ 120 w 578"/>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1"/>
            </p:custDataLst>
          </p:nvPr>
        </p:nvSpPr>
        <p:spPr>
          <a:xfrm>
            <a:off x="1130799" y="2656856"/>
            <a:ext cx="367313"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Q1</a:t>
            </a:r>
            <a:endParaRPr sz="1200" b="1">
              <a:solidFill>
                <a:schemeClr val="accent1">
                  <a:lumMod val="61640"/>
                </a:schemeClr>
              </a:solidFill>
              <a:cs typeface="+mn-lt"/>
            </a:endParaRPr>
          </a:p>
        </p:txBody>
      </p:sp>
      <p:sp>
        <p:nvSpPr>
          <p:cNvPr id="15" name="文本框 14"/>
          <p:cNvSpPr txBox="1"/>
          <p:nvPr>
            <p:custDataLst>
              <p:tags r:id="rId12"/>
            </p:custDataLst>
          </p:nvPr>
        </p:nvSpPr>
        <p:spPr>
          <a:xfrm>
            <a:off x="1657350" y="2631138"/>
            <a:ext cx="9601200" cy="200025"/>
          </a:xfrm>
          <a:prstGeom prst="rect">
            <a:avLst/>
          </a:prstGeom>
          <a:noFill/>
        </p:spPr>
        <p:txBody>
          <a:bodyPr wrap="square" lIns="0" tIns="0" rIns="0" bIns="0" rtlCol="0" anchor="t">
            <a:noAutofit/>
          </a:bodyPr>
          <a:p>
            <a:pPr algn="l"/>
            <a:r>
              <a:rPr sz="1200" b="1">
                <a:solidFill>
                  <a:schemeClr val="tx2"/>
                </a:solidFill>
                <a:cs typeface="+mn-lt"/>
              </a:rPr>
              <a:t>落地关键是什么？</a:t>
            </a:r>
            <a:endParaRPr sz="1200" b="1">
              <a:solidFill>
                <a:schemeClr val="tx2"/>
              </a:solidFill>
              <a:cs typeface="+mn-lt"/>
            </a:endParaRPr>
          </a:p>
        </p:txBody>
      </p:sp>
      <p:sp>
        <p:nvSpPr>
          <p:cNvPr id="16" name="文本框 15"/>
          <p:cNvSpPr txBox="1"/>
          <p:nvPr>
            <p:custDataLst>
              <p:tags r:id="rId13"/>
            </p:custDataLst>
          </p:nvPr>
        </p:nvSpPr>
        <p:spPr>
          <a:xfrm>
            <a:off x="1657350" y="2858786"/>
            <a:ext cx="9601200" cy="211456"/>
          </a:xfrm>
          <a:prstGeom prst="rect">
            <a:avLst/>
          </a:prstGeom>
          <a:noFill/>
        </p:spPr>
        <p:txBody>
          <a:bodyPr wrap="square" lIns="0" tIns="0" rIns="0" bIns="0" rtlCol="0" anchor="t">
            <a:noAutofit/>
          </a:bodyPr>
          <a:p>
            <a:pPr algn="l">
              <a:lnSpc>
                <a:spcPct val="133000"/>
              </a:lnSpc>
            </a:pPr>
            <a:r>
              <a:rPr sz="975">
                <a:solidFill>
                  <a:srgbClr val="3D5A78"/>
                </a:solidFill>
                <a:cs typeface="+mn-lt"/>
              </a:rPr>
              <a:t>核心是</a:t>
            </a:r>
            <a:r>
              <a:rPr sz="975" b="1">
                <a:solidFill>
                  <a:schemeClr val="tx2"/>
                </a:solidFill>
                <a:cs typeface="+mn-lt"/>
              </a:rPr>
              <a:t>数据同源</a:t>
            </a:r>
            <a:r>
              <a:rPr sz="975">
                <a:solidFill>
                  <a:srgbClr val="3D5A78"/>
                </a:solidFill>
                <a:cs typeface="+mn-lt"/>
              </a:rPr>
              <a:t>。系统对接医院</a:t>
            </a:r>
            <a:r>
              <a:rPr sz="975" b="1">
                <a:solidFill>
                  <a:schemeClr val="tx2"/>
                </a:solidFill>
                <a:cs typeface="+mn-lt"/>
              </a:rPr>
              <a:t>电子病历系统</a:t>
            </a:r>
            <a:r>
              <a:rPr sz="975">
                <a:solidFill>
                  <a:srgbClr val="3D5A78"/>
                </a:solidFill>
                <a:cs typeface="+mn-lt"/>
              </a:rPr>
              <a:t>与</a:t>
            </a:r>
            <a:r>
              <a:rPr sz="975" b="1">
                <a:solidFill>
                  <a:schemeClr val="tx2"/>
                </a:solidFill>
                <a:cs typeface="+mn-lt"/>
              </a:rPr>
              <a:t>医保结算平台</a:t>
            </a:r>
            <a:r>
              <a:rPr sz="975">
                <a:solidFill>
                  <a:srgbClr val="3D5A78"/>
                </a:solidFill>
                <a:cs typeface="+mn-lt"/>
              </a:rPr>
              <a:t>，电子健康档案与监测数据实时双向打通，医生可直接调取长者连续体征与服药记录，无需重复问询。</a:t>
            </a:r>
            <a:endParaRPr sz="975">
              <a:solidFill>
                <a:srgbClr val="3D5A78"/>
              </a:solidFill>
              <a:cs typeface="+mn-lt"/>
            </a:endParaRPr>
          </a:p>
        </p:txBody>
      </p:sp>
      <p:sp>
        <p:nvSpPr>
          <p:cNvPr id="17" name="任意多边形 16"/>
          <p:cNvSpPr/>
          <p:nvPr>
            <p:custDataLst>
              <p:tags r:id="rId14"/>
            </p:custDataLst>
          </p:nvPr>
        </p:nvSpPr>
        <p:spPr>
          <a:xfrm>
            <a:off x="814070" y="3727450"/>
            <a:ext cx="10563225" cy="674370"/>
          </a:xfrm>
          <a:custGeom>
            <a:avLst/>
            <a:gdLst>
              <a:gd name="sw" fmla="*/ 1 w 16635"/>
              <a:gd name="sh" fmla="*/ 1 h 1061"/>
              <a:gd name="mins" fmla="min sw sh"/>
              <a:gd name="dsw" fmla="+- 0 sw mins"/>
              <a:gd name="dsh" fmla="+- 0 sh mins"/>
              <a:gd name="p0x0" fmla="*/ 120 w 16635"/>
              <a:gd name="p0y0" fmla="*/ 0 h 1061"/>
              <a:gd name="p0x1" fmla="*/ 16515 w 16635"/>
              <a:gd name="p0y1" fmla="*/ 0 h 1061"/>
              <a:gd name="p0x2" fmla="*/ 16581 w 16635"/>
              <a:gd name="p0y2" fmla="*/ 0 h 1061"/>
              <a:gd name="p0x3" fmla="*/ 16635 w 16635"/>
              <a:gd name="p0y3" fmla="*/ 53 h 1061"/>
              <a:gd name="p0x4" fmla="*/ 16635 w 16635"/>
              <a:gd name="p0y4" fmla="*/ 120 h 1061"/>
              <a:gd name="p0x5" fmla="*/ 16635 w 16635"/>
              <a:gd name="p0y5" fmla="*/ 941 h 1061"/>
              <a:gd name="p0x6" fmla="*/ 16635 w 16635"/>
              <a:gd name="p0y6" fmla="*/ 1008 h 1061"/>
              <a:gd name="p0x7" fmla="*/ 16581 w 16635"/>
              <a:gd name="p0y7" fmla="*/ 1061 h 1061"/>
              <a:gd name="p0x8" fmla="*/ 16515 w 16635"/>
              <a:gd name="p0y8" fmla="*/ 1061 h 1061"/>
              <a:gd name="p0x9" fmla="*/ 120 w 16635"/>
              <a:gd name="p0y9" fmla="*/ 1061 h 1061"/>
              <a:gd name="p0x10" fmla="*/ 53 w 16635"/>
              <a:gd name="p0y10" fmla="*/ 1061 h 1061"/>
              <a:gd name="p0x11" fmla="*/ 0 w 16635"/>
              <a:gd name="p0y11" fmla="*/ 1008 h 1061"/>
              <a:gd name="p0x12" fmla="*/ 0 w 16635"/>
              <a:gd name="p0y12" fmla="*/ 941 h 1061"/>
              <a:gd name="p0x13" fmla="*/ 0 w 16635"/>
              <a:gd name="p0y13" fmla="*/ 120 h 1061"/>
              <a:gd name="p0x14" fmla="*/ 0 w 16635"/>
              <a:gd name="p0y14" fmla="*/ 53 h 1061"/>
              <a:gd name="p0x15" fmla="*/ 53 w 16635"/>
              <a:gd name="p0y15" fmla="*/ 0 h 1061"/>
              <a:gd name="p0x16" fmla="*/ 120 w 16635"/>
              <a:gd name="p0y16" fmla="*/ 0 h 106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任意多边形 17"/>
          <p:cNvSpPr/>
          <p:nvPr>
            <p:custDataLst>
              <p:tags r:id="rId15"/>
            </p:custDataLst>
          </p:nvPr>
        </p:nvSpPr>
        <p:spPr>
          <a:xfrm>
            <a:off x="1054100" y="3865880"/>
            <a:ext cx="367665" cy="236220"/>
          </a:xfrm>
          <a:custGeom>
            <a:avLst/>
            <a:gdLst>
              <a:gd name="sw" fmla="*/ 1 w 578"/>
              <a:gd name="sh" fmla="*/ 1 h 371"/>
              <a:gd name="mins" fmla="min sw sh"/>
              <a:gd name="dsw" fmla="+- 0 sw mins"/>
              <a:gd name="dsh" fmla="+- 0 sh mins"/>
              <a:gd name="p0x0" fmla="*/ 120 w 578"/>
              <a:gd name="p0y0" fmla="*/ 0 h 371"/>
              <a:gd name="p0x1" fmla="*/ 458 w 578"/>
              <a:gd name="p0y1" fmla="*/ 0 h 371"/>
              <a:gd name="p0x2" fmla="*/ 524 w 578"/>
              <a:gd name="p0y2" fmla="*/ 0 h 371"/>
              <a:gd name="p0x3" fmla="*/ 578 w 578"/>
              <a:gd name="p0y3" fmla="*/ 53 h 371"/>
              <a:gd name="p0x4" fmla="*/ 578 w 578"/>
              <a:gd name="p0y4" fmla="*/ 120 h 371"/>
              <a:gd name="p0x5" fmla="*/ 578 w 578"/>
              <a:gd name="p0y5" fmla="*/ 251 h 371"/>
              <a:gd name="p0x6" fmla="*/ 578 w 578"/>
              <a:gd name="p0y6" fmla="*/ 318 h 371"/>
              <a:gd name="p0x7" fmla="*/ 524 w 578"/>
              <a:gd name="p0y7" fmla="*/ 371 h 371"/>
              <a:gd name="p0x8" fmla="*/ 458 w 578"/>
              <a:gd name="p0y8" fmla="*/ 371 h 371"/>
              <a:gd name="p0x9" fmla="*/ 120 w 578"/>
              <a:gd name="p0y9" fmla="*/ 371 h 371"/>
              <a:gd name="p0x10" fmla="*/ 53 w 578"/>
              <a:gd name="p0y10" fmla="*/ 371 h 371"/>
              <a:gd name="p0x11" fmla="*/ 0 w 578"/>
              <a:gd name="p0y11" fmla="*/ 318 h 371"/>
              <a:gd name="p0x12" fmla="*/ 0 w 578"/>
              <a:gd name="p0y12" fmla="*/ 251 h 371"/>
              <a:gd name="p0x13" fmla="*/ 0 w 578"/>
              <a:gd name="p0y13" fmla="*/ 120 h 371"/>
              <a:gd name="p0x14" fmla="*/ 0 w 578"/>
              <a:gd name="p0y14" fmla="*/ 53 h 371"/>
              <a:gd name="p0x15" fmla="*/ 53 w 578"/>
              <a:gd name="p0y15" fmla="*/ 0 h 371"/>
              <a:gd name="p0x16" fmla="*/ 120 w 578"/>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文本框 18"/>
          <p:cNvSpPr txBox="1"/>
          <p:nvPr>
            <p:custDataLst>
              <p:tags r:id="rId16"/>
            </p:custDataLst>
          </p:nvPr>
        </p:nvSpPr>
        <p:spPr>
          <a:xfrm>
            <a:off x="1130799" y="3872703"/>
            <a:ext cx="367313"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Q2</a:t>
            </a:r>
            <a:endParaRPr sz="1200" b="1">
              <a:solidFill>
                <a:schemeClr val="accent1">
                  <a:lumMod val="61640"/>
                </a:schemeClr>
              </a:solidFill>
              <a:cs typeface="+mn-lt"/>
            </a:endParaRPr>
          </a:p>
        </p:txBody>
      </p:sp>
      <p:sp>
        <p:nvSpPr>
          <p:cNvPr id="20" name="文本框 19"/>
          <p:cNvSpPr txBox="1"/>
          <p:nvPr>
            <p:custDataLst>
              <p:tags r:id="rId17"/>
            </p:custDataLst>
          </p:nvPr>
        </p:nvSpPr>
        <p:spPr>
          <a:xfrm>
            <a:off x="1657350" y="3846986"/>
            <a:ext cx="9601200" cy="200025"/>
          </a:xfrm>
          <a:prstGeom prst="rect">
            <a:avLst/>
          </a:prstGeom>
          <a:noFill/>
        </p:spPr>
        <p:txBody>
          <a:bodyPr wrap="square" lIns="0" tIns="0" rIns="0" bIns="0" rtlCol="0" anchor="t">
            <a:noAutofit/>
          </a:bodyPr>
          <a:p>
            <a:pPr algn="l"/>
            <a:r>
              <a:rPr sz="1200" b="1">
                <a:solidFill>
                  <a:schemeClr val="tx2"/>
                </a:solidFill>
                <a:cs typeface="+mn-lt"/>
              </a:rPr>
              <a:t>远程就医怎么实现？</a:t>
            </a:r>
            <a:endParaRPr sz="1200" b="1">
              <a:solidFill>
                <a:schemeClr val="tx2"/>
              </a:solidFill>
              <a:cs typeface="+mn-lt"/>
            </a:endParaRPr>
          </a:p>
        </p:txBody>
      </p:sp>
      <p:sp>
        <p:nvSpPr>
          <p:cNvPr id="21" name="文本框 20"/>
          <p:cNvSpPr txBox="1"/>
          <p:nvPr>
            <p:custDataLst>
              <p:tags r:id="rId18"/>
            </p:custDataLst>
          </p:nvPr>
        </p:nvSpPr>
        <p:spPr>
          <a:xfrm>
            <a:off x="1657350" y="4074633"/>
            <a:ext cx="9601200" cy="211455"/>
          </a:xfrm>
          <a:prstGeom prst="rect">
            <a:avLst/>
          </a:prstGeom>
          <a:noFill/>
        </p:spPr>
        <p:txBody>
          <a:bodyPr wrap="square" lIns="0" tIns="0" rIns="0" bIns="0" rtlCol="0" anchor="t">
            <a:noAutofit/>
          </a:bodyPr>
          <a:p>
            <a:pPr algn="l">
              <a:lnSpc>
                <a:spcPct val="133000"/>
              </a:lnSpc>
            </a:pPr>
            <a:r>
              <a:rPr sz="975" b="1">
                <a:solidFill>
                  <a:schemeClr val="tx2"/>
                </a:solidFill>
                <a:cs typeface="+mn-lt"/>
              </a:rPr>
              <a:t>远程问诊模块</a:t>
            </a:r>
            <a:r>
              <a:rPr sz="975">
                <a:solidFill>
                  <a:srgbClr val="3D5A78"/>
                </a:solidFill>
                <a:cs typeface="+mn-lt"/>
              </a:rPr>
              <a:t>让长者足不出户获得</a:t>
            </a:r>
            <a:r>
              <a:rPr sz="975" b="1">
                <a:solidFill>
                  <a:schemeClr val="tx2"/>
                </a:solidFill>
                <a:cs typeface="+mn-lt"/>
              </a:rPr>
              <a:t>专科诊疗建议</a:t>
            </a:r>
            <a:r>
              <a:rPr sz="975">
                <a:solidFill>
                  <a:srgbClr val="3D5A78"/>
                </a:solidFill>
                <a:cs typeface="+mn-lt"/>
              </a:rPr>
              <a:t>，</a:t>
            </a:r>
            <a:r>
              <a:rPr sz="975" b="1">
                <a:solidFill>
                  <a:schemeClr val="tx2"/>
                </a:solidFill>
                <a:cs typeface="+mn-lt"/>
              </a:rPr>
              <a:t>电子处方直接流转</a:t>
            </a:r>
            <a:r>
              <a:rPr sz="975">
                <a:solidFill>
                  <a:srgbClr val="3D5A78"/>
                </a:solidFill>
                <a:cs typeface="+mn-lt"/>
              </a:rPr>
              <a:t>。</a:t>
            </a:r>
            <a:endParaRPr sz="975">
              <a:solidFill>
                <a:srgbClr val="3D5A78"/>
              </a:solidFill>
              <a:cs typeface="+mn-lt"/>
            </a:endParaRPr>
          </a:p>
        </p:txBody>
      </p:sp>
      <p:sp>
        <p:nvSpPr>
          <p:cNvPr id="22" name="任意多边形 21"/>
          <p:cNvSpPr/>
          <p:nvPr>
            <p:custDataLst>
              <p:tags r:id="rId19"/>
            </p:custDataLst>
          </p:nvPr>
        </p:nvSpPr>
        <p:spPr>
          <a:xfrm>
            <a:off x="814070" y="4943475"/>
            <a:ext cx="10563225" cy="872490"/>
          </a:xfrm>
          <a:custGeom>
            <a:avLst/>
            <a:gdLst>
              <a:gd name="sw" fmla="*/ 1 w 16635"/>
              <a:gd name="sh" fmla="*/ 1 h 1373"/>
              <a:gd name="mins" fmla="min sw sh"/>
              <a:gd name="dsw" fmla="+- 0 sw mins"/>
              <a:gd name="dsh" fmla="+- 0 sh mins"/>
              <a:gd name="p0x0" fmla="*/ 120 w 16635"/>
              <a:gd name="p0y0" fmla="*/ 0 h 1373"/>
              <a:gd name="p0x1" fmla="*/ 16515 w 16635"/>
              <a:gd name="p0y1" fmla="*/ 0 h 1373"/>
              <a:gd name="p0x2" fmla="*/ 16581 w 16635"/>
              <a:gd name="p0y2" fmla="*/ 0 h 1373"/>
              <a:gd name="p0x3" fmla="*/ 16635 w 16635"/>
              <a:gd name="p0y3" fmla="*/ 53 h 1373"/>
              <a:gd name="p0x4" fmla="*/ 16635 w 16635"/>
              <a:gd name="p0y4" fmla="*/ 120 h 1373"/>
              <a:gd name="p0x5" fmla="*/ 16635 w 16635"/>
              <a:gd name="p0y5" fmla="*/ 1253 h 1373"/>
              <a:gd name="p0x6" fmla="*/ 16635 w 16635"/>
              <a:gd name="p0y6" fmla="*/ 1320 h 1373"/>
              <a:gd name="p0x7" fmla="*/ 16581 w 16635"/>
              <a:gd name="p0y7" fmla="*/ 1373 h 1373"/>
              <a:gd name="p0x8" fmla="*/ 16515 w 16635"/>
              <a:gd name="p0y8" fmla="*/ 1373 h 1373"/>
              <a:gd name="p0x9" fmla="*/ 120 w 16635"/>
              <a:gd name="p0y9" fmla="*/ 1373 h 1373"/>
              <a:gd name="p0x10" fmla="*/ 53 w 16635"/>
              <a:gd name="p0y10" fmla="*/ 1373 h 1373"/>
              <a:gd name="p0x11" fmla="*/ 0 w 16635"/>
              <a:gd name="p0y11" fmla="*/ 1320 h 1373"/>
              <a:gd name="p0x12" fmla="*/ 0 w 16635"/>
              <a:gd name="p0y12" fmla="*/ 1253 h 1373"/>
              <a:gd name="p0x13" fmla="*/ 0 w 16635"/>
              <a:gd name="p0y13" fmla="*/ 120 h 1373"/>
              <a:gd name="p0x14" fmla="*/ 0 w 16635"/>
              <a:gd name="p0y14" fmla="*/ 53 h 1373"/>
              <a:gd name="p0x15" fmla="*/ 53 w 16635"/>
              <a:gd name="p0y15" fmla="*/ 0 h 1373"/>
              <a:gd name="p0x16" fmla="*/ 120 w 16635"/>
              <a:gd name="p0y16" fmla="*/ 0 h 13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20"/>
            </p:custDataLst>
          </p:nvPr>
        </p:nvSpPr>
        <p:spPr>
          <a:xfrm>
            <a:off x="1054100" y="5081270"/>
            <a:ext cx="367665" cy="236220"/>
          </a:xfrm>
          <a:custGeom>
            <a:avLst/>
            <a:gdLst>
              <a:gd name="sw" fmla="*/ 1 w 578"/>
              <a:gd name="sh" fmla="*/ 1 h 371"/>
              <a:gd name="mins" fmla="min sw sh"/>
              <a:gd name="dsw" fmla="+- 0 sw mins"/>
              <a:gd name="dsh" fmla="+- 0 sh mins"/>
              <a:gd name="p0x0" fmla="*/ 120 w 578"/>
              <a:gd name="p0y0" fmla="*/ 0 h 371"/>
              <a:gd name="p0x1" fmla="*/ 458 w 578"/>
              <a:gd name="p0y1" fmla="*/ 0 h 371"/>
              <a:gd name="p0x2" fmla="*/ 524 w 578"/>
              <a:gd name="p0y2" fmla="*/ 0 h 371"/>
              <a:gd name="p0x3" fmla="*/ 578 w 578"/>
              <a:gd name="p0y3" fmla="*/ 53 h 371"/>
              <a:gd name="p0x4" fmla="*/ 578 w 578"/>
              <a:gd name="p0y4" fmla="*/ 120 h 371"/>
              <a:gd name="p0x5" fmla="*/ 578 w 578"/>
              <a:gd name="p0y5" fmla="*/ 251 h 371"/>
              <a:gd name="p0x6" fmla="*/ 578 w 578"/>
              <a:gd name="p0y6" fmla="*/ 318 h 371"/>
              <a:gd name="p0x7" fmla="*/ 524 w 578"/>
              <a:gd name="p0y7" fmla="*/ 371 h 371"/>
              <a:gd name="p0x8" fmla="*/ 458 w 578"/>
              <a:gd name="p0y8" fmla="*/ 371 h 371"/>
              <a:gd name="p0x9" fmla="*/ 120 w 578"/>
              <a:gd name="p0y9" fmla="*/ 371 h 371"/>
              <a:gd name="p0x10" fmla="*/ 53 w 578"/>
              <a:gd name="p0y10" fmla="*/ 371 h 371"/>
              <a:gd name="p0x11" fmla="*/ 0 w 578"/>
              <a:gd name="p0y11" fmla="*/ 318 h 371"/>
              <a:gd name="p0x12" fmla="*/ 0 w 578"/>
              <a:gd name="p0y12" fmla="*/ 251 h 371"/>
              <a:gd name="p0x13" fmla="*/ 0 w 578"/>
              <a:gd name="p0y13" fmla="*/ 120 h 371"/>
              <a:gd name="p0x14" fmla="*/ 0 w 578"/>
              <a:gd name="p0y14" fmla="*/ 53 h 371"/>
              <a:gd name="p0x15" fmla="*/ 53 w 578"/>
              <a:gd name="p0y15" fmla="*/ 0 h 371"/>
              <a:gd name="p0x16" fmla="*/ 120 w 578"/>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custDataLst>
              <p:tags r:id="rId21"/>
            </p:custDataLst>
          </p:nvPr>
        </p:nvSpPr>
        <p:spPr>
          <a:xfrm>
            <a:off x="1130799" y="5088550"/>
            <a:ext cx="367313"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Q3</a:t>
            </a:r>
            <a:endParaRPr sz="1200" b="1">
              <a:solidFill>
                <a:schemeClr val="accent1">
                  <a:lumMod val="61640"/>
                </a:schemeClr>
              </a:solidFill>
              <a:cs typeface="+mn-lt"/>
            </a:endParaRPr>
          </a:p>
        </p:txBody>
      </p:sp>
      <p:sp>
        <p:nvSpPr>
          <p:cNvPr id="25" name="文本框 24"/>
          <p:cNvSpPr txBox="1"/>
          <p:nvPr>
            <p:custDataLst>
              <p:tags r:id="rId22"/>
            </p:custDataLst>
          </p:nvPr>
        </p:nvSpPr>
        <p:spPr>
          <a:xfrm>
            <a:off x="1657350" y="5062833"/>
            <a:ext cx="9601200" cy="200025"/>
          </a:xfrm>
          <a:prstGeom prst="rect">
            <a:avLst/>
          </a:prstGeom>
          <a:noFill/>
        </p:spPr>
        <p:txBody>
          <a:bodyPr wrap="square" lIns="0" tIns="0" rIns="0" bIns="0" rtlCol="0" anchor="t">
            <a:noAutofit/>
          </a:bodyPr>
          <a:p>
            <a:pPr algn="l"/>
            <a:r>
              <a:rPr sz="1200" b="1">
                <a:solidFill>
                  <a:schemeClr val="tx2"/>
                </a:solidFill>
                <a:cs typeface="+mn-lt"/>
              </a:rPr>
              <a:t>机构侧如何实践？</a:t>
            </a:r>
            <a:endParaRPr sz="1200" b="1">
              <a:solidFill>
                <a:schemeClr val="tx2"/>
              </a:solidFill>
              <a:cs typeface="+mn-lt"/>
            </a:endParaRPr>
          </a:p>
        </p:txBody>
      </p:sp>
      <p:sp>
        <p:nvSpPr>
          <p:cNvPr id="26" name="文本框 25"/>
          <p:cNvSpPr txBox="1"/>
          <p:nvPr>
            <p:custDataLst>
              <p:tags r:id="rId23"/>
            </p:custDataLst>
          </p:nvPr>
        </p:nvSpPr>
        <p:spPr>
          <a:xfrm>
            <a:off x="1657350" y="5290480"/>
            <a:ext cx="9601200" cy="409547"/>
          </a:xfrm>
          <a:prstGeom prst="rect">
            <a:avLst/>
          </a:prstGeom>
          <a:noFill/>
        </p:spPr>
        <p:txBody>
          <a:bodyPr wrap="square" lIns="0" tIns="0" rIns="0" bIns="0" rtlCol="0" anchor="t">
            <a:noAutofit/>
          </a:bodyPr>
          <a:p>
            <a:pPr algn="l">
              <a:lnSpc>
                <a:spcPct val="133000"/>
              </a:lnSpc>
            </a:pPr>
            <a:r>
              <a:rPr sz="975">
                <a:solidFill>
                  <a:srgbClr val="3D5A78"/>
                </a:solidFill>
                <a:cs typeface="+mn-lt"/>
              </a:rPr>
              <a:t>深圳龙岗区养老护理院作为</a:t>
            </a:r>
            <a:r>
              <a:rPr sz="975" b="1">
                <a:solidFill>
                  <a:schemeClr val="tx2"/>
                </a:solidFill>
                <a:cs typeface="+mn-lt"/>
              </a:rPr>
              <a:t>深圳首家全场景鸿蒙智慧养老护理院</a:t>
            </a:r>
            <a:r>
              <a:rPr sz="975">
                <a:solidFill>
                  <a:srgbClr val="3D5A78"/>
                </a:solidFill>
                <a:cs typeface="+mn-lt"/>
              </a:rPr>
              <a:t>，以鸿蒙康养智联底座连接多个智能系统，长者通过</a:t>
            </a:r>
            <a:r>
              <a:rPr sz="975" b="1">
                <a:solidFill>
                  <a:schemeClr val="tx2"/>
                </a:solidFill>
                <a:cs typeface="+mn-lt"/>
              </a:rPr>
              <a:t>智能交互屏</a:t>
            </a:r>
            <a:r>
              <a:rPr sz="975">
                <a:solidFill>
                  <a:srgbClr val="3D5A78"/>
                </a:solidFill>
                <a:cs typeface="+mn-lt"/>
              </a:rPr>
              <a:t>语音控制家电、一键召唤护理，并支持居家与机构养老</a:t>
            </a:r>
            <a:r>
              <a:rPr sz="975" b="1">
                <a:solidFill>
                  <a:schemeClr val="tx2"/>
                </a:solidFill>
                <a:cs typeface="+mn-lt"/>
              </a:rPr>
              <a:t>双向转介</a:t>
            </a:r>
            <a:r>
              <a:rPr sz="975">
                <a:solidFill>
                  <a:srgbClr val="3D5A78"/>
                </a:solidFill>
                <a:cs typeface="+mn-lt"/>
              </a:rPr>
              <a:t>。</a:t>
            </a:r>
            <a:endParaRPr sz="975">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智慧床垫与定位守护失智长者</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1500" y="1058545"/>
            <a:ext cx="11049000" cy="496570"/>
          </a:xfrm>
          <a:custGeom>
            <a:avLst/>
            <a:gdLst>
              <a:gd name="sw" fmla="*/ 1 w 17400"/>
              <a:gd name="sh" fmla="*/ 1 h 781"/>
              <a:gd name="mins" fmla="min sw sh"/>
              <a:gd name="dsw" fmla="+- 0 sw mins"/>
              <a:gd name="dsh" fmla="+- 0 sh mins"/>
              <a:gd name="p0x0" fmla="*/ 210 w 17400"/>
              <a:gd name="p0y0" fmla="*/ 0 h 781"/>
              <a:gd name="p0x1" fmla="*/ 17190 w 17400"/>
              <a:gd name="p0y1" fmla="*/ 0 h 781"/>
              <a:gd name="p0x2" fmla="*/ 17305 w 17400"/>
              <a:gd name="p0y2" fmla="*/ 0 h 781"/>
              <a:gd name="p0x3" fmla="*/ 17400 w 17400"/>
              <a:gd name="p0y3" fmla="*/ 94 h 781"/>
              <a:gd name="p0x4" fmla="*/ 17400 w 17400"/>
              <a:gd name="p0y4" fmla="*/ 210 h 781"/>
              <a:gd name="p0x5" fmla="*/ 17400 w 17400"/>
              <a:gd name="p0y5" fmla="*/ 571 h 781"/>
              <a:gd name="p0x6" fmla="*/ 17400 w 17400"/>
              <a:gd name="p0y6" fmla="*/ 687 h 781"/>
              <a:gd name="p0x7" fmla="*/ 17305 w 17400"/>
              <a:gd name="p0y7" fmla="*/ 781 h 781"/>
              <a:gd name="p0x8" fmla="*/ 17190 w 17400"/>
              <a:gd name="p0y8" fmla="*/ 781 h 781"/>
              <a:gd name="p0x9" fmla="*/ 210 w 17400"/>
              <a:gd name="p0y9" fmla="*/ 781 h 781"/>
              <a:gd name="p0x10" fmla="*/ 94 w 17400"/>
              <a:gd name="p0y10" fmla="*/ 781 h 781"/>
              <a:gd name="p0x11" fmla="*/ 0 w 17400"/>
              <a:gd name="p0y11" fmla="*/ 687 h 781"/>
              <a:gd name="p0x12" fmla="*/ 0 w 17400"/>
              <a:gd name="p0y12" fmla="*/ 571 h 781"/>
              <a:gd name="p0x13" fmla="*/ 0 w 17400"/>
              <a:gd name="p0y13" fmla="*/ 210 h 781"/>
              <a:gd name="p0x14" fmla="*/ 0 w 17400"/>
              <a:gd name="p0y14" fmla="*/ 94 h 781"/>
              <a:gd name="p0x15" fmla="*/ 94 w 17400"/>
              <a:gd name="p0y15" fmla="*/ 0 h 781"/>
              <a:gd name="p0x16" fmla="*/ 210 w 17400"/>
              <a:gd name="p0y16" fmla="*/ 0 h 78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 name="图片 4" descr="ed25e5d5-b4a8-11f1-a065-a66c394533a3"/>
          <p:cNvPicPr/>
          <p:nvPr>
            <p:custDataLst>
              <p:tags r:id="rId3"/>
            </p:custDataLst>
          </p:nvPr>
        </p:nvPicPr>
        <p:blipFill>
          <a:blip r:embed="rId4">
            <a:extLst>
              <a:ext uri="{96DAC541-7B7A-43D3-8B79-37D633B846F1}">
                <asvg:svgBlip xmlns:asvg="http://schemas.microsoft.com/office/drawing/2016/SVG/main" r:embed="rId5"/>
              </a:ext>
            </a:extLst>
          </a:blip>
          <a:srcRect t="-204" b="204"/>
          <a:stretch>
            <a:fillRect/>
          </a:stretch>
        </p:blipFill>
        <p:spPr>
          <a:xfrm>
            <a:off x="762000" y="1213485"/>
            <a:ext cx="209550" cy="209550"/>
          </a:xfrm>
          <a:prstGeom prst="rect">
            <a:avLst/>
          </a:prstGeom>
        </p:spPr>
      </p:pic>
      <p:sp>
        <p:nvSpPr>
          <p:cNvPr id="7" name="文本框 6"/>
          <p:cNvSpPr txBox="1"/>
          <p:nvPr>
            <p:custDataLst>
              <p:tags r:id="rId6"/>
            </p:custDataLst>
          </p:nvPr>
        </p:nvSpPr>
        <p:spPr>
          <a:xfrm>
            <a:off x="971550" y="1155811"/>
            <a:ext cx="5935561" cy="354330"/>
          </a:xfrm>
          <a:prstGeom prst="rect">
            <a:avLst/>
          </a:prstGeom>
          <a:noFill/>
        </p:spPr>
        <p:txBody>
          <a:bodyPr wrap="square" lIns="0" tIns="0" rIns="0" bIns="0" rtlCol="0" anchor="t">
            <a:noAutofit/>
          </a:bodyPr>
          <a:p>
            <a:pPr algn="l">
              <a:lnSpc>
                <a:spcPct val="129000"/>
              </a:lnSpc>
            </a:pPr>
            <a:r>
              <a:rPr lang="en-US" sz="1650">
                <a:solidFill>
                  <a:srgbClr val="3D5A78"/>
                </a:solidFill>
                <a:cs typeface="+mn-lt"/>
              </a:rPr>
              <a:t> </a:t>
            </a:r>
            <a:r>
              <a:rPr lang="zh-CN" sz="1650">
                <a:solidFill>
                  <a:srgbClr val="3D5A78"/>
                </a:solidFill>
                <a:cs typeface="+mn-lt"/>
              </a:rPr>
              <a:t>失智长者走失与夜间异常，是康养病区最棘手的场景之一。</a:t>
            </a:r>
            <a:endParaRPr lang="zh-CN" sz="1650">
              <a:solidFill>
                <a:srgbClr val="3D5A78"/>
              </a:solidFill>
              <a:cs typeface="+mn-lt"/>
            </a:endParaRPr>
          </a:p>
        </p:txBody>
      </p:sp>
      <p:sp>
        <p:nvSpPr>
          <p:cNvPr id="88" name="任意多边形 87"/>
          <p:cNvSpPr/>
          <p:nvPr>
            <p:custDataLst>
              <p:tags r:id="rId7"/>
            </p:custDataLst>
          </p:nvPr>
        </p:nvSpPr>
        <p:spPr>
          <a:xfrm>
            <a:off x="571500" y="5980430"/>
            <a:ext cx="11049000" cy="495935"/>
          </a:xfrm>
          <a:custGeom>
            <a:avLst/>
            <a:gdLst>
              <a:gd name="sw" fmla="*/ 1 w 17400"/>
              <a:gd name="sh" fmla="*/ 1 h 781"/>
              <a:gd name="mins" fmla="min sw sh"/>
              <a:gd name="dsw" fmla="+- 0 sw mins"/>
              <a:gd name="dsh" fmla="+- 0 sh mins"/>
              <a:gd name="p0x0" fmla="*/ 210 w 17400"/>
              <a:gd name="p0y0" fmla="*/ 0 h 781"/>
              <a:gd name="p0x1" fmla="*/ 17190 w 17400"/>
              <a:gd name="p0y1" fmla="*/ 0 h 781"/>
              <a:gd name="p0x2" fmla="*/ 17305 w 17400"/>
              <a:gd name="p0y2" fmla="*/ 0 h 781"/>
              <a:gd name="p0x3" fmla="*/ 17400 w 17400"/>
              <a:gd name="p0y3" fmla="*/ 94 h 781"/>
              <a:gd name="p0x4" fmla="*/ 17400 w 17400"/>
              <a:gd name="p0y4" fmla="*/ 210 h 781"/>
              <a:gd name="p0x5" fmla="*/ 17400 w 17400"/>
              <a:gd name="p0y5" fmla="*/ 571 h 781"/>
              <a:gd name="p0x6" fmla="*/ 17400 w 17400"/>
              <a:gd name="p0y6" fmla="*/ 687 h 781"/>
              <a:gd name="p0x7" fmla="*/ 17305 w 17400"/>
              <a:gd name="p0y7" fmla="*/ 781 h 781"/>
              <a:gd name="p0x8" fmla="*/ 17190 w 17400"/>
              <a:gd name="p0y8" fmla="*/ 781 h 781"/>
              <a:gd name="p0x9" fmla="*/ 210 w 17400"/>
              <a:gd name="p0y9" fmla="*/ 781 h 781"/>
              <a:gd name="p0x10" fmla="*/ 94 w 17400"/>
              <a:gd name="p0y10" fmla="*/ 781 h 781"/>
              <a:gd name="p0x11" fmla="*/ 0 w 17400"/>
              <a:gd name="p0y11" fmla="*/ 687 h 781"/>
              <a:gd name="p0x12" fmla="*/ 0 w 17400"/>
              <a:gd name="p0y12" fmla="*/ 571 h 781"/>
              <a:gd name="p0x13" fmla="*/ 0 w 17400"/>
              <a:gd name="p0y13" fmla="*/ 210 h 781"/>
              <a:gd name="p0x14" fmla="*/ 0 w 17400"/>
              <a:gd name="p0y14" fmla="*/ 94 h 781"/>
              <a:gd name="p0x15" fmla="*/ 94 w 17400"/>
              <a:gd name="p0y15" fmla="*/ 0 h 781"/>
              <a:gd name="p0x16" fmla="*/ 210 w 17400"/>
              <a:gd name="p0y16" fmla="*/ 0 h 78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9" name="文本框 88"/>
          <p:cNvSpPr txBox="1"/>
          <p:nvPr>
            <p:custDataLst>
              <p:tags r:id="rId8"/>
            </p:custDataLst>
          </p:nvPr>
        </p:nvSpPr>
        <p:spPr>
          <a:xfrm>
            <a:off x="762000" y="6087799"/>
            <a:ext cx="4829546" cy="205264"/>
          </a:xfrm>
          <a:prstGeom prst="rect">
            <a:avLst/>
          </a:prstGeom>
          <a:noFill/>
        </p:spPr>
        <p:txBody>
          <a:bodyPr wrap="square" lIns="0" tIns="0" rIns="0" bIns="0" rtlCol="0" anchor="t">
            <a:noAutofit/>
          </a:bodyPr>
          <a:p>
            <a:pPr algn="l">
              <a:lnSpc>
                <a:spcPct val="129000"/>
              </a:lnSpc>
            </a:pPr>
            <a:r>
              <a:rPr sz="975">
                <a:solidFill>
                  <a:srgbClr val="1A3E5C"/>
                </a:solidFill>
                <a:cs typeface="+mn-lt"/>
              </a:rPr>
              <a:t>对失智群体的看护，价值不在</a:t>
            </a:r>
            <a:r>
              <a:rPr sz="975" b="1">
                <a:solidFill>
                  <a:srgbClr val="005999"/>
                </a:solidFill>
                <a:cs typeface="+mn-lt"/>
              </a:rPr>
              <a:t>看得住</a:t>
            </a:r>
            <a:r>
              <a:rPr sz="975">
                <a:solidFill>
                  <a:srgbClr val="1A3E5C"/>
                </a:solidFill>
                <a:cs typeface="+mn-lt"/>
              </a:rPr>
              <a:t>本身，而是把依赖人力的风险转化为</a:t>
            </a:r>
            <a:r>
              <a:rPr sz="975" b="1">
                <a:solidFill>
                  <a:srgbClr val="005999"/>
                </a:solidFill>
                <a:cs typeface="+mn-lt"/>
              </a:rPr>
              <a:t>系统能力</a:t>
            </a:r>
            <a:r>
              <a:rPr sz="975">
                <a:solidFill>
                  <a:srgbClr val="1A3E5C"/>
                </a:solidFill>
                <a:cs typeface="+mn-lt"/>
              </a:rPr>
              <a:t>。</a:t>
            </a:r>
            <a:endParaRPr sz="975">
              <a:solidFill>
                <a:srgbClr val="1A3E5C"/>
              </a:solidFill>
              <a:cs typeface="+mn-lt"/>
            </a:endParaRPr>
          </a:p>
        </p:txBody>
      </p:sp>
      <p:sp>
        <p:nvSpPr>
          <p:cNvPr id="8" name="任意多边形 7"/>
          <p:cNvSpPr/>
          <p:nvPr>
            <p:custDataLst>
              <p:tags r:id="rId9"/>
            </p:custDataLst>
          </p:nvPr>
        </p:nvSpPr>
        <p:spPr>
          <a:xfrm>
            <a:off x="575945" y="1788160"/>
            <a:ext cx="2594610" cy="3959225"/>
          </a:xfrm>
          <a:custGeom>
            <a:avLst/>
            <a:gdLst>
              <a:gd name="sw" fmla="*/ 1 w 4086"/>
              <a:gd name="sh" fmla="*/ 1 h 6234"/>
              <a:gd name="mins" fmla="min sw sh"/>
              <a:gd name="dsw" fmla="+- 0 sw mins"/>
              <a:gd name="dsh" fmla="+- 0 sh mins"/>
              <a:gd name="p0x0" fmla="*/ 300 w 4086"/>
              <a:gd name="p0y0" fmla="*/ 0 h 6234"/>
              <a:gd name="p0x1" fmla="*/ 3786 w 4086"/>
              <a:gd name="p0y1" fmla="*/ 0 h 6234"/>
              <a:gd name="p0x2" fmla="*/ 3952 w 4086"/>
              <a:gd name="p0y2" fmla="*/ 0 h 6234"/>
              <a:gd name="p0x3" fmla="*/ 4086 w 4086"/>
              <a:gd name="p0y3" fmla="*/ 134 h 6234"/>
              <a:gd name="p0x4" fmla="*/ 4086 w 4086"/>
              <a:gd name="p0y4" fmla="*/ 300 h 6234"/>
              <a:gd name="p0x5" fmla="*/ 4086 w 4086"/>
              <a:gd name="p0y5" fmla="*/ 5934 h 6234"/>
              <a:gd name="p0x6" fmla="*/ 4086 w 4086"/>
              <a:gd name="p0y6" fmla="*/ 6100 h 6234"/>
              <a:gd name="p0x7" fmla="*/ 3952 w 4086"/>
              <a:gd name="p0y7" fmla="*/ 6234 h 6234"/>
              <a:gd name="p0x8" fmla="*/ 3786 w 4086"/>
              <a:gd name="p0y8" fmla="*/ 6234 h 6234"/>
              <a:gd name="p0x9" fmla="*/ 300 w 4086"/>
              <a:gd name="p0y9" fmla="*/ 6234 h 6234"/>
              <a:gd name="p0x10" fmla="*/ 134 w 4086"/>
              <a:gd name="p0y10" fmla="*/ 6234 h 6234"/>
              <a:gd name="p0x11" fmla="*/ 0 w 4086"/>
              <a:gd name="p0y11" fmla="*/ 6100 h 6234"/>
              <a:gd name="p0x12" fmla="*/ 0 w 4086"/>
              <a:gd name="p0y12" fmla="*/ 5934 h 6234"/>
              <a:gd name="p0x13" fmla="*/ 0 w 4086"/>
              <a:gd name="p0y13" fmla="*/ 300 h 6234"/>
              <a:gd name="p0x14" fmla="*/ 0 w 4086"/>
              <a:gd name="p0y14" fmla="*/ 134 h 6234"/>
              <a:gd name="p0x15" fmla="*/ 134 w 4086"/>
              <a:gd name="p0y15" fmla="*/ 0 h 6234"/>
              <a:gd name="p0x16" fmla="*/ 300 w 4086"/>
              <a:gd name="p0y16" fmla="*/ 0 h 6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90" name="组合 89"/>
          <p:cNvGrpSpPr/>
          <p:nvPr/>
        </p:nvGrpSpPr>
        <p:grpSpPr>
          <a:xfrm>
            <a:off x="771525" y="1945640"/>
            <a:ext cx="2203450" cy="1163320"/>
            <a:chOff x="1215" y="3064"/>
            <a:chExt cx="3470" cy="1832"/>
          </a:xfrm>
        </p:grpSpPr>
        <p:sp>
          <p:nvSpPr>
            <p:cNvPr id="9" name="任意多边形 8"/>
            <p:cNvSpPr/>
            <p:nvPr>
              <p:custDataLst>
                <p:tags r:id="rId10"/>
              </p:custDataLst>
            </p:nvPr>
          </p:nvSpPr>
          <p:spPr>
            <a:xfrm>
              <a:off x="1215" y="3064"/>
              <a:ext cx="3471" cy="1833"/>
            </a:xfrm>
            <a:custGeom>
              <a:avLst/>
              <a:gdLst>
                <a:gd name="sw" fmla="*/ 1 w 3471"/>
                <a:gd name="sh" fmla="*/ 1 h 1832"/>
                <a:gd name="mins" fmla="min sw sh"/>
                <a:gd name="dsw" fmla="+- 0 sw mins"/>
                <a:gd name="dsh" fmla="+- 0 sh mins"/>
                <a:gd name="p0x0" fmla="*/ 0 w 3471"/>
                <a:gd name="p0y0" fmla="*/ 0 h 1832"/>
                <a:gd name="p0x1" fmla="*/ 3471 w 3471"/>
                <a:gd name="p0y1" fmla="*/ 0 h 1832"/>
                <a:gd name="p0x2" fmla="*/ 3471 w 3471"/>
                <a:gd name="p0y2" fmla="*/ 1832 h 1832"/>
                <a:gd name="p0x3" fmla="*/ 0 w 3471"/>
                <a:gd name="p0y3" fmla="*/ 1832 h 1832"/>
                <a:gd name="p0x4" fmla="*/ 0 w 3471"/>
                <a:gd name="p0y4" fmla="*/ 0 h 1832"/>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任意多边形 9"/>
            <p:cNvSpPr/>
            <p:nvPr>
              <p:custDataLst>
                <p:tags r:id="rId11"/>
              </p:custDataLst>
            </p:nvPr>
          </p:nvSpPr>
          <p:spPr>
            <a:xfrm>
              <a:off x="1215" y="4882"/>
              <a:ext cx="3471" cy="15"/>
            </a:xfrm>
            <a:custGeom>
              <a:avLst/>
              <a:gdLst>
                <a:gd name="sw" fmla="*/ 1 w 3471"/>
                <a:gd name="sh" fmla="*/ 1 h 15"/>
                <a:gd name="mins" fmla="min sw sh"/>
                <a:gd name="dsw" fmla="+- 0 sw mins"/>
                <a:gd name="dsh" fmla="+- 0 sh mins"/>
                <a:gd name="p0x0" fmla="*/ 3471 w 3471"/>
                <a:gd name="p0y0" fmla="*/ 15 h 15"/>
                <a:gd name="p0x1" fmla="*/ 0 w 3471"/>
                <a:gd name="p0y1" fmla="*/ 15 h 15"/>
                <a:gd name="p0x2" fmla="*/ 0 w 3471"/>
                <a:gd name="p0y2" fmla="*/ 0 h 15"/>
                <a:gd name="p0x3" fmla="*/ 3471 w 3471"/>
                <a:gd name="p0y3" fmla="*/ 0 h 15"/>
                <a:gd name="p0x4" fmla="*/ 3471 w 3471"/>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2" name="任意多边形 11"/>
          <p:cNvSpPr/>
          <p:nvPr>
            <p:custDataLst>
              <p:tags r:id="rId12"/>
            </p:custDataLst>
          </p:nvPr>
        </p:nvSpPr>
        <p:spPr>
          <a:xfrm>
            <a:off x="771525" y="2294255"/>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descr="ed25e6b6-b4a8-11f1-a065-a66c394533a3"/>
          <p:cNvPicPr/>
          <p:nvPr>
            <p:custDataLst>
              <p:tags r:id="rId13"/>
            </p:custDataLst>
          </p:nvPr>
        </p:nvPicPr>
        <p:blipFill>
          <a:blip r:embed="rId14">
            <a:extLst>
              <a:ext uri="{96DAC541-7B7A-43D3-8B79-37D633B846F1}">
                <asvg:svgBlip xmlns:asvg="http://schemas.microsoft.com/office/drawing/2016/SVG/main" r:embed="rId15"/>
              </a:ext>
            </a:extLst>
          </a:blip>
          <a:srcRect t="-1" b="1"/>
          <a:stretch>
            <a:fillRect/>
          </a:stretch>
        </p:blipFill>
        <p:spPr>
          <a:xfrm>
            <a:off x="838200" y="2360930"/>
            <a:ext cx="209550" cy="209550"/>
          </a:xfrm>
          <a:prstGeom prst="rect">
            <a:avLst/>
          </a:prstGeom>
        </p:spPr>
      </p:pic>
      <p:sp>
        <p:nvSpPr>
          <p:cNvPr id="16" name="文本框 15"/>
          <p:cNvSpPr txBox="1"/>
          <p:nvPr>
            <p:custDataLst>
              <p:tags r:id="rId16"/>
            </p:custDataLst>
          </p:nvPr>
        </p:nvSpPr>
        <p:spPr>
          <a:xfrm>
            <a:off x="1228725" y="1927603"/>
            <a:ext cx="1088155" cy="1072486"/>
          </a:xfrm>
          <a:prstGeom prst="rect">
            <a:avLst/>
          </a:prstGeom>
          <a:noFill/>
        </p:spPr>
        <p:txBody>
          <a:bodyPr wrap="square" lIns="0" tIns="0" rIns="0" bIns="0" rtlCol="0" anchor="t">
            <a:noAutofit/>
          </a:bodyPr>
          <a:p>
            <a:pPr algn="l">
              <a:lnSpc>
                <a:spcPct val="108000"/>
              </a:lnSpc>
            </a:pPr>
            <a:r>
              <a:rPr lang="zh-CN" altLang="en-US" sz="2100" b="1" spc="63">
                <a:solidFill>
                  <a:srgbClr val="1A3E5C"/>
                </a:solidFill>
                <a:cs typeface="+mn-lt"/>
              </a:rPr>
              <a:t>定位守护</a:t>
            </a:r>
            <a:r>
              <a:rPr lang="en-US" altLang="zh-CN" sz="2100" b="1" spc="63">
                <a:solidFill>
                  <a:srgbClr val="1A3E5C"/>
                </a:solidFill>
                <a:cs typeface="+mn-lt"/>
              </a:rPr>
              <a:t> · </a:t>
            </a:r>
            <a:r>
              <a:rPr lang="zh-CN" altLang="en-US" sz="2100" b="1" spc="63">
                <a:solidFill>
                  <a:srgbClr val="1A3E5C"/>
                </a:solidFill>
                <a:cs typeface="+mn-lt"/>
              </a:rPr>
              <a:t>防走失</a:t>
            </a:r>
            <a:endParaRPr lang="zh-CN" altLang="en-US" sz="2100" b="1" spc="63">
              <a:solidFill>
                <a:srgbClr val="1A3E5C"/>
              </a:solidFill>
              <a:cs typeface="+mn-lt"/>
            </a:endParaRPr>
          </a:p>
        </p:txBody>
      </p:sp>
      <p:sp>
        <p:nvSpPr>
          <p:cNvPr id="17" name="任意多边形 16"/>
          <p:cNvSpPr/>
          <p:nvPr>
            <p:custDataLst>
              <p:tags r:id="rId17"/>
            </p:custDataLst>
          </p:nvPr>
        </p:nvSpPr>
        <p:spPr>
          <a:xfrm>
            <a:off x="2435860" y="2322830"/>
            <a:ext cx="534670" cy="285750"/>
          </a:xfrm>
          <a:custGeom>
            <a:avLst/>
            <a:gdLst>
              <a:gd name="sw" fmla="*/ 1 w 842"/>
              <a:gd name="sh" fmla="*/ 1 h 450"/>
              <a:gd name="mins" fmla="min sw sh"/>
              <a:gd name="dsw" fmla="+- 0 sw mins"/>
              <a:gd name="dsh" fmla="+- 0 sh mins"/>
              <a:gd name="p0x0" fmla="*/ 225 w 842"/>
              <a:gd name="p0y0" fmla="*/ 0 h 450"/>
              <a:gd name="p0x1" fmla="*/ 617 w 842"/>
              <a:gd name="p0y1" fmla="*/ 0 h 450"/>
              <a:gd name="p0x2" fmla="*/ 742 w 842"/>
              <a:gd name="p0y2" fmla="*/ 0 h 450"/>
              <a:gd name="p0x3" fmla="*/ 842 w 842"/>
              <a:gd name="p0y3" fmla="*/ 100 h 450"/>
              <a:gd name="p0x4" fmla="*/ 842 w 842"/>
              <a:gd name="p0y4" fmla="*/ 225 h 450"/>
              <a:gd name="p0x5" fmla="*/ 842 w 842"/>
              <a:gd name="p0y5" fmla="*/ 349 h 450"/>
              <a:gd name="p0x6" fmla="*/ 742 w 842"/>
              <a:gd name="p0y6" fmla="*/ 450 h 450"/>
              <a:gd name="p0x7" fmla="*/ 617 w 842"/>
              <a:gd name="p0y7" fmla="*/ 450 h 450"/>
              <a:gd name="p0x8" fmla="*/ 225 w 842"/>
              <a:gd name="p0y8" fmla="*/ 450 h 450"/>
              <a:gd name="p0x9" fmla="*/ 100 w 842"/>
              <a:gd name="p0y9" fmla="*/ 450 h 450"/>
              <a:gd name="p0x10" fmla="*/ 0 w 842"/>
              <a:gd name="p0y10" fmla="*/ 349 h 450"/>
              <a:gd name="p0x11" fmla="*/ 0 w 842"/>
              <a:gd name="p0y11" fmla="*/ 225 h 450"/>
              <a:gd name="p0x12" fmla="*/ 0 w 842"/>
              <a:gd name="p0y12" fmla="*/ 100 h 450"/>
              <a:gd name="p0x13" fmla="*/ 100 w 842"/>
              <a:gd name="p0y13" fmla="*/ 0 h 450"/>
              <a:gd name="p0x14" fmla="*/ 225 w 842"/>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custDataLst>
              <p:tags r:id="rId18"/>
            </p:custDataLst>
          </p:nvPr>
        </p:nvSpPr>
        <p:spPr>
          <a:xfrm>
            <a:off x="2555005" y="2365696"/>
            <a:ext cx="449466" cy="200025"/>
          </a:xfrm>
          <a:prstGeom prst="rect">
            <a:avLst/>
          </a:prstGeom>
          <a:noFill/>
        </p:spPr>
        <p:txBody>
          <a:bodyPr wrap="square" lIns="0" tIns="0" rIns="0" bIns="0" rtlCol="0" anchor="t">
            <a:noAutofit/>
          </a:bodyPr>
          <a:p>
            <a:pPr algn="l"/>
            <a:r>
              <a:rPr lang="en-US" sz="1200" b="1">
                <a:solidFill>
                  <a:schemeClr val="accent1">
                    <a:lumMod val="61640"/>
                  </a:schemeClr>
                </a:solidFill>
                <a:cs typeface="+mn-lt"/>
              </a:rPr>
              <a:t>2 </a:t>
            </a:r>
            <a:r>
              <a:rPr lang="zh-CN" sz="1200" b="1">
                <a:solidFill>
                  <a:schemeClr val="accent1">
                    <a:lumMod val="61640"/>
                  </a:schemeClr>
                </a:solidFill>
                <a:cs typeface="+mn-lt"/>
              </a:rPr>
              <a:t>项</a:t>
            </a:r>
            <a:endParaRPr lang="zh-CN" sz="1200" b="1">
              <a:solidFill>
                <a:schemeClr val="accent1">
                  <a:lumMod val="61640"/>
                </a:schemeClr>
              </a:solidFill>
              <a:cs typeface="+mn-lt"/>
            </a:endParaRPr>
          </a:p>
        </p:txBody>
      </p:sp>
      <p:grpSp>
        <p:nvGrpSpPr>
          <p:cNvPr id="91" name="组合 90"/>
          <p:cNvGrpSpPr/>
          <p:nvPr/>
        </p:nvGrpSpPr>
        <p:grpSpPr>
          <a:xfrm>
            <a:off x="771525" y="3223895"/>
            <a:ext cx="2204085" cy="1144905"/>
            <a:chOff x="1215" y="5077"/>
            <a:chExt cx="3471" cy="1803"/>
          </a:xfrm>
        </p:grpSpPr>
        <p:sp>
          <p:nvSpPr>
            <p:cNvPr id="19" name="任意多边形 18"/>
            <p:cNvSpPr/>
            <p:nvPr>
              <p:custDataLst>
                <p:tags r:id="rId19"/>
              </p:custDataLst>
            </p:nvPr>
          </p:nvSpPr>
          <p:spPr>
            <a:xfrm>
              <a:off x="1215" y="5077"/>
              <a:ext cx="3471" cy="1803"/>
            </a:xfrm>
            <a:custGeom>
              <a:avLst/>
              <a:gdLst>
                <a:gd name="sw" fmla="*/ 1 w 3471"/>
                <a:gd name="sh" fmla="*/ 1 h 1803"/>
                <a:gd name="mins" fmla="min sw sh"/>
                <a:gd name="dsw" fmla="+- 0 sw mins"/>
                <a:gd name="dsh" fmla="+- 0 sh mins"/>
                <a:gd name="p0x0" fmla="*/ 210 w 3471"/>
                <a:gd name="p0y0" fmla="*/ 0 h 1803"/>
                <a:gd name="p0x1" fmla="*/ 3261 w 3471"/>
                <a:gd name="p0y1" fmla="*/ 0 h 1803"/>
                <a:gd name="p0x2" fmla="*/ 3377 w 3471"/>
                <a:gd name="p0y2" fmla="*/ 0 h 1803"/>
                <a:gd name="p0x3" fmla="*/ 3471 w 3471"/>
                <a:gd name="p0y3" fmla="*/ 94 h 1803"/>
                <a:gd name="p0x4" fmla="*/ 3471 w 3471"/>
                <a:gd name="p0y4" fmla="*/ 210 h 1803"/>
                <a:gd name="p0x5" fmla="*/ 3471 w 3471"/>
                <a:gd name="p0y5" fmla="*/ 1593 h 1803"/>
                <a:gd name="p0x6" fmla="*/ 3471 w 3471"/>
                <a:gd name="p0y6" fmla="*/ 1709 h 1803"/>
                <a:gd name="p0x7" fmla="*/ 3377 w 3471"/>
                <a:gd name="p0y7" fmla="*/ 1803 h 1803"/>
                <a:gd name="p0x8" fmla="*/ 3261 w 3471"/>
                <a:gd name="p0y8" fmla="*/ 1803 h 1803"/>
                <a:gd name="p0x9" fmla="*/ 210 w 3471"/>
                <a:gd name="p0y9" fmla="*/ 1803 h 1803"/>
                <a:gd name="p0x10" fmla="*/ 94 w 3471"/>
                <a:gd name="p0y10" fmla="*/ 1803 h 1803"/>
                <a:gd name="p0x11" fmla="*/ 0 w 3471"/>
                <a:gd name="p0y11" fmla="*/ 1709 h 1803"/>
                <a:gd name="p0x12" fmla="*/ 0 w 3471"/>
                <a:gd name="p0y12" fmla="*/ 1593 h 1803"/>
                <a:gd name="p0x13" fmla="*/ 0 w 3471"/>
                <a:gd name="p0y13" fmla="*/ 210 h 1803"/>
                <a:gd name="p0x14" fmla="*/ 0 w 3471"/>
                <a:gd name="p0y14" fmla="*/ 94 h 1803"/>
                <a:gd name="p0x15" fmla="*/ 94 w 3471"/>
                <a:gd name="p0y15" fmla="*/ 0 h 1803"/>
                <a:gd name="p0x16" fmla="*/ 210 w 3471"/>
                <a:gd name="p0y16" fmla="*/ 0 h 180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任意多边形 19"/>
            <p:cNvSpPr/>
            <p:nvPr>
              <p:custDataLst>
                <p:tags r:id="rId20"/>
              </p:custDataLst>
            </p:nvPr>
          </p:nvSpPr>
          <p:spPr>
            <a:xfrm>
              <a:off x="1344" y="5077"/>
              <a:ext cx="3280" cy="72"/>
            </a:xfrm>
            <a:custGeom>
              <a:avLst/>
              <a:gdLst>
                <a:gd name="sw" fmla="*/ 1 w 3280"/>
                <a:gd name="sh" fmla="*/ 1 h 72"/>
                <a:gd name="mins" fmla="min sw sh"/>
                <a:gd name="dsw" fmla="+- 0 sw mins"/>
                <a:gd name="dsh" fmla="+- 0 sh mins"/>
                <a:gd name="p0x0" fmla="*/ 80 w 3280"/>
                <a:gd name="p0y0" fmla="*/ 0 h 72"/>
                <a:gd name="p0x1" fmla="*/ 3131 w 3280"/>
                <a:gd name="p0y1" fmla="*/ 0 h 72"/>
                <a:gd name="p0x2" fmla="*/ 3189 w 3280"/>
                <a:gd name="p0y2" fmla="*/ 0 h 72"/>
                <a:gd name="p0x3" fmla="*/ 3242 w 3280"/>
                <a:gd name="p0y3" fmla="*/ 23 h 72"/>
                <a:gd name="p0x4" fmla="*/ 3280 w 3280"/>
                <a:gd name="p0y4" fmla="*/ 61 h 72"/>
                <a:gd name="p0x5" fmla="*/ 3269 w 3280"/>
                <a:gd name="p0y5" fmla="*/ 72 h 72"/>
                <a:gd name="p0x6" fmla="*/ 3234 w 3280"/>
                <a:gd name="p0y6" fmla="*/ 36 h 72"/>
                <a:gd name="p0x7" fmla="*/ 3185 w 3280"/>
                <a:gd name="p0y7" fmla="*/ 15 h 72"/>
                <a:gd name="p0x8" fmla="*/ 3131 w 3280"/>
                <a:gd name="p0y8" fmla="*/ 15 h 72"/>
                <a:gd name="p0x9" fmla="*/ 80 w 3280"/>
                <a:gd name="p0y9" fmla="*/ 15 h 72"/>
                <a:gd name="p0x10" fmla="*/ 58 w 3280"/>
                <a:gd name="p0y10" fmla="*/ 15 h 72"/>
                <a:gd name="p0x11" fmla="*/ 36 w 3280"/>
                <a:gd name="p0y11" fmla="*/ 20 h 72"/>
                <a:gd name="p0x12" fmla="*/ 17 w 3280"/>
                <a:gd name="p0y12" fmla="*/ 29 h 72"/>
                <a:gd name="p0x13" fmla="*/ 0 w 3280"/>
                <a:gd name="p0y13" fmla="*/ 15 h 72"/>
                <a:gd name="p0x14" fmla="*/ 0 w 3280"/>
                <a:gd name="p0y14" fmla="*/ 15 h 72"/>
                <a:gd name="p0x15" fmla="*/ 24 w 3280"/>
                <a:gd name="p0y15" fmla="*/ 5 h 72"/>
                <a:gd name="p0x16" fmla="*/ 51 w 3280"/>
                <a:gd name="p0y16" fmla="*/ 0 h 72"/>
                <a:gd name="p0x17" fmla="*/ 80 w 3280"/>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21"/>
              </p:custDataLst>
            </p:nvPr>
          </p:nvSpPr>
          <p:spPr>
            <a:xfrm>
              <a:off x="4614" y="5138"/>
              <a:ext cx="72" cy="1680"/>
            </a:xfrm>
            <a:custGeom>
              <a:avLst/>
              <a:gdLst>
                <a:gd name="sw" fmla="*/ 1 w 72"/>
                <a:gd name="sh" fmla="*/ 1 h 1680"/>
                <a:gd name="mins" fmla="min sw sh"/>
                <a:gd name="dsw" fmla="+- 0 sw mins"/>
                <a:gd name="dsh" fmla="+- 0 sh mins"/>
                <a:gd name="p0x0" fmla="*/ 72 w 72"/>
                <a:gd name="p0y0" fmla="*/ 148 h 1680"/>
                <a:gd name="p0x1" fmla="*/ 72 w 72"/>
                <a:gd name="p0y1" fmla="*/ 1531 h 1680"/>
                <a:gd name="p0x2" fmla="*/ 72 w 72"/>
                <a:gd name="p0y2" fmla="*/ 1589 h 1680"/>
                <a:gd name="p0x3" fmla="*/ 48 w 72"/>
                <a:gd name="p0y3" fmla="*/ 1642 h 1680"/>
                <a:gd name="p0x4" fmla="*/ 10 w 72"/>
                <a:gd name="p0y4" fmla="*/ 1680 h 1680"/>
                <a:gd name="p0x5" fmla="*/ 0 w 72"/>
                <a:gd name="p0y5" fmla="*/ 1669 h 1680"/>
                <a:gd name="p0x6" fmla="*/ 35 w 72"/>
                <a:gd name="p0y6" fmla="*/ 1634 h 1680"/>
                <a:gd name="p0x7" fmla="*/ 57 w 72"/>
                <a:gd name="p0y7" fmla="*/ 1585 h 1680"/>
                <a:gd name="p0x8" fmla="*/ 57 w 72"/>
                <a:gd name="p0y8" fmla="*/ 1531 h 1680"/>
                <a:gd name="p0x9" fmla="*/ 57 w 72"/>
                <a:gd name="p0y9" fmla="*/ 148 h 1680"/>
                <a:gd name="p0x10" fmla="*/ 57 w 72"/>
                <a:gd name="p0y10" fmla="*/ 94 h 1680"/>
                <a:gd name="p0x11" fmla="*/ 35 w 72"/>
                <a:gd name="p0y11" fmla="*/ 45 h 1680"/>
                <a:gd name="p0x12" fmla="*/ 0 w 72"/>
                <a:gd name="p0y12" fmla="*/ 10 h 1680"/>
                <a:gd name="p0x13" fmla="*/ 10 w 72"/>
                <a:gd name="p0y13" fmla="*/ 0 h 1680"/>
                <a:gd name="p0x14" fmla="*/ 48 w 72"/>
                <a:gd name="p0y14" fmla="*/ 38 h 1680"/>
                <a:gd name="p0x15" fmla="*/ 72 w 72"/>
                <a:gd name="p0y15" fmla="*/ 90 h 1680"/>
                <a:gd name="p0x16" fmla="*/ 72 w 72"/>
                <a:gd name="p0y16" fmla="*/ 148 h 16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22"/>
              </p:custDataLst>
            </p:nvPr>
          </p:nvSpPr>
          <p:spPr>
            <a:xfrm>
              <a:off x="1344" y="6808"/>
              <a:ext cx="3280" cy="72"/>
            </a:xfrm>
            <a:custGeom>
              <a:avLst/>
              <a:gdLst>
                <a:gd name="sw" fmla="*/ 1 w 3280"/>
                <a:gd name="sh" fmla="*/ 1 h 72"/>
                <a:gd name="mins" fmla="min sw sh"/>
                <a:gd name="dsw" fmla="+- 0 sw mins"/>
                <a:gd name="dsh" fmla="+- 0 sh mins"/>
                <a:gd name="p0x0" fmla="*/ 3131 w 3280"/>
                <a:gd name="p0y0" fmla="*/ 72 h 72"/>
                <a:gd name="p0x1" fmla="*/ 80 w 3280"/>
                <a:gd name="p0y1" fmla="*/ 72 h 72"/>
                <a:gd name="p0x2" fmla="*/ 51 w 3280"/>
                <a:gd name="p0y2" fmla="*/ 72 h 72"/>
                <a:gd name="p0x3" fmla="*/ 24 w 3280"/>
                <a:gd name="p0y3" fmla="*/ 66 h 72"/>
                <a:gd name="p0x4" fmla="*/ 0 w 3280"/>
                <a:gd name="p0y4" fmla="*/ 56 h 72"/>
                <a:gd name="p0x5" fmla="*/ 17 w 3280"/>
                <a:gd name="p0y5" fmla="*/ 42 h 72"/>
                <a:gd name="p0x6" fmla="*/ 17 w 3280"/>
                <a:gd name="p0y6" fmla="*/ 42 h 72"/>
                <a:gd name="p0x7" fmla="*/ 36 w 3280"/>
                <a:gd name="p0y7" fmla="*/ 51 h 72"/>
                <a:gd name="p0x8" fmla="*/ 58 w 3280"/>
                <a:gd name="p0y8" fmla="*/ 57 h 72"/>
                <a:gd name="p0x9" fmla="*/ 80 w 3280"/>
                <a:gd name="p0y9" fmla="*/ 57 h 72"/>
                <a:gd name="p0x10" fmla="*/ 3131 w 3280"/>
                <a:gd name="p0y10" fmla="*/ 57 h 72"/>
                <a:gd name="p0x11" fmla="*/ 3185 w 3280"/>
                <a:gd name="p0y11" fmla="*/ 57 h 72"/>
                <a:gd name="p0x12" fmla="*/ 3234 w 3280"/>
                <a:gd name="p0y12" fmla="*/ 35 h 72"/>
                <a:gd name="p0x13" fmla="*/ 3269 w 3280"/>
                <a:gd name="p0y13" fmla="*/ 0 h 72"/>
                <a:gd name="p0x14" fmla="*/ 3280 w 3280"/>
                <a:gd name="p0y14" fmla="*/ 10 h 72"/>
                <a:gd name="p0x15" fmla="*/ 3242 w 3280"/>
                <a:gd name="p0y15" fmla="*/ 48 h 72"/>
                <a:gd name="p0x16" fmla="*/ 3189 w 3280"/>
                <a:gd name="p0y16" fmla="*/ 72 h 72"/>
                <a:gd name="p0x17" fmla="*/ 3131 w 3280"/>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任意多边形 22"/>
            <p:cNvSpPr/>
            <p:nvPr>
              <p:custDataLst>
                <p:tags r:id="rId23"/>
              </p:custDataLst>
            </p:nvPr>
          </p:nvSpPr>
          <p:spPr>
            <a:xfrm>
              <a:off x="1215" y="5092"/>
              <a:ext cx="146" cy="1772"/>
            </a:xfrm>
            <a:custGeom>
              <a:avLst/>
              <a:gdLst>
                <a:gd name="sw" fmla="*/ 1 w 146"/>
                <a:gd name="sh" fmla="*/ 1 h 1771"/>
                <a:gd name="mins" fmla="min sw sh"/>
                <a:gd name="dsw" fmla="+- 0 sw mins"/>
                <a:gd name="dsh" fmla="+- 0 sh mins"/>
                <a:gd name="p0x0" fmla="*/ 0 w 146"/>
                <a:gd name="p0y0" fmla="*/ 1577 h 1771"/>
                <a:gd name="p0x1" fmla="*/ 0 w 146"/>
                <a:gd name="p0y1" fmla="*/ 194 h 1771"/>
                <a:gd name="p0x2" fmla="*/ 0 w 146"/>
                <a:gd name="p0y2" fmla="*/ 106 h 1771"/>
                <a:gd name="p0x3" fmla="*/ 53 w 146"/>
                <a:gd name="p0y3" fmla="*/ 31 h 1771"/>
                <a:gd name="p0x4" fmla="*/ 129 w 146"/>
                <a:gd name="p0y4" fmla="*/ 0 h 1771"/>
                <a:gd name="p0x5" fmla="*/ 146 w 146"/>
                <a:gd name="p0y5" fmla="*/ 13 h 1771"/>
                <a:gd name="p0x6" fmla="*/ 146 w 146"/>
                <a:gd name="p0y6" fmla="*/ 13 h 1771"/>
                <a:gd name="p0x7" fmla="*/ 87 w 146"/>
                <a:gd name="p0y7" fmla="*/ 43 h 1771"/>
                <a:gd name="p0x8" fmla="*/ 45 w 146"/>
                <a:gd name="p0y8" fmla="*/ 112 h 1771"/>
                <a:gd name="p0x9" fmla="*/ 45 w 146"/>
                <a:gd name="p0y9" fmla="*/ 194 h 1771"/>
                <a:gd name="p0x10" fmla="*/ 45 w 146"/>
                <a:gd name="p0y10" fmla="*/ 1577 h 1771"/>
                <a:gd name="p0x11" fmla="*/ 45 w 146"/>
                <a:gd name="p0y11" fmla="*/ 1658 h 1771"/>
                <a:gd name="p0x12" fmla="*/ 87 w 146"/>
                <a:gd name="p0y12" fmla="*/ 1728 h 1771"/>
                <a:gd name="p0x13" fmla="*/ 146 w 146"/>
                <a:gd name="p0y13" fmla="*/ 1757 h 1771"/>
                <a:gd name="p0x14" fmla="*/ 129 w 146"/>
                <a:gd name="p0y14" fmla="*/ 1771 h 1771"/>
                <a:gd name="p0x15" fmla="*/ 129 w 146"/>
                <a:gd name="p0y15" fmla="*/ 1771 h 1771"/>
                <a:gd name="p0x16" fmla="*/ 53 w 146"/>
                <a:gd name="p0y16" fmla="*/ 1739 h 1771"/>
                <a:gd name="p0x17" fmla="*/ 0 w 146"/>
                <a:gd name="p0y17" fmla="*/ 1664 h 1771"/>
                <a:gd name="p0x18" fmla="*/ 0 w 146"/>
                <a:gd name="p0y18" fmla="*/ 1577 h 1771"/>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5" name="文本框 24"/>
          <p:cNvSpPr txBox="1"/>
          <p:nvPr>
            <p:custDataLst>
              <p:tags r:id="rId24"/>
            </p:custDataLst>
          </p:nvPr>
        </p:nvSpPr>
        <p:spPr>
          <a:xfrm>
            <a:off x="914400" y="3449774"/>
            <a:ext cx="1937671"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定位设备</a:t>
            </a:r>
            <a:endParaRPr sz="1650" b="1">
              <a:solidFill>
                <a:schemeClr val="tx2"/>
              </a:solidFill>
              <a:cs typeface="+mn-lt"/>
            </a:endParaRPr>
          </a:p>
        </p:txBody>
      </p:sp>
      <p:sp>
        <p:nvSpPr>
          <p:cNvPr id="26" name="文本框 25"/>
          <p:cNvSpPr txBox="1"/>
          <p:nvPr>
            <p:custDataLst>
              <p:tags r:id="rId25"/>
            </p:custDataLst>
          </p:nvPr>
        </p:nvSpPr>
        <p:spPr>
          <a:xfrm>
            <a:off x="914400" y="3747364"/>
            <a:ext cx="1937671" cy="384810"/>
          </a:xfrm>
          <a:prstGeom prst="rect">
            <a:avLst/>
          </a:prstGeom>
          <a:noFill/>
        </p:spPr>
        <p:txBody>
          <a:bodyPr wrap="square" lIns="0" tIns="0" rIns="0" bIns="0" rtlCol="0" anchor="t">
            <a:noAutofit/>
          </a:bodyPr>
          <a:p>
            <a:pPr algn="l">
              <a:lnSpc>
                <a:spcPct val="125000"/>
              </a:lnSpc>
            </a:pPr>
            <a:r>
              <a:rPr sz="975" b="1">
                <a:solidFill>
                  <a:schemeClr val="tx2"/>
                </a:solidFill>
                <a:cs typeface="+mn-lt"/>
              </a:rPr>
              <a:t>实时定位</a:t>
            </a:r>
            <a:r>
              <a:rPr sz="975">
                <a:solidFill>
                  <a:srgbClr val="3D5A78"/>
                </a:solidFill>
                <a:cs typeface="+mn-lt"/>
              </a:rPr>
              <a:t>与</a:t>
            </a:r>
            <a:r>
              <a:rPr lang="zh-CN" sz="975" b="1">
                <a:solidFill>
                  <a:schemeClr val="tx2"/>
                </a:solidFill>
                <a:cs typeface="+mn-lt"/>
              </a:rPr>
              <a:t>一键</a:t>
            </a:r>
            <a:r>
              <a:rPr lang="en-US" altLang="zh-CN" sz="975" b="1">
                <a:solidFill>
                  <a:schemeClr val="tx2"/>
                </a:solidFill>
                <a:cs typeface="+mn-lt"/>
              </a:rPr>
              <a:t>SOS</a:t>
            </a:r>
            <a:r>
              <a:rPr sz="975">
                <a:solidFill>
                  <a:srgbClr val="3D5A78"/>
                </a:solidFill>
                <a:cs typeface="+mn-lt"/>
              </a:rPr>
              <a:t>，护理站看板与家属端可随时查看位置轨迹</a:t>
            </a:r>
            <a:endParaRPr sz="975">
              <a:solidFill>
                <a:srgbClr val="3D5A78"/>
              </a:solidFill>
              <a:cs typeface="+mn-lt"/>
            </a:endParaRPr>
          </a:p>
        </p:txBody>
      </p:sp>
      <p:grpSp>
        <p:nvGrpSpPr>
          <p:cNvPr id="92" name="组合 91"/>
          <p:cNvGrpSpPr/>
          <p:nvPr/>
        </p:nvGrpSpPr>
        <p:grpSpPr>
          <a:xfrm>
            <a:off x="771525" y="4445000"/>
            <a:ext cx="2204085" cy="1144905"/>
            <a:chOff x="1215" y="7000"/>
            <a:chExt cx="3471" cy="1803"/>
          </a:xfrm>
        </p:grpSpPr>
        <p:sp>
          <p:nvSpPr>
            <p:cNvPr id="27" name="任意多边形 26"/>
            <p:cNvSpPr/>
            <p:nvPr>
              <p:custDataLst>
                <p:tags r:id="rId26"/>
              </p:custDataLst>
            </p:nvPr>
          </p:nvSpPr>
          <p:spPr>
            <a:xfrm>
              <a:off x="1215" y="7000"/>
              <a:ext cx="3471" cy="1803"/>
            </a:xfrm>
            <a:custGeom>
              <a:avLst/>
              <a:gdLst>
                <a:gd name="sw" fmla="*/ 1 w 3471"/>
                <a:gd name="sh" fmla="*/ 1 h 1803"/>
                <a:gd name="mins" fmla="min sw sh"/>
                <a:gd name="dsw" fmla="+- 0 sw mins"/>
                <a:gd name="dsh" fmla="+- 0 sh mins"/>
                <a:gd name="p0x0" fmla="*/ 210 w 3471"/>
                <a:gd name="p0y0" fmla="*/ 0 h 1803"/>
                <a:gd name="p0x1" fmla="*/ 3261 w 3471"/>
                <a:gd name="p0y1" fmla="*/ 0 h 1803"/>
                <a:gd name="p0x2" fmla="*/ 3377 w 3471"/>
                <a:gd name="p0y2" fmla="*/ 0 h 1803"/>
                <a:gd name="p0x3" fmla="*/ 3471 w 3471"/>
                <a:gd name="p0y3" fmla="*/ 94 h 1803"/>
                <a:gd name="p0x4" fmla="*/ 3471 w 3471"/>
                <a:gd name="p0y4" fmla="*/ 210 h 1803"/>
                <a:gd name="p0x5" fmla="*/ 3471 w 3471"/>
                <a:gd name="p0y5" fmla="*/ 1593 h 1803"/>
                <a:gd name="p0x6" fmla="*/ 3471 w 3471"/>
                <a:gd name="p0y6" fmla="*/ 1709 h 1803"/>
                <a:gd name="p0x7" fmla="*/ 3377 w 3471"/>
                <a:gd name="p0y7" fmla="*/ 1803 h 1803"/>
                <a:gd name="p0x8" fmla="*/ 3261 w 3471"/>
                <a:gd name="p0y8" fmla="*/ 1803 h 1803"/>
                <a:gd name="p0x9" fmla="*/ 210 w 3471"/>
                <a:gd name="p0y9" fmla="*/ 1803 h 1803"/>
                <a:gd name="p0x10" fmla="*/ 94 w 3471"/>
                <a:gd name="p0y10" fmla="*/ 1803 h 1803"/>
                <a:gd name="p0x11" fmla="*/ 0 w 3471"/>
                <a:gd name="p0y11" fmla="*/ 1709 h 1803"/>
                <a:gd name="p0x12" fmla="*/ 0 w 3471"/>
                <a:gd name="p0y12" fmla="*/ 1593 h 1803"/>
                <a:gd name="p0x13" fmla="*/ 0 w 3471"/>
                <a:gd name="p0y13" fmla="*/ 210 h 1803"/>
                <a:gd name="p0x14" fmla="*/ 0 w 3471"/>
                <a:gd name="p0y14" fmla="*/ 94 h 1803"/>
                <a:gd name="p0x15" fmla="*/ 94 w 3471"/>
                <a:gd name="p0y15" fmla="*/ 0 h 1803"/>
                <a:gd name="p0x16" fmla="*/ 210 w 3471"/>
                <a:gd name="p0y16" fmla="*/ 0 h 180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27"/>
            <p:cNvSpPr/>
            <p:nvPr>
              <p:custDataLst>
                <p:tags r:id="rId27"/>
              </p:custDataLst>
            </p:nvPr>
          </p:nvSpPr>
          <p:spPr>
            <a:xfrm>
              <a:off x="1344" y="7000"/>
              <a:ext cx="3280" cy="72"/>
            </a:xfrm>
            <a:custGeom>
              <a:avLst/>
              <a:gdLst>
                <a:gd name="sw" fmla="*/ 1 w 3280"/>
                <a:gd name="sh" fmla="*/ 1 h 72"/>
                <a:gd name="mins" fmla="min sw sh"/>
                <a:gd name="dsw" fmla="+- 0 sw mins"/>
                <a:gd name="dsh" fmla="+- 0 sh mins"/>
                <a:gd name="p0x0" fmla="*/ 80 w 3280"/>
                <a:gd name="p0y0" fmla="*/ 0 h 72"/>
                <a:gd name="p0x1" fmla="*/ 3131 w 3280"/>
                <a:gd name="p0y1" fmla="*/ 0 h 72"/>
                <a:gd name="p0x2" fmla="*/ 3189 w 3280"/>
                <a:gd name="p0y2" fmla="*/ 0 h 72"/>
                <a:gd name="p0x3" fmla="*/ 3242 w 3280"/>
                <a:gd name="p0y3" fmla="*/ 23 h 72"/>
                <a:gd name="p0x4" fmla="*/ 3280 w 3280"/>
                <a:gd name="p0y4" fmla="*/ 61 h 72"/>
                <a:gd name="p0x5" fmla="*/ 3269 w 3280"/>
                <a:gd name="p0y5" fmla="*/ 72 h 72"/>
                <a:gd name="p0x6" fmla="*/ 3234 w 3280"/>
                <a:gd name="p0y6" fmla="*/ 36 h 72"/>
                <a:gd name="p0x7" fmla="*/ 3185 w 3280"/>
                <a:gd name="p0y7" fmla="*/ 15 h 72"/>
                <a:gd name="p0x8" fmla="*/ 3131 w 3280"/>
                <a:gd name="p0y8" fmla="*/ 15 h 72"/>
                <a:gd name="p0x9" fmla="*/ 80 w 3280"/>
                <a:gd name="p0y9" fmla="*/ 15 h 72"/>
                <a:gd name="p0x10" fmla="*/ 58 w 3280"/>
                <a:gd name="p0y10" fmla="*/ 15 h 72"/>
                <a:gd name="p0x11" fmla="*/ 36 w 3280"/>
                <a:gd name="p0y11" fmla="*/ 20 h 72"/>
                <a:gd name="p0x12" fmla="*/ 17 w 3280"/>
                <a:gd name="p0y12" fmla="*/ 29 h 72"/>
                <a:gd name="p0x13" fmla="*/ 0 w 3280"/>
                <a:gd name="p0y13" fmla="*/ 15 h 72"/>
                <a:gd name="p0x14" fmla="*/ 0 w 3280"/>
                <a:gd name="p0y14" fmla="*/ 15 h 72"/>
                <a:gd name="p0x15" fmla="*/ 24 w 3280"/>
                <a:gd name="p0y15" fmla="*/ 5 h 72"/>
                <a:gd name="p0x16" fmla="*/ 51 w 3280"/>
                <a:gd name="p0y16" fmla="*/ 0 h 72"/>
                <a:gd name="p0x17" fmla="*/ 80 w 3280"/>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任意多边形 28"/>
            <p:cNvSpPr/>
            <p:nvPr>
              <p:custDataLst>
                <p:tags r:id="rId28"/>
              </p:custDataLst>
            </p:nvPr>
          </p:nvSpPr>
          <p:spPr>
            <a:xfrm>
              <a:off x="4614" y="7061"/>
              <a:ext cx="72" cy="1681"/>
            </a:xfrm>
            <a:custGeom>
              <a:avLst/>
              <a:gdLst>
                <a:gd name="sw" fmla="*/ 1 w 72"/>
                <a:gd name="sh" fmla="*/ 1 h 1680"/>
                <a:gd name="mins" fmla="min sw sh"/>
                <a:gd name="dsw" fmla="+- 0 sw mins"/>
                <a:gd name="dsh" fmla="+- 0 sh mins"/>
                <a:gd name="p0x0" fmla="*/ 72 w 72"/>
                <a:gd name="p0y0" fmla="*/ 148 h 1680"/>
                <a:gd name="p0x1" fmla="*/ 72 w 72"/>
                <a:gd name="p0y1" fmla="*/ 1531 h 1680"/>
                <a:gd name="p0x2" fmla="*/ 72 w 72"/>
                <a:gd name="p0y2" fmla="*/ 1589 h 1680"/>
                <a:gd name="p0x3" fmla="*/ 48 w 72"/>
                <a:gd name="p0y3" fmla="*/ 1642 h 1680"/>
                <a:gd name="p0x4" fmla="*/ 10 w 72"/>
                <a:gd name="p0y4" fmla="*/ 1680 h 1680"/>
                <a:gd name="p0x5" fmla="*/ 0 w 72"/>
                <a:gd name="p0y5" fmla="*/ 1669 h 1680"/>
                <a:gd name="p0x6" fmla="*/ 35 w 72"/>
                <a:gd name="p0y6" fmla="*/ 1634 h 1680"/>
                <a:gd name="p0x7" fmla="*/ 57 w 72"/>
                <a:gd name="p0y7" fmla="*/ 1585 h 1680"/>
                <a:gd name="p0x8" fmla="*/ 57 w 72"/>
                <a:gd name="p0y8" fmla="*/ 1531 h 1680"/>
                <a:gd name="p0x9" fmla="*/ 57 w 72"/>
                <a:gd name="p0y9" fmla="*/ 148 h 1680"/>
                <a:gd name="p0x10" fmla="*/ 57 w 72"/>
                <a:gd name="p0y10" fmla="*/ 94 h 1680"/>
                <a:gd name="p0x11" fmla="*/ 35 w 72"/>
                <a:gd name="p0y11" fmla="*/ 45 h 1680"/>
                <a:gd name="p0x12" fmla="*/ 0 w 72"/>
                <a:gd name="p0y12" fmla="*/ 10 h 1680"/>
                <a:gd name="p0x13" fmla="*/ 10 w 72"/>
                <a:gd name="p0y13" fmla="*/ 0 h 1680"/>
                <a:gd name="p0x14" fmla="*/ 48 w 72"/>
                <a:gd name="p0y14" fmla="*/ 38 h 1680"/>
                <a:gd name="p0x15" fmla="*/ 72 w 72"/>
                <a:gd name="p0y15" fmla="*/ 90 h 1680"/>
                <a:gd name="p0x16" fmla="*/ 72 w 72"/>
                <a:gd name="p0y16" fmla="*/ 148 h 16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0" name="任意多边形 29"/>
            <p:cNvSpPr/>
            <p:nvPr>
              <p:custDataLst>
                <p:tags r:id="rId29"/>
              </p:custDataLst>
            </p:nvPr>
          </p:nvSpPr>
          <p:spPr>
            <a:xfrm>
              <a:off x="1344" y="8731"/>
              <a:ext cx="3280" cy="72"/>
            </a:xfrm>
            <a:custGeom>
              <a:avLst/>
              <a:gdLst>
                <a:gd name="sw" fmla="*/ 1 w 3280"/>
                <a:gd name="sh" fmla="*/ 1 h 72"/>
                <a:gd name="mins" fmla="min sw sh"/>
                <a:gd name="dsw" fmla="+- 0 sw mins"/>
                <a:gd name="dsh" fmla="+- 0 sh mins"/>
                <a:gd name="p0x0" fmla="*/ 3131 w 3280"/>
                <a:gd name="p0y0" fmla="*/ 72 h 72"/>
                <a:gd name="p0x1" fmla="*/ 80 w 3280"/>
                <a:gd name="p0y1" fmla="*/ 72 h 72"/>
                <a:gd name="p0x2" fmla="*/ 51 w 3280"/>
                <a:gd name="p0y2" fmla="*/ 72 h 72"/>
                <a:gd name="p0x3" fmla="*/ 24 w 3280"/>
                <a:gd name="p0y3" fmla="*/ 66 h 72"/>
                <a:gd name="p0x4" fmla="*/ 0 w 3280"/>
                <a:gd name="p0y4" fmla="*/ 56 h 72"/>
                <a:gd name="p0x5" fmla="*/ 17 w 3280"/>
                <a:gd name="p0y5" fmla="*/ 42 h 72"/>
                <a:gd name="p0x6" fmla="*/ 17 w 3280"/>
                <a:gd name="p0y6" fmla="*/ 42 h 72"/>
                <a:gd name="p0x7" fmla="*/ 36 w 3280"/>
                <a:gd name="p0y7" fmla="*/ 51 h 72"/>
                <a:gd name="p0x8" fmla="*/ 58 w 3280"/>
                <a:gd name="p0y8" fmla="*/ 57 h 72"/>
                <a:gd name="p0x9" fmla="*/ 80 w 3280"/>
                <a:gd name="p0y9" fmla="*/ 57 h 72"/>
                <a:gd name="p0x10" fmla="*/ 3131 w 3280"/>
                <a:gd name="p0y10" fmla="*/ 57 h 72"/>
                <a:gd name="p0x11" fmla="*/ 3185 w 3280"/>
                <a:gd name="p0y11" fmla="*/ 57 h 72"/>
                <a:gd name="p0x12" fmla="*/ 3234 w 3280"/>
                <a:gd name="p0y12" fmla="*/ 35 h 72"/>
                <a:gd name="p0x13" fmla="*/ 3269 w 3280"/>
                <a:gd name="p0y13" fmla="*/ 0 h 72"/>
                <a:gd name="p0x14" fmla="*/ 3280 w 3280"/>
                <a:gd name="p0y14" fmla="*/ 10 h 72"/>
                <a:gd name="p0x15" fmla="*/ 3242 w 3280"/>
                <a:gd name="p0y15" fmla="*/ 48 h 72"/>
                <a:gd name="p0x16" fmla="*/ 3189 w 3280"/>
                <a:gd name="p0y16" fmla="*/ 72 h 72"/>
                <a:gd name="p0x17" fmla="*/ 3131 w 3280"/>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任意多边形 30"/>
            <p:cNvSpPr/>
            <p:nvPr>
              <p:custDataLst>
                <p:tags r:id="rId30"/>
              </p:custDataLst>
            </p:nvPr>
          </p:nvSpPr>
          <p:spPr>
            <a:xfrm>
              <a:off x="1215" y="7016"/>
              <a:ext cx="146" cy="1771"/>
            </a:xfrm>
            <a:custGeom>
              <a:avLst/>
              <a:gdLst>
                <a:gd name="sw" fmla="*/ 1 w 146"/>
                <a:gd name="sh" fmla="*/ 1 h 1771"/>
                <a:gd name="mins" fmla="min sw sh"/>
                <a:gd name="dsw" fmla="+- 0 sw mins"/>
                <a:gd name="dsh" fmla="+- 0 sh mins"/>
                <a:gd name="p0x0" fmla="*/ 0 w 146"/>
                <a:gd name="p0y0" fmla="*/ 1577 h 1771"/>
                <a:gd name="p0x1" fmla="*/ 0 w 146"/>
                <a:gd name="p0y1" fmla="*/ 194 h 1771"/>
                <a:gd name="p0x2" fmla="*/ 0 w 146"/>
                <a:gd name="p0y2" fmla="*/ 106 h 1771"/>
                <a:gd name="p0x3" fmla="*/ 53 w 146"/>
                <a:gd name="p0y3" fmla="*/ 31 h 1771"/>
                <a:gd name="p0x4" fmla="*/ 129 w 146"/>
                <a:gd name="p0y4" fmla="*/ 0 h 1771"/>
                <a:gd name="p0x5" fmla="*/ 146 w 146"/>
                <a:gd name="p0y5" fmla="*/ 13 h 1771"/>
                <a:gd name="p0x6" fmla="*/ 146 w 146"/>
                <a:gd name="p0y6" fmla="*/ 13 h 1771"/>
                <a:gd name="p0x7" fmla="*/ 87 w 146"/>
                <a:gd name="p0y7" fmla="*/ 43 h 1771"/>
                <a:gd name="p0x8" fmla="*/ 45 w 146"/>
                <a:gd name="p0y8" fmla="*/ 112 h 1771"/>
                <a:gd name="p0x9" fmla="*/ 45 w 146"/>
                <a:gd name="p0y9" fmla="*/ 194 h 1771"/>
                <a:gd name="p0x10" fmla="*/ 45 w 146"/>
                <a:gd name="p0y10" fmla="*/ 1577 h 1771"/>
                <a:gd name="p0x11" fmla="*/ 45 w 146"/>
                <a:gd name="p0y11" fmla="*/ 1658 h 1771"/>
                <a:gd name="p0x12" fmla="*/ 87 w 146"/>
                <a:gd name="p0y12" fmla="*/ 1728 h 1771"/>
                <a:gd name="p0x13" fmla="*/ 146 w 146"/>
                <a:gd name="p0y13" fmla="*/ 1757 h 1771"/>
                <a:gd name="p0x14" fmla="*/ 129 w 146"/>
                <a:gd name="p0y14" fmla="*/ 1771 h 1771"/>
                <a:gd name="p0x15" fmla="*/ 129 w 146"/>
                <a:gd name="p0y15" fmla="*/ 1771 h 1771"/>
                <a:gd name="p0x16" fmla="*/ 53 w 146"/>
                <a:gd name="p0y16" fmla="*/ 1739 h 1771"/>
                <a:gd name="p0x17" fmla="*/ 0 w 146"/>
                <a:gd name="p0y17" fmla="*/ 1664 h 1771"/>
                <a:gd name="p0x18" fmla="*/ 0 w 146"/>
                <a:gd name="p0y18" fmla="*/ 1577 h 1771"/>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3" name="文本框 32"/>
          <p:cNvSpPr txBox="1"/>
          <p:nvPr>
            <p:custDataLst>
              <p:tags r:id="rId31"/>
            </p:custDataLst>
          </p:nvPr>
        </p:nvSpPr>
        <p:spPr>
          <a:xfrm>
            <a:off x="914400" y="4764005"/>
            <a:ext cx="1937671"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越界告警</a:t>
            </a:r>
            <a:endParaRPr sz="1650" b="1">
              <a:solidFill>
                <a:schemeClr val="tx2"/>
              </a:solidFill>
              <a:cs typeface="+mn-lt"/>
            </a:endParaRPr>
          </a:p>
        </p:txBody>
      </p:sp>
      <p:sp>
        <p:nvSpPr>
          <p:cNvPr id="34" name="文本框 33"/>
          <p:cNvSpPr txBox="1"/>
          <p:nvPr>
            <p:custDataLst>
              <p:tags r:id="rId32"/>
            </p:custDataLst>
          </p:nvPr>
        </p:nvSpPr>
        <p:spPr>
          <a:xfrm>
            <a:off x="914400" y="5061595"/>
            <a:ext cx="1981352" cy="199073"/>
          </a:xfrm>
          <a:prstGeom prst="rect">
            <a:avLst/>
          </a:prstGeom>
          <a:noFill/>
        </p:spPr>
        <p:txBody>
          <a:bodyPr wrap="square" lIns="0" tIns="0" rIns="0" bIns="0" rtlCol="0" anchor="t">
            <a:noAutofit/>
          </a:bodyPr>
          <a:p>
            <a:pPr algn="l">
              <a:lnSpc>
                <a:spcPct val="125000"/>
              </a:lnSpc>
            </a:pPr>
            <a:r>
              <a:rPr sz="975">
                <a:solidFill>
                  <a:srgbClr val="3D5A78"/>
                </a:solidFill>
                <a:cs typeface="+mn-lt"/>
              </a:rPr>
              <a:t>一旦离开预设安全区域，</a:t>
            </a:r>
            <a:r>
              <a:rPr sz="975" b="1">
                <a:solidFill>
                  <a:schemeClr val="tx2"/>
                </a:solidFill>
                <a:cs typeface="+mn-lt"/>
              </a:rPr>
              <a:t>立即告警</a:t>
            </a:r>
            <a:endParaRPr sz="975" b="1">
              <a:solidFill>
                <a:schemeClr val="tx2"/>
              </a:solidFill>
              <a:cs typeface="+mn-lt"/>
            </a:endParaRPr>
          </a:p>
        </p:txBody>
      </p:sp>
      <p:sp>
        <p:nvSpPr>
          <p:cNvPr id="35" name="任意多边形 34"/>
          <p:cNvSpPr/>
          <p:nvPr>
            <p:custDataLst>
              <p:tags r:id="rId33"/>
            </p:custDataLst>
          </p:nvPr>
        </p:nvSpPr>
        <p:spPr>
          <a:xfrm>
            <a:off x="3370580" y="1788160"/>
            <a:ext cx="2595245" cy="3959225"/>
          </a:xfrm>
          <a:custGeom>
            <a:avLst/>
            <a:gdLst>
              <a:gd name="sw" fmla="*/ 1 w 4086"/>
              <a:gd name="sh" fmla="*/ 1 h 6234"/>
              <a:gd name="mins" fmla="min sw sh"/>
              <a:gd name="dsw" fmla="+- 0 sw mins"/>
              <a:gd name="dsh" fmla="+- 0 sh mins"/>
              <a:gd name="p0x0" fmla="*/ 300 w 4086"/>
              <a:gd name="p0y0" fmla="*/ 0 h 6234"/>
              <a:gd name="p0x1" fmla="*/ 3786 w 4086"/>
              <a:gd name="p0y1" fmla="*/ 0 h 6234"/>
              <a:gd name="p0x2" fmla="*/ 3952 w 4086"/>
              <a:gd name="p0y2" fmla="*/ 0 h 6234"/>
              <a:gd name="p0x3" fmla="*/ 4086 w 4086"/>
              <a:gd name="p0y3" fmla="*/ 134 h 6234"/>
              <a:gd name="p0x4" fmla="*/ 4086 w 4086"/>
              <a:gd name="p0y4" fmla="*/ 300 h 6234"/>
              <a:gd name="p0x5" fmla="*/ 4086 w 4086"/>
              <a:gd name="p0y5" fmla="*/ 5934 h 6234"/>
              <a:gd name="p0x6" fmla="*/ 4086 w 4086"/>
              <a:gd name="p0y6" fmla="*/ 6100 h 6234"/>
              <a:gd name="p0x7" fmla="*/ 3952 w 4086"/>
              <a:gd name="p0y7" fmla="*/ 6234 h 6234"/>
              <a:gd name="p0x8" fmla="*/ 3786 w 4086"/>
              <a:gd name="p0y8" fmla="*/ 6234 h 6234"/>
              <a:gd name="p0x9" fmla="*/ 300 w 4086"/>
              <a:gd name="p0y9" fmla="*/ 6234 h 6234"/>
              <a:gd name="p0x10" fmla="*/ 134 w 4086"/>
              <a:gd name="p0y10" fmla="*/ 6234 h 6234"/>
              <a:gd name="p0x11" fmla="*/ 0 w 4086"/>
              <a:gd name="p0y11" fmla="*/ 6100 h 6234"/>
              <a:gd name="p0x12" fmla="*/ 0 w 4086"/>
              <a:gd name="p0y12" fmla="*/ 5934 h 6234"/>
              <a:gd name="p0x13" fmla="*/ 0 w 4086"/>
              <a:gd name="p0y13" fmla="*/ 300 h 6234"/>
              <a:gd name="p0x14" fmla="*/ 0 w 4086"/>
              <a:gd name="p0y14" fmla="*/ 134 h 6234"/>
              <a:gd name="p0x15" fmla="*/ 134 w 4086"/>
              <a:gd name="p0y15" fmla="*/ 0 h 6234"/>
              <a:gd name="p0x16" fmla="*/ 300 w 4086"/>
              <a:gd name="p0y16" fmla="*/ 0 h 6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93" name="组合 92"/>
          <p:cNvGrpSpPr/>
          <p:nvPr/>
        </p:nvGrpSpPr>
        <p:grpSpPr>
          <a:xfrm>
            <a:off x="3566160" y="1945640"/>
            <a:ext cx="2203450" cy="1163320"/>
            <a:chOff x="5616" y="3064"/>
            <a:chExt cx="3470" cy="1832"/>
          </a:xfrm>
        </p:grpSpPr>
        <p:sp>
          <p:nvSpPr>
            <p:cNvPr id="36" name="任意多边形 35"/>
            <p:cNvSpPr/>
            <p:nvPr>
              <p:custDataLst>
                <p:tags r:id="rId34"/>
              </p:custDataLst>
            </p:nvPr>
          </p:nvSpPr>
          <p:spPr>
            <a:xfrm>
              <a:off x="5616" y="3064"/>
              <a:ext cx="3471" cy="1833"/>
            </a:xfrm>
            <a:custGeom>
              <a:avLst/>
              <a:gdLst>
                <a:gd name="sw" fmla="*/ 1 w 3471"/>
                <a:gd name="sh" fmla="*/ 1 h 1832"/>
                <a:gd name="mins" fmla="min sw sh"/>
                <a:gd name="dsw" fmla="+- 0 sw mins"/>
                <a:gd name="dsh" fmla="+- 0 sh mins"/>
                <a:gd name="p0x0" fmla="*/ 0 w 3471"/>
                <a:gd name="p0y0" fmla="*/ 0 h 1832"/>
                <a:gd name="p0x1" fmla="*/ 3471 w 3471"/>
                <a:gd name="p0y1" fmla="*/ 0 h 1832"/>
                <a:gd name="p0x2" fmla="*/ 3471 w 3471"/>
                <a:gd name="p0y2" fmla="*/ 1832 h 1832"/>
                <a:gd name="p0x3" fmla="*/ 0 w 3471"/>
                <a:gd name="p0y3" fmla="*/ 1832 h 1832"/>
                <a:gd name="p0x4" fmla="*/ 0 w 3471"/>
                <a:gd name="p0y4" fmla="*/ 0 h 1832"/>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任意多边形 36"/>
            <p:cNvSpPr/>
            <p:nvPr>
              <p:custDataLst>
                <p:tags r:id="rId35"/>
              </p:custDataLst>
            </p:nvPr>
          </p:nvSpPr>
          <p:spPr>
            <a:xfrm>
              <a:off x="5616" y="4882"/>
              <a:ext cx="3471" cy="15"/>
            </a:xfrm>
            <a:custGeom>
              <a:avLst/>
              <a:gdLst>
                <a:gd name="sw" fmla="*/ 1 w 3471"/>
                <a:gd name="sh" fmla="*/ 1 h 15"/>
                <a:gd name="mins" fmla="min sw sh"/>
                <a:gd name="dsw" fmla="+- 0 sw mins"/>
                <a:gd name="dsh" fmla="+- 0 sh mins"/>
                <a:gd name="p0x0" fmla="*/ 3471 w 3471"/>
                <a:gd name="p0y0" fmla="*/ 15 h 15"/>
                <a:gd name="p0x1" fmla="*/ 0 w 3471"/>
                <a:gd name="p0y1" fmla="*/ 15 h 15"/>
                <a:gd name="p0x2" fmla="*/ 0 w 3471"/>
                <a:gd name="p0y2" fmla="*/ 0 h 15"/>
                <a:gd name="p0x3" fmla="*/ 3471 w 3471"/>
                <a:gd name="p0y3" fmla="*/ 0 h 15"/>
                <a:gd name="p0x4" fmla="*/ 3471 w 3471"/>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9" name="任意多边形 38"/>
          <p:cNvSpPr/>
          <p:nvPr>
            <p:custDataLst>
              <p:tags r:id="rId36"/>
            </p:custDataLst>
          </p:nvPr>
        </p:nvSpPr>
        <p:spPr>
          <a:xfrm>
            <a:off x="3566160" y="2294255"/>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0" name="图片 39" descr="ed25e651-b4a8-11f1-a065-a66c394533a3"/>
          <p:cNvPicPr/>
          <p:nvPr>
            <p:custDataLst>
              <p:tags r:id="rId37"/>
            </p:custDataLst>
          </p:nvPr>
        </p:nvPicPr>
        <p:blipFill>
          <a:blip r:embed="rId38">
            <a:extLst>
              <a:ext uri="{96DAC541-7B7A-43D3-8B79-37D633B846F1}">
                <asvg:svgBlip xmlns:asvg="http://schemas.microsoft.com/office/drawing/2016/SVG/main" r:embed="rId39"/>
              </a:ext>
            </a:extLst>
          </a:blip>
          <a:srcRect l="-136" t="-1" r="136" b="1"/>
          <a:stretch>
            <a:fillRect/>
          </a:stretch>
        </p:blipFill>
        <p:spPr>
          <a:xfrm>
            <a:off x="3632835" y="2360930"/>
            <a:ext cx="209550" cy="209550"/>
          </a:xfrm>
          <a:prstGeom prst="rect">
            <a:avLst/>
          </a:prstGeom>
        </p:spPr>
      </p:pic>
      <p:sp>
        <p:nvSpPr>
          <p:cNvPr id="43" name="文本框 42"/>
          <p:cNvSpPr txBox="1"/>
          <p:nvPr>
            <p:custDataLst>
              <p:tags r:id="rId40"/>
            </p:custDataLst>
          </p:nvPr>
        </p:nvSpPr>
        <p:spPr>
          <a:xfrm>
            <a:off x="4023646" y="1927603"/>
            <a:ext cx="1088155" cy="1072486"/>
          </a:xfrm>
          <a:prstGeom prst="rect">
            <a:avLst/>
          </a:prstGeom>
          <a:noFill/>
        </p:spPr>
        <p:txBody>
          <a:bodyPr wrap="square" lIns="0" tIns="0" rIns="0" bIns="0" rtlCol="0" anchor="t">
            <a:noAutofit/>
          </a:bodyPr>
          <a:p>
            <a:pPr algn="l">
              <a:lnSpc>
                <a:spcPct val="108000"/>
              </a:lnSpc>
            </a:pPr>
            <a:r>
              <a:rPr lang="zh-CN" altLang="en-US" sz="2100" b="1" spc="63">
                <a:solidFill>
                  <a:srgbClr val="1A3E5C"/>
                </a:solidFill>
                <a:cs typeface="+mn-lt"/>
              </a:rPr>
              <a:t>夜间守护</a:t>
            </a:r>
            <a:r>
              <a:rPr lang="en-US" altLang="zh-CN" sz="2100" b="1" spc="63">
                <a:solidFill>
                  <a:srgbClr val="1A3E5C"/>
                </a:solidFill>
                <a:cs typeface="+mn-lt"/>
              </a:rPr>
              <a:t> · </a:t>
            </a:r>
            <a:r>
              <a:rPr lang="zh-CN" altLang="en-US" sz="2100" b="1" spc="63">
                <a:solidFill>
                  <a:srgbClr val="1A3E5C"/>
                </a:solidFill>
                <a:cs typeface="+mn-lt"/>
              </a:rPr>
              <a:t>风险研判</a:t>
            </a:r>
            <a:endParaRPr lang="zh-CN" altLang="en-US" sz="2100" b="1" spc="63">
              <a:solidFill>
                <a:srgbClr val="1A3E5C"/>
              </a:solidFill>
              <a:cs typeface="+mn-lt"/>
            </a:endParaRPr>
          </a:p>
        </p:txBody>
      </p:sp>
      <p:sp>
        <p:nvSpPr>
          <p:cNvPr id="44" name="任意多边形 43"/>
          <p:cNvSpPr/>
          <p:nvPr>
            <p:custDataLst>
              <p:tags r:id="rId41"/>
            </p:custDataLst>
          </p:nvPr>
        </p:nvSpPr>
        <p:spPr>
          <a:xfrm>
            <a:off x="5230495" y="2322830"/>
            <a:ext cx="535305" cy="285750"/>
          </a:xfrm>
          <a:custGeom>
            <a:avLst/>
            <a:gdLst>
              <a:gd name="sw" fmla="*/ 1 w 842"/>
              <a:gd name="sh" fmla="*/ 1 h 450"/>
              <a:gd name="mins" fmla="min sw sh"/>
              <a:gd name="dsw" fmla="+- 0 sw mins"/>
              <a:gd name="dsh" fmla="+- 0 sh mins"/>
              <a:gd name="p0x0" fmla="*/ 225 w 842"/>
              <a:gd name="p0y0" fmla="*/ 0 h 450"/>
              <a:gd name="p0x1" fmla="*/ 617 w 842"/>
              <a:gd name="p0y1" fmla="*/ 0 h 450"/>
              <a:gd name="p0x2" fmla="*/ 742 w 842"/>
              <a:gd name="p0y2" fmla="*/ 0 h 450"/>
              <a:gd name="p0x3" fmla="*/ 842 w 842"/>
              <a:gd name="p0y3" fmla="*/ 100 h 450"/>
              <a:gd name="p0x4" fmla="*/ 842 w 842"/>
              <a:gd name="p0y4" fmla="*/ 225 h 450"/>
              <a:gd name="p0x5" fmla="*/ 842 w 842"/>
              <a:gd name="p0y5" fmla="*/ 349 h 450"/>
              <a:gd name="p0x6" fmla="*/ 742 w 842"/>
              <a:gd name="p0y6" fmla="*/ 450 h 450"/>
              <a:gd name="p0x7" fmla="*/ 617 w 842"/>
              <a:gd name="p0y7" fmla="*/ 450 h 450"/>
              <a:gd name="p0x8" fmla="*/ 225 w 842"/>
              <a:gd name="p0y8" fmla="*/ 450 h 450"/>
              <a:gd name="p0x9" fmla="*/ 100 w 842"/>
              <a:gd name="p0y9" fmla="*/ 450 h 450"/>
              <a:gd name="p0x10" fmla="*/ 0 w 842"/>
              <a:gd name="p0y10" fmla="*/ 349 h 450"/>
              <a:gd name="p0x11" fmla="*/ 0 w 842"/>
              <a:gd name="p0y11" fmla="*/ 225 h 450"/>
              <a:gd name="p0x12" fmla="*/ 0 w 842"/>
              <a:gd name="p0y12" fmla="*/ 100 h 450"/>
              <a:gd name="p0x13" fmla="*/ 100 w 842"/>
              <a:gd name="p0y13" fmla="*/ 0 h 450"/>
              <a:gd name="p0x14" fmla="*/ 225 w 842"/>
              <a:gd name="p0y14" fmla="*/ 0 h 450"/>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w="9525" cmpd="sng">
            <a:solidFill>
              <a:schemeClr val="accent2">
                <a:alpha val="45098"/>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文本框 44"/>
          <p:cNvSpPr txBox="1"/>
          <p:nvPr>
            <p:custDataLst>
              <p:tags r:id="rId42"/>
            </p:custDataLst>
          </p:nvPr>
        </p:nvSpPr>
        <p:spPr>
          <a:xfrm>
            <a:off x="5349926" y="2365696"/>
            <a:ext cx="449466" cy="200025"/>
          </a:xfrm>
          <a:prstGeom prst="rect">
            <a:avLst/>
          </a:prstGeom>
          <a:noFill/>
        </p:spPr>
        <p:txBody>
          <a:bodyPr wrap="square" lIns="0" tIns="0" rIns="0" bIns="0" rtlCol="0" anchor="t">
            <a:noAutofit/>
          </a:bodyPr>
          <a:p>
            <a:pPr algn="l"/>
            <a:r>
              <a:rPr lang="en-US" sz="1200" b="1">
                <a:solidFill>
                  <a:schemeClr val="accent1">
                    <a:lumMod val="61640"/>
                  </a:schemeClr>
                </a:solidFill>
                <a:cs typeface="+mn-lt"/>
              </a:rPr>
              <a:t>2 </a:t>
            </a:r>
            <a:r>
              <a:rPr lang="zh-CN" sz="1200" b="1">
                <a:solidFill>
                  <a:schemeClr val="accent1">
                    <a:lumMod val="61640"/>
                  </a:schemeClr>
                </a:solidFill>
                <a:cs typeface="+mn-lt"/>
              </a:rPr>
              <a:t>项</a:t>
            </a:r>
            <a:endParaRPr lang="zh-CN" sz="1200" b="1">
              <a:solidFill>
                <a:schemeClr val="accent1">
                  <a:lumMod val="61640"/>
                </a:schemeClr>
              </a:solidFill>
              <a:cs typeface="+mn-lt"/>
            </a:endParaRPr>
          </a:p>
        </p:txBody>
      </p:sp>
      <p:grpSp>
        <p:nvGrpSpPr>
          <p:cNvPr id="94" name="组合 93"/>
          <p:cNvGrpSpPr/>
          <p:nvPr/>
        </p:nvGrpSpPr>
        <p:grpSpPr>
          <a:xfrm>
            <a:off x="3566160" y="3223895"/>
            <a:ext cx="2204085" cy="1144905"/>
            <a:chOff x="5616" y="5077"/>
            <a:chExt cx="3471" cy="1803"/>
          </a:xfrm>
        </p:grpSpPr>
        <p:sp>
          <p:nvSpPr>
            <p:cNvPr id="46" name="任意多边形 45"/>
            <p:cNvSpPr/>
            <p:nvPr>
              <p:custDataLst>
                <p:tags r:id="rId43"/>
              </p:custDataLst>
            </p:nvPr>
          </p:nvSpPr>
          <p:spPr>
            <a:xfrm>
              <a:off x="5616" y="5077"/>
              <a:ext cx="3471" cy="1803"/>
            </a:xfrm>
            <a:custGeom>
              <a:avLst/>
              <a:gdLst>
                <a:gd name="sw" fmla="*/ 1 w 3471"/>
                <a:gd name="sh" fmla="*/ 1 h 1803"/>
                <a:gd name="mins" fmla="min sw sh"/>
                <a:gd name="dsw" fmla="+- 0 sw mins"/>
                <a:gd name="dsh" fmla="+- 0 sh mins"/>
                <a:gd name="p0x0" fmla="*/ 210 w 3471"/>
                <a:gd name="p0y0" fmla="*/ 0 h 1803"/>
                <a:gd name="p0x1" fmla="*/ 3261 w 3471"/>
                <a:gd name="p0y1" fmla="*/ 0 h 1803"/>
                <a:gd name="p0x2" fmla="*/ 3377 w 3471"/>
                <a:gd name="p0y2" fmla="*/ 0 h 1803"/>
                <a:gd name="p0x3" fmla="*/ 3471 w 3471"/>
                <a:gd name="p0y3" fmla="*/ 94 h 1803"/>
                <a:gd name="p0x4" fmla="*/ 3471 w 3471"/>
                <a:gd name="p0y4" fmla="*/ 210 h 1803"/>
                <a:gd name="p0x5" fmla="*/ 3471 w 3471"/>
                <a:gd name="p0y5" fmla="*/ 1593 h 1803"/>
                <a:gd name="p0x6" fmla="*/ 3471 w 3471"/>
                <a:gd name="p0y6" fmla="*/ 1709 h 1803"/>
                <a:gd name="p0x7" fmla="*/ 3377 w 3471"/>
                <a:gd name="p0y7" fmla="*/ 1803 h 1803"/>
                <a:gd name="p0x8" fmla="*/ 3261 w 3471"/>
                <a:gd name="p0y8" fmla="*/ 1803 h 1803"/>
                <a:gd name="p0x9" fmla="*/ 210 w 3471"/>
                <a:gd name="p0y9" fmla="*/ 1803 h 1803"/>
                <a:gd name="p0x10" fmla="*/ 94 w 3471"/>
                <a:gd name="p0y10" fmla="*/ 1803 h 1803"/>
                <a:gd name="p0x11" fmla="*/ 0 w 3471"/>
                <a:gd name="p0y11" fmla="*/ 1709 h 1803"/>
                <a:gd name="p0x12" fmla="*/ 0 w 3471"/>
                <a:gd name="p0y12" fmla="*/ 1593 h 1803"/>
                <a:gd name="p0x13" fmla="*/ 0 w 3471"/>
                <a:gd name="p0y13" fmla="*/ 210 h 1803"/>
                <a:gd name="p0x14" fmla="*/ 0 w 3471"/>
                <a:gd name="p0y14" fmla="*/ 94 h 1803"/>
                <a:gd name="p0x15" fmla="*/ 94 w 3471"/>
                <a:gd name="p0y15" fmla="*/ 0 h 1803"/>
                <a:gd name="p0x16" fmla="*/ 210 w 3471"/>
                <a:gd name="p0y16" fmla="*/ 0 h 180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4"/>
              </p:custDataLst>
            </p:nvPr>
          </p:nvSpPr>
          <p:spPr>
            <a:xfrm>
              <a:off x="5746" y="5077"/>
              <a:ext cx="3280" cy="72"/>
            </a:xfrm>
            <a:custGeom>
              <a:avLst/>
              <a:gdLst>
                <a:gd name="sw" fmla="*/ 1 w 3280"/>
                <a:gd name="sh" fmla="*/ 1 h 72"/>
                <a:gd name="mins" fmla="min sw sh"/>
                <a:gd name="dsw" fmla="+- 0 sw mins"/>
                <a:gd name="dsh" fmla="+- 0 sh mins"/>
                <a:gd name="p0x0" fmla="*/ 80 w 3280"/>
                <a:gd name="p0y0" fmla="*/ 0 h 72"/>
                <a:gd name="p0x1" fmla="*/ 3131 w 3280"/>
                <a:gd name="p0y1" fmla="*/ 0 h 72"/>
                <a:gd name="p0x2" fmla="*/ 3189 w 3280"/>
                <a:gd name="p0y2" fmla="*/ 0 h 72"/>
                <a:gd name="p0x3" fmla="*/ 3242 w 3280"/>
                <a:gd name="p0y3" fmla="*/ 23 h 72"/>
                <a:gd name="p0x4" fmla="*/ 3280 w 3280"/>
                <a:gd name="p0y4" fmla="*/ 61 h 72"/>
                <a:gd name="p0x5" fmla="*/ 3269 w 3280"/>
                <a:gd name="p0y5" fmla="*/ 72 h 72"/>
                <a:gd name="p0x6" fmla="*/ 3234 w 3280"/>
                <a:gd name="p0y6" fmla="*/ 36 h 72"/>
                <a:gd name="p0x7" fmla="*/ 3185 w 3280"/>
                <a:gd name="p0y7" fmla="*/ 15 h 72"/>
                <a:gd name="p0x8" fmla="*/ 3131 w 3280"/>
                <a:gd name="p0y8" fmla="*/ 15 h 72"/>
                <a:gd name="p0x9" fmla="*/ 80 w 3280"/>
                <a:gd name="p0y9" fmla="*/ 15 h 72"/>
                <a:gd name="p0x10" fmla="*/ 58 w 3280"/>
                <a:gd name="p0y10" fmla="*/ 15 h 72"/>
                <a:gd name="p0x11" fmla="*/ 36 w 3280"/>
                <a:gd name="p0y11" fmla="*/ 20 h 72"/>
                <a:gd name="p0x12" fmla="*/ 17 w 3280"/>
                <a:gd name="p0y12" fmla="*/ 29 h 72"/>
                <a:gd name="p0x13" fmla="*/ 0 w 3280"/>
                <a:gd name="p0y13" fmla="*/ 15 h 72"/>
                <a:gd name="p0x14" fmla="*/ 0 w 3280"/>
                <a:gd name="p0y14" fmla="*/ 15 h 72"/>
                <a:gd name="p0x15" fmla="*/ 24 w 3280"/>
                <a:gd name="p0y15" fmla="*/ 5 h 72"/>
                <a:gd name="p0x16" fmla="*/ 51 w 3280"/>
                <a:gd name="p0y16" fmla="*/ 0 h 72"/>
                <a:gd name="p0x17" fmla="*/ 80 w 3280"/>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8" name="任意多边形 47"/>
            <p:cNvSpPr/>
            <p:nvPr>
              <p:custDataLst>
                <p:tags r:id="rId45"/>
              </p:custDataLst>
            </p:nvPr>
          </p:nvSpPr>
          <p:spPr>
            <a:xfrm>
              <a:off x="9015" y="5138"/>
              <a:ext cx="72" cy="1680"/>
            </a:xfrm>
            <a:custGeom>
              <a:avLst/>
              <a:gdLst>
                <a:gd name="sw" fmla="*/ 1 w 72"/>
                <a:gd name="sh" fmla="*/ 1 h 1680"/>
                <a:gd name="mins" fmla="min sw sh"/>
                <a:gd name="dsw" fmla="+- 0 sw mins"/>
                <a:gd name="dsh" fmla="+- 0 sh mins"/>
                <a:gd name="p0x0" fmla="*/ 72 w 72"/>
                <a:gd name="p0y0" fmla="*/ 148 h 1680"/>
                <a:gd name="p0x1" fmla="*/ 72 w 72"/>
                <a:gd name="p0y1" fmla="*/ 1531 h 1680"/>
                <a:gd name="p0x2" fmla="*/ 72 w 72"/>
                <a:gd name="p0y2" fmla="*/ 1589 h 1680"/>
                <a:gd name="p0x3" fmla="*/ 48 w 72"/>
                <a:gd name="p0y3" fmla="*/ 1642 h 1680"/>
                <a:gd name="p0x4" fmla="*/ 10 w 72"/>
                <a:gd name="p0y4" fmla="*/ 1680 h 1680"/>
                <a:gd name="p0x5" fmla="*/ 0 w 72"/>
                <a:gd name="p0y5" fmla="*/ 1669 h 1680"/>
                <a:gd name="p0x6" fmla="*/ 35 w 72"/>
                <a:gd name="p0y6" fmla="*/ 1634 h 1680"/>
                <a:gd name="p0x7" fmla="*/ 57 w 72"/>
                <a:gd name="p0y7" fmla="*/ 1585 h 1680"/>
                <a:gd name="p0x8" fmla="*/ 57 w 72"/>
                <a:gd name="p0y8" fmla="*/ 1531 h 1680"/>
                <a:gd name="p0x9" fmla="*/ 57 w 72"/>
                <a:gd name="p0y9" fmla="*/ 148 h 1680"/>
                <a:gd name="p0x10" fmla="*/ 57 w 72"/>
                <a:gd name="p0y10" fmla="*/ 94 h 1680"/>
                <a:gd name="p0x11" fmla="*/ 35 w 72"/>
                <a:gd name="p0y11" fmla="*/ 45 h 1680"/>
                <a:gd name="p0x12" fmla="*/ 0 w 72"/>
                <a:gd name="p0y12" fmla="*/ 10 h 1680"/>
                <a:gd name="p0x13" fmla="*/ 10 w 72"/>
                <a:gd name="p0y13" fmla="*/ 0 h 1680"/>
                <a:gd name="p0x14" fmla="*/ 48 w 72"/>
                <a:gd name="p0y14" fmla="*/ 38 h 1680"/>
                <a:gd name="p0x15" fmla="*/ 72 w 72"/>
                <a:gd name="p0y15" fmla="*/ 90 h 1680"/>
                <a:gd name="p0x16" fmla="*/ 72 w 72"/>
                <a:gd name="p0y16" fmla="*/ 148 h 16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9" name="任意多边形 48"/>
            <p:cNvSpPr/>
            <p:nvPr>
              <p:custDataLst>
                <p:tags r:id="rId46"/>
              </p:custDataLst>
            </p:nvPr>
          </p:nvSpPr>
          <p:spPr>
            <a:xfrm>
              <a:off x="5746" y="6808"/>
              <a:ext cx="3280" cy="72"/>
            </a:xfrm>
            <a:custGeom>
              <a:avLst/>
              <a:gdLst>
                <a:gd name="sw" fmla="*/ 1 w 3280"/>
                <a:gd name="sh" fmla="*/ 1 h 72"/>
                <a:gd name="mins" fmla="min sw sh"/>
                <a:gd name="dsw" fmla="+- 0 sw mins"/>
                <a:gd name="dsh" fmla="+- 0 sh mins"/>
                <a:gd name="p0x0" fmla="*/ 3131 w 3280"/>
                <a:gd name="p0y0" fmla="*/ 72 h 72"/>
                <a:gd name="p0x1" fmla="*/ 80 w 3280"/>
                <a:gd name="p0y1" fmla="*/ 72 h 72"/>
                <a:gd name="p0x2" fmla="*/ 51 w 3280"/>
                <a:gd name="p0y2" fmla="*/ 72 h 72"/>
                <a:gd name="p0x3" fmla="*/ 24 w 3280"/>
                <a:gd name="p0y3" fmla="*/ 66 h 72"/>
                <a:gd name="p0x4" fmla="*/ 0 w 3280"/>
                <a:gd name="p0y4" fmla="*/ 56 h 72"/>
                <a:gd name="p0x5" fmla="*/ 17 w 3280"/>
                <a:gd name="p0y5" fmla="*/ 42 h 72"/>
                <a:gd name="p0x6" fmla="*/ 17 w 3280"/>
                <a:gd name="p0y6" fmla="*/ 42 h 72"/>
                <a:gd name="p0x7" fmla="*/ 36 w 3280"/>
                <a:gd name="p0y7" fmla="*/ 51 h 72"/>
                <a:gd name="p0x8" fmla="*/ 58 w 3280"/>
                <a:gd name="p0y8" fmla="*/ 57 h 72"/>
                <a:gd name="p0x9" fmla="*/ 80 w 3280"/>
                <a:gd name="p0y9" fmla="*/ 57 h 72"/>
                <a:gd name="p0x10" fmla="*/ 3131 w 3280"/>
                <a:gd name="p0y10" fmla="*/ 57 h 72"/>
                <a:gd name="p0x11" fmla="*/ 3185 w 3280"/>
                <a:gd name="p0y11" fmla="*/ 57 h 72"/>
                <a:gd name="p0x12" fmla="*/ 3234 w 3280"/>
                <a:gd name="p0y12" fmla="*/ 35 h 72"/>
                <a:gd name="p0x13" fmla="*/ 3269 w 3280"/>
                <a:gd name="p0y13" fmla="*/ 0 h 72"/>
                <a:gd name="p0x14" fmla="*/ 3280 w 3280"/>
                <a:gd name="p0y14" fmla="*/ 10 h 72"/>
                <a:gd name="p0x15" fmla="*/ 3242 w 3280"/>
                <a:gd name="p0y15" fmla="*/ 48 h 72"/>
                <a:gd name="p0x16" fmla="*/ 3189 w 3280"/>
                <a:gd name="p0y16" fmla="*/ 72 h 72"/>
                <a:gd name="p0x17" fmla="*/ 3131 w 3280"/>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任意多边形 49"/>
            <p:cNvSpPr/>
            <p:nvPr>
              <p:custDataLst>
                <p:tags r:id="rId47"/>
              </p:custDataLst>
            </p:nvPr>
          </p:nvSpPr>
          <p:spPr>
            <a:xfrm>
              <a:off x="5616" y="5092"/>
              <a:ext cx="147" cy="1772"/>
            </a:xfrm>
            <a:custGeom>
              <a:avLst/>
              <a:gdLst>
                <a:gd name="sw" fmla="*/ 1 w 146"/>
                <a:gd name="sh" fmla="*/ 1 h 1771"/>
                <a:gd name="mins" fmla="min sw sh"/>
                <a:gd name="dsw" fmla="+- 0 sw mins"/>
                <a:gd name="dsh" fmla="+- 0 sh mins"/>
                <a:gd name="p0x0" fmla="*/ 0 w 146"/>
                <a:gd name="p0y0" fmla="*/ 1577 h 1771"/>
                <a:gd name="p0x1" fmla="*/ 0 w 146"/>
                <a:gd name="p0y1" fmla="*/ 194 h 1771"/>
                <a:gd name="p0x2" fmla="*/ 0 w 146"/>
                <a:gd name="p0y2" fmla="*/ 106 h 1771"/>
                <a:gd name="p0x3" fmla="*/ 53 w 146"/>
                <a:gd name="p0y3" fmla="*/ 31 h 1771"/>
                <a:gd name="p0x4" fmla="*/ 129 w 146"/>
                <a:gd name="p0y4" fmla="*/ 0 h 1771"/>
                <a:gd name="p0x5" fmla="*/ 146 w 146"/>
                <a:gd name="p0y5" fmla="*/ 13 h 1771"/>
                <a:gd name="p0x6" fmla="*/ 146 w 146"/>
                <a:gd name="p0y6" fmla="*/ 13 h 1771"/>
                <a:gd name="p0x7" fmla="*/ 87 w 146"/>
                <a:gd name="p0y7" fmla="*/ 43 h 1771"/>
                <a:gd name="p0x8" fmla="*/ 45 w 146"/>
                <a:gd name="p0y8" fmla="*/ 112 h 1771"/>
                <a:gd name="p0x9" fmla="*/ 45 w 146"/>
                <a:gd name="p0y9" fmla="*/ 194 h 1771"/>
                <a:gd name="p0x10" fmla="*/ 45 w 146"/>
                <a:gd name="p0y10" fmla="*/ 1577 h 1771"/>
                <a:gd name="p0x11" fmla="*/ 45 w 146"/>
                <a:gd name="p0y11" fmla="*/ 1658 h 1771"/>
                <a:gd name="p0x12" fmla="*/ 87 w 146"/>
                <a:gd name="p0y12" fmla="*/ 1728 h 1771"/>
                <a:gd name="p0x13" fmla="*/ 146 w 146"/>
                <a:gd name="p0y13" fmla="*/ 1757 h 1771"/>
                <a:gd name="p0x14" fmla="*/ 129 w 146"/>
                <a:gd name="p0y14" fmla="*/ 1771 h 1771"/>
                <a:gd name="p0x15" fmla="*/ 129 w 146"/>
                <a:gd name="p0y15" fmla="*/ 1771 h 1771"/>
                <a:gd name="p0x16" fmla="*/ 53 w 146"/>
                <a:gd name="p0y16" fmla="*/ 1739 h 1771"/>
                <a:gd name="p0x17" fmla="*/ 0 w 146"/>
                <a:gd name="p0y17" fmla="*/ 1664 h 1771"/>
                <a:gd name="p0x18" fmla="*/ 0 w 146"/>
                <a:gd name="p0y18" fmla="*/ 1577 h 1771"/>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52" name="文本框 51"/>
          <p:cNvSpPr txBox="1"/>
          <p:nvPr>
            <p:custDataLst>
              <p:tags r:id="rId48"/>
            </p:custDataLst>
          </p:nvPr>
        </p:nvSpPr>
        <p:spPr>
          <a:xfrm>
            <a:off x="3709321" y="3449774"/>
            <a:ext cx="1937671"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夜间监测</a:t>
            </a:r>
            <a:endParaRPr sz="1650" b="1">
              <a:solidFill>
                <a:schemeClr val="tx2"/>
              </a:solidFill>
              <a:cs typeface="+mn-lt"/>
            </a:endParaRPr>
          </a:p>
        </p:txBody>
      </p:sp>
      <p:sp>
        <p:nvSpPr>
          <p:cNvPr id="53" name="文本框 52"/>
          <p:cNvSpPr txBox="1"/>
          <p:nvPr>
            <p:custDataLst>
              <p:tags r:id="rId49"/>
            </p:custDataLst>
          </p:nvPr>
        </p:nvSpPr>
        <p:spPr>
          <a:xfrm>
            <a:off x="3709321" y="3747364"/>
            <a:ext cx="1937671" cy="384810"/>
          </a:xfrm>
          <a:prstGeom prst="rect">
            <a:avLst/>
          </a:prstGeom>
          <a:noFill/>
        </p:spPr>
        <p:txBody>
          <a:bodyPr wrap="square" lIns="0" tIns="0" rIns="0" bIns="0" rtlCol="0" anchor="t">
            <a:noAutofit/>
          </a:bodyPr>
          <a:p>
            <a:pPr indent="0" algn="l">
              <a:lnSpc>
                <a:spcPct val="125000"/>
              </a:lnSpc>
            </a:pPr>
            <a:r>
              <a:rPr sz="975" b="1">
                <a:solidFill>
                  <a:schemeClr val="tx2"/>
                </a:solidFill>
                <a:cs typeface="+mn-lt"/>
              </a:rPr>
              <a:t>门磁与行为监测</a:t>
            </a:r>
            <a:r>
              <a:rPr sz="975">
                <a:solidFill>
                  <a:srgbClr val="3D5A78"/>
                </a:solidFill>
                <a:cs typeface="+mn-lt"/>
              </a:rPr>
              <a:t>识别异常开门、频繁起夜</a:t>
            </a:r>
            <a:endParaRPr sz="975">
              <a:solidFill>
                <a:srgbClr val="3D5A78"/>
              </a:solidFill>
              <a:cs typeface="+mn-lt"/>
            </a:endParaRPr>
          </a:p>
        </p:txBody>
      </p:sp>
      <p:grpSp>
        <p:nvGrpSpPr>
          <p:cNvPr id="95" name="组合 94"/>
          <p:cNvGrpSpPr/>
          <p:nvPr/>
        </p:nvGrpSpPr>
        <p:grpSpPr>
          <a:xfrm>
            <a:off x="3566160" y="4445000"/>
            <a:ext cx="2204085" cy="1144905"/>
            <a:chOff x="5616" y="7000"/>
            <a:chExt cx="3471" cy="1803"/>
          </a:xfrm>
        </p:grpSpPr>
        <p:sp>
          <p:nvSpPr>
            <p:cNvPr id="54" name="任意多边形 53"/>
            <p:cNvSpPr/>
            <p:nvPr>
              <p:custDataLst>
                <p:tags r:id="rId50"/>
              </p:custDataLst>
            </p:nvPr>
          </p:nvSpPr>
          <p:spPr>
            <a:xfrm>
              <a:off x="5616" y="7000"/>
              <a:ext cx="3471" cy="1803"/>
            </a:xfrm>
            <a:custGeom>
              <a:avLst/>
              <a:gdLst>
                <a:gd name="sw" fmla="*/ 1 w 3471"/>
                <a:gd name="sh" fmla="*/ 1 h 1803"/>
                <a:gd name="mins" fmla="min sw sh"/>
                <a:gd name="dsw" fmla="+- 0 sw mins"/>
                <a:gd name="dsh" fmla="+- 0 sh mins"/>
                <a:gd name="p0x0" fmla="*/ 210 w 3471"/>
                <a:gd name="p0y0" fmla="*/ 0 h 1803"/>
                <a:gd name="p0x1" fmla="*/ 3261 w 3471"/>
                <a:gd name="p0y1" fmla="*/ 0 h 1803"/>
                <a:gd name="p0x2" fmla="*/ 3377 w 3471"/>
                <a:gd name="p0y2" fmla="*/ 0 h 1803"/>
                <a:gd name="p0x3" fmla="*/ 3471 w 3471"/>
                <a:gd name="p0y3" fmla="*/ 94 h 1803"/>
                <a:gd name="p0x4" fmla="*/ 3471 w 3471"/>
                <a:gd name="p0y4" fmla="*/ 210 h 1803"/>
                <a:gd name="p0x5" fmla="*/ 3471 w 3471"/>
                <a:gd name="p0y5" fmla="*/ 1593 h 1803"/>
                <a:gd name="p0x6" fmla="*/ 3471 w 3471"/>
                <a:gd name="p0y6" fmla="*/ 1709 h 1803"/>
                <a:gd name="p0x7" fmla="*/ 3377 w 3471"/>
                <a:gd name="p0y7" fmla="*/ 1803 h 1803"/>
                <a:gd name="p0x8" fmla="*/ 3261 w 3471"/>
                <a:gd name="p0y8" fmla="*/ 1803 h 1803"/>
                <a:gd name="p0x9" fmla="*/ 210 w 3471"/>
                <a:gd name="p0y9" fmla="*/ 1803 h 1803"/>
                <a:gd name="p0x10" fmla="*/ 94 w 3471"/>
                <a:gd name="p0y10" fmla="*/ 1803 h 1803"/>
                <a:gd name="p0x11" fmla="*/ 0 w 3471"/>
                <a:gd name="p0y11" fmla="*/ 1709 h 1803"/>
                <a:gd name="p0x12" fmla="*/ 0 w 3471"/>
                <a:gd name="p0y12" fmla="*/ 1593 h 1803"/>
                <a:gd name="p0x13" fmla="*/ 0 w 3471"/>
                <a:gd name="p0y13" fmla="*/ 210 h 1803"/>
                <a:gd name="p0x14" fmla="*/ 0 w 3471"/>
                <a:gd name="p0y14" fmla="*/ 94 h 1803"/>
                <a:gd name="p0x15" fmla="*/ 94 w 3471"/>
                <a:gd name="p0y15" fmla="*/ 0 h 1803"/>
                <a:gd name="p0x16" fmla="*/ 210 w 3471"/>
                <a:gd name="p0y16" fmla="*/ 0 h 180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任意多边形 54"/>
            <p:cNvSpPr/>
            <p:nvPr>
              <p:custDataLst>
                <p:tags r:id="rId51"/>
              </p:custDataLst>
            </p:nvPr>
          </p:nvSpPr>
          <p:spPr>
            <a:xfrm>
              <a:off x="5746" y="7000"/>
              <a:ext cx="3280" cy="72"/>
            </a:xfrm>
            <a:custGeom>
              <a:avLst/>
              <a:gdLst>
                <a:gd name="sw" fmla="*/ 1 w 3280"/>
                <a:gd name="sh" fmla="*/ 1 h 72"/>
                <a:gd name="mins" fmla="min sw sh"/>
                <a:gd name="dsw" fmla="+- 0 sw mins"/>
                <a:gd name="dsh" fmla="+- 0 sh mins"/>
                <a:gd name="p0x0" fmla="*/ 80 w 3280"/>
                <a:gd name="p0y0" fmla="*/ 0 h 72"/>
                <a:gd name="p0x1" fmla="*/ 3131 w 3280"/>
                <a:gd name="p0y1" fmla="*/ 0 h 72"/>
                <a:gd name="p0x2" fmla="*/ 3189 w 3280"/>
                <a:gd name="p0y2" fmla="*/ 0 h 72"/>
                <a:gd name="p0x3" fmla="*/ 3242 w 3280"/>
                <a:gd name="p0y3" fmla="*/ 23 h 72"/>
                <a:gd name="p0x4" fmla="*/ 3280 w 3280"/>
                <a:gd name="p0y4" fmla="*/ 61 h 72"/>
                <a:gd name="p0x5" fmla="*/ 3269 w 3280"/>
                <a:gd name="p0y5" fmla="*/ 72 h 72"/>
                <a:gd name="p0x6" fmla="*/ 3234 w 3280"/>
                <a:gd name="p0y6" fmla="*/ 36 h 72"/>
                <a:gd name="p0x7" fmla="*/ 3185 w 3280"/>
                <a:gd name="p0y7" fmla="*/ 15 h 72"/>
                <a:gd name="p0x8" fmla="*/ 3131 w 3280"/>
                <a:gd name="p0y8" fmla="*/ 15 h 72"/>
                <a:gd name="p0x9" fmla="*/ 80 w 3280"/>
                <a:gd name="p0y9" fmla="*/ 15 h 72"/>
                <a:gd name="p0x10" fmla="*/ 58 w 3280"/>
                <a:gd name="p0y10" fmla="*/ 15 h 72"/>
                <a:gd name="p0x11" fmla="*/ 36 w 3280"/>
                <a:gd name="p0y11" fmla="*/ 20 h 72"/>
                <a:gd name="p0x12" fmla="*/ 17 w 3280"/>
                <a:gd name="p0y12" fmla="*/ 29 h 72"/>
                <a:gd name="p0x13" fmla="*/ 0 w 3280"/>
                <a:gd name="p0y13" fmla="*/ 15 h 72"/>
                <a:gd name="p0x14" fmla="*/ 0 w 3280"/>
                <a:gd name="p0y14" fmla="*/ 15 h 72"/>
                <a:gd name="p0x15" fmla="*/ 24 w 3280"/>
                <a:gd name="p0y15" fmla="*/ 5 h 72"/>
                <a:gd name="p0x16" fmla="*/ 51 w 3280"/>
                <a:gd name="p0y16" fmla="*/ 0 h 72"/>
                <a:gd name="p0x17" fmla="*/ 80 w 3280"/>
                <a:gd name="p0y17" fmla="*/ 0 h 72"/>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任意多边形 55"/>
            <p:cNvSpPr/>
            <p:nvPr>
              <p:custDataLst>
                <p:tags r:id="rId52"/>
              </p:custDataLst>
            </p:nvPr>
          </p:nvSpPr>
          <p:spPr>
            <a:xfrm>
              <a:off x="9015" y="7061"/>
              <a:ext cx="72" cy="1681"/>
            </a:xfrm>
            <a:custGeom>
              <a:avLst/>
              <a:gdLst>
                <a:gd name="sw" fmla="*/ 1 w 72"/>
                <a:gd name="sh" fmla="*/ 1 h 1680"/>
                <a:gd name="mins" fmla="min sw sh"/>
                <a:gd name="dsw" fmla="+- 0 sw mins"/>
                <a:gd name="dsh" fmla="+- 0 sh mins"/>
                <a:gd name="p0x0" fmla="*/ 72 w 72"/>
                <a:gd name="p0y0" fmla="*/ 148 h 1680"/>
                <a:gd name="p0x1" fmla="*/ 72 w 72"/>
                <a:gd name="p0y1" fmla="*/ 1531 h 1680"/>
                <a:gd name="p0x2" fmla="*/ 72 w 72"/>
                <a:gd name="p0y2" fmla="*/ 1589 h 1680"/>
                <a:gd name="p0x3" fmla="*/ 48 w 72"/>
                <a:gd name="p0y3" fmla="*/ 1642 h 1680"/>
                <a:gd name="p0x4" fmla="*/ 10 w 72"/>
                <a:gd name="p0y4" fmla="*/ 1680 h 1680"/>
                <a:gd name="p0x5" fmla="*/ 0 w 72"/>
                <a:gd name="p0y5" fmla="*/ 1669 h 1680"/>
                <a:gd name="p0x6" fmla="*/ 35 w 72"/>
                <a:gd name="p0y6" fmla="*/ 1634 h 1680"/>
                <a:gd name="p0x7" fmla="*/ 57 w 72"/>
                <a:gd name="p0y7" fmla="*/ 1585 h 1680"/>
                <a:gd name="p0x8" fmla="*/ 57 w 72"/>
                <a:gd name="p0y8" fmla="*/ 1531 h 1680"/>
                <a:gd name="p0x9" fmla="*/ 57 w 72"/>
                <a:gd name="p0y9" fmla="*/ 148 h 1680"/>
                <a:gd name="p0x10" fmla="*/ 57 w 72"/>
                <a:gd name="p0y10" fmla="*/ 94 h 1680"/>
                <a:gd name="p0x11" fmla="*/ 35 w 72"/>
                <a:gd name="p0y11" fmla="*/ 45 h 1680"/>
                <a:gd name="p0x12" fmla="*/ 0 w 72"/>
                <a:gd name="p0y12" fmla="*/ 10 h 1680"/>
                <a:gd name="p0x13" fmla="*/ 10 w 72"/>
                <a:gd name="p0y13" fmla="*/ 0 h 1680"/>
                <a:gd name="p0x14" fmla="*/ 48 w 72"/>
                <a:gd name="p0y14" fmla="*/ 38 h 1680"/>
                <a:gd name="p0x15" fmla="*/ 72 w 72"/>
                <a:gd name="p0y15" fmla="*/ 90 h 1680"/>
                <a:gd name="p0x16" fmla="*/ 72 w 72"/>
                <a:gd name="p0y16" fmla="*/ 148 h 16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7" name="任意多边形 56"/>
            <p:cNvSpPr/>
            <p:nvPr>
              <p:custDataLst>
                <p:tags r:id="rId53"/>
              </p:custDataLst>
            </p:nvPr>
          </p:nvSpPr>
          <p:spPr>
            <a:xfrm>
              <a:off x="5746" y="8731"/>
              <a:ext cx="3280" cy="72"/>
            </a:xfrm>
            <a:custGeom>
              <a:avLst/>
              <a:gdLst>
                <a:gd name="sw" fmla="*/ 1 w 3280"/>
                <a:gd name="sh" fmla="*/ 1 h 72"/>
                <a:gd name="mins" fmla="min sw sh"/>
                <a:gd name="dsw" fmla="+- 0 sw mins"/>
                <a:gd name="dsh" fmla="+- 0 sh mins"/>
                <a:gd name="p0x0" fmla="*/ 3131 w 3280"/>
                <a:gd name="p0y0" fmla="*/ 72 h 72"/>
                <a:gd name="p0x1" fmla="*/ 80 w 3280"/>
                <a:gd name="p0y1" fmla="*/ 72 h 72"/>
                <a:gd name="p0x2" fmla="*/ 51 w 3280"/>
                <a:gd name="p0y2" fmla="*/ 72 h 72"/>
                <a:gd name="p0x3" fmla="*/ 24 w 3280"/>
                <a:gd name="p0y3" fmla="*/ 66 h 72"/>
                <a:gd name="p0x4" fmla="*/ 0 w 3280"/>
                <a:gd name="p0y4" fmla="*/ 56 h 72"/>
                <a:gd name="p0x5" fmla="*/ 17 w 3280"/>
                <a:gd name="p0y5" fmla="*/ 42 h 72"/>
                <a:gd name="p0x6" fmla="*/ 17 w 3280"/>
                <a:gd name="p0y6" fmla="*/ 42 h 72"/>
                <a:gd name="p0x7" fmla="*/ 36 w 3280"/>
                <a:gd name="p0y7" fmla="*/ 51 h 72"/>
                <a:gd name="p0x8" fmla="*/ 58 w 3280"/>
                <a:gd name="p0y8" fmla="*/ 57 h 72"/>
                <a:gd name="p0x9" fmla="*/ 80 w 3280"/>
                <a:gd name="p0y9" fmla="*/ 57 h 72"/>
                <a:gd name="p0x10" fmla="*/ 3131 w 3280"/>
                <a:gd name="p0y10" fmla="*/ 57 h 72"/>
                <a:gd name="p0x11" fmla="*/ 3185 w 3280"/>
                <a:gd name="p0y11" fmla="*/ 57 h 72"/>
                <a:gd name="p0x12" fmla="*/ 3234 w 3280"/>
                <a:gd name="p0y12" fmla="*/ 35 h 72"/>
                <a:gd name="p0x13" fmla="*/ 3269 w 3280"/>
                <a:gd name="p0y13" fmla="*/ 0 h 72"/>
                <a:gd name="p0x14" fmla="*/ 3280 w 3280"/>
                <a:gd name="p0y14" fmla="*/ 10 h 72"/>
                <a:gd name="p0x15" fmla="*/ 3242 w 3280"/>
                <a:gd name="p0y15" fmla="*/ 48 h 72"/>
                <a:gd name="p0x16" fmla="*/ 3189 w 3280"/>
                <a:gd name="p0y16" fmla="*/ 72 h 72"/>
                <a:gd name="p0x17" fmla="*/ 3131 w 3280"/>
                <a:gd name="p0y17" fmla="*/ 72 h 72"/>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cubicBezTo>
                    <a:pt x="p0x15" y="p0y15"/>
                    <a:pt x="p0x16" y="p0y16"/>
                    <a:pt x="p0x17" y="p0y17"/>
                  </a:cubicBez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8" name="任意多边形 57"/>
            <p:cNvSpPr/>
            <p:nvPr>
              <p:custDataLst>
                <p:tags r:id="rId54"/>
              </p:custDataLst>
            </p:nvPr>
          </p:nvSpPr>
          <p:spPr>
            <a:xfrm>
              <a:off x="5616" y="7016"/>
              <a:ext cx="147" cy="1771"/>
            </a:xfrm>
            <a:custGeom>
              <a:avLst/>
              <a:gdLst>
                <a:gd name="sw" fmla="*/ 1 w 146"/>
                <a:gd name="sh" fmla="*/ 1 h 1771"/>
                <a:gd name="mins" fmla="min sw sh"/>
                <a:gd name="dsw" fmla="+- 0 sw mins"/>
                <a:gd name="dsh" fmla="+- 0 sh mins"/>
                <a:gd name="p0x0" fmla="*/ 0 w 146"/>
                <a:gd name="p0y0" fmla="*/ 1577 h 1771"/>
                <a:gd name="p0x1" fmla="*/ 0 w 146"/>
                <a:gd name="p0y1" fmla="*/ 194 h 1771"/>
                <a:gd name="p0x2" fmla="*/ 0 w 146"/>
                <a:gd name="p0y2" fmla="*/ 106 h 1771"/>
                <a:gd name="p0x3" fmla="*/ 53 w 146"/>
                <a:gd name="p0y3" fmla="*/ 31 h 1771"/>
                <a:gd name="p0x4" fmla="*/ 129 w 146"/>
                <a:gd name="p0y4" fmla="*/ 0 h 1771"/>
                <a:gd name="p0x5" fmla="*/ 146 w 146"/>
                <a:gd name="p0y5" fmla="*/ 13 h 1771"/>
                <a:gd name="p0x6" fmla="*/ 146 w 146"/>
                <a:gd name="p0y6" fmla="*/ 13 h 1771"/>
                <a:gd name="p0x7" fmla="*/ 87 w 146"/>
                <a:gd name="p0y7" fmla="*/ 43 h 1771"/>
                <a:gd name="p0x8" fmla="*/ 45 w 146"/>
                <a:gd name="p0y8" fmla="*/ 112 h 1771"/>
                <a:gd name="p0x9" fmla="*/ 45 w 146"/>
                <a:gd name="p0y9" fmla="*/ 194 h 1771"/>
                <a:gd name="p0x10" fmla="*/ 45 w 146"/>
                <a:gd name="p0y10" fmla="*/ 1577 h 1771"/>
                <a:gd name="p0x11" fmla="*/ 45 w 146"/>
                <a:gd name="p0y11" fmla="*/ 1658 h 1771"/>
                <a:gd name="p0x12" fmla="*/ 87 w 146"/>
                <a:gd name="p0y12" fmla="*/ 1728 h 1771"/>
                <a:gd name="p0x13" fmla="*/ 146 w 146"/>
                <a:gd name="p0y13" fmla="*/ 1757 h 1771"/>
                <a:gd name="p0x14" fmla="*/ 129 w 146"/>
                <a:gd name="p0y14" fmla="*/ 1771 h 1771"/>
                <a:gd name="p0x15" fmla="*/ 129 w 146"/>
                <a:gd name="p0y15" fmla="*/ 1771 h 1771"/>
                <a:gd name="p0x16" fmla="*/ 53 w 146"/>
                <a:gd name="p0y16" fmla="*/ 1739 h 1771"/>
                <a:gd name="p0x17" fmla="*/ 0 w 146"/>
                <a:gd name="p0y17" fmla="*/ 1664 h 1771"/>
                <a:gd name="p0x18" fmla="*/ 0 w 146"/>
                <a:gd name="p0y18" fmla="*/ 1577 h 1771"/>
              </a:gdLst>
              <a:ahLst/>
              <a:cxnLst/>
              <a:pathLst>
                <a:path>
                  <a:moveTo>
                    <a:pt x="p0x0" y="p0y0"/>
                  </a:moveTo>
                  <a:lnTo>
                    <a:pt x="p0x1" y="p0y1"/>
                  </a:lnTo>
                  <a:cubicBezTo>
                    <a:pt x="p0x2" y="p0y2"/>
                    <a:pt x="p0x3" y="p0y3"/>
                    <a:pt x="p0x4" y="p0y4"/>
                  </a:cubicBezTo>
                  <a:lnTo>
                    <a:pt x="p0x5" y="p0y5"/>
                  </a:lnTo>
                  <a:lnTo>
                    <a:pt x="p0x6" y="p0y6"/>
                  </a:lnTo>
                  <a:cubicBezTo>
                    <a:pt x="p0x7" y="p0y7"/>
                    <a:pt x="p0x8" y="p0y8"/>
                    <a:pt x="p0x9" y="p0y9"/>
                  </a:cubicBezTo>
                  <a:lnTo>
                    <a:pt x="p0x10" y="p0y10"/>
                  </a:lnTo>
                  <a:cubicBezTo>
                    <a:pt x="p0x11" y="p0y11"/>
                    <a:pt x="p0x12" y="p0y12"/>
                    <a:pt x="p0x13" y="p0y13"/>
                  </a:cubicBezTo>
                  <a:lnTo>
                    <a:pt x="p0x14" y="p0y14"/>
                  </a:lnTo>
                  <a:lnTo>
                    <a:pt x="p0x15" y="p0y15"/>
                  </a:lnTo>
                  <a:cubicBezTo>
                    <a:pt x="p0x16" y="p0y16"/>
                    <a:pt x="p0x17" y="p0y17"/>
                    <a:pt x="p0x18" y="p0y18"/>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0" name="文本框 59"/>
          <p:cNvSpPr txBox="1"/>
          <p:nvPr>
            <p:custDataLst>
              <p:tags r:id="rId55"/>
            </p:custDataLst>
          </p:nvPr>
        </p:nvSpPr>
        <p:spPr>
          <a:xfrm>
            <a:off x="3709321" y="4764005"/>
            <a:ext cx="1937671"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智能研判</a:t>
            </a:r>
            <a:endParaRPr sz="1650" b="1">
              <a:solidFill>
                <a:schemeClr val="tx2"/>
              </a:solidFill>
              <a:cs typeface="+mn-lt"/>
            </a:endParaRPr>
          </a:p>
        </p:txBody>
      </p:sp>
      <p:sp>
        <p:nvSpPr>
          <p:cNvPr id="61" name="文本框 60"/>
          <p:cNvSpPr txBox="1"/>
          <p:nvPr>
            <p:custDataLst>
              <p:tags r:id="rId56"/>
            </p:custDataLst>
          </p:nvPr>
        </p:nvSpPr>
        <p:spPr>
          <a:xfrm>
            <a:off x="3709321" y="5061595"/>
            <a:ext cx="1238402" cy="199073"/>
          </a:xfrm>
          <a:prstGeom prst="rect">
            <a:avLst/>
          </a:prstGeom>
          <a:noFill/>
        </p:spPr>
        <p:txBody>
          <a:bodyPr wrap="square" lIns="0" tIns="0" rIns="0" bIns="0" rtlCol="0" anchor="t">
            <a:noAutofit/>
          </a:bodyPr>
          <a:p>
            <a:pPr algn="l">
              <a:lnSpc>
                <a:spcPct val="125000"/>
              </a:lnSpc>
            </a:pPr>
            <a:r>
              <a:rPr sz="975">
                <a:solidFill>
                  <a:srgbClr val="3D5A78"/>
                </a:solidFill>
                <a:cs typeface="+mn-lt"/>
              </a:rPr>
              <a:t>系统</a:t>
            </a:r>
            <a:r>
              <a:rPr sz="975" b="1">
                <a:solidFill>
                  <a:schemeClr val="tx2"/>
                </a:solidFill>
                <a:cs typeface="+mn-lt"/>
              </a:rPr>
              <a:t>自动研判并提示</a:t>
            </a:r>
            <a:endParaRPr sz="975" b="1">
              <a:solidFill>
                <a:schemeClr val="tx2"/>
              </a:solidFill>
              <a:cs typeface="+mn-lt"/>
            </a:endParaRPr>
          </a:p>
        </p:txBody>
      </p:sp>
      <p:sp>
        <p:nvSpPr>
          <p:cNvPr id="62" name="任意多边形 61"/>
          <p:cNvSpPr/>
          <p:nvPr>
            <p:custDataLst>
              <p:tags r:id="rId57"/>
            </p:custDataLst>
          </p:nvPr>
        </p:nvSpPr>
        <p:spPr>
          <a:xfrm>
            <a:off x="6165850" y="1788160"/>
            <a:ext cx="2654935" cy="3959225"/>
          </a:xfrm>
          <a:custGeom>
            <a:avLst/>
            <a:gdLst>
              <a:gd name="sw" fmla="*/ 1 w 4180"/>
              <a:gd name="sh" fmla="*/ 1 h 6234"/>
              <a:gd name="mins" fmla="min sw sh"/>
              <a:gd name="dsw" fmla="+- 0 sw mins"/>
              <a:gd name="dsh" fmla="+- 0 sh mins"/>
              <a:gd name="p0x0" fmla="*/ 300 w 4180"/>
              <a:gd name="p0y0" fmla="*/ 0 h 6234"/>
              <a:gd name="p0x1" fmla="*/ 3880 w 4180"/>
              <a:gd name="p0y1" fmla="*/ 0 h 6234"/>
              <a:gd name="p0x2" fmla="*/ 4046 w 4180"/>
              <a:gd name="p0y2" fmla="*/ 0 h 6234"/>
              <a:gd name="p0x3" fmla="*/ 4180 w 4180"/>
              <a:gd name="p0y3" fmla="*/ 134 h 6234"/>
              <a:gd name="p0x4" fmla="*/ 4180 w 4180"/>
              <a:gd name="p0y4" fmla="*/ 300 h 6234"/>
              <a:gd name="p0x5" fmla="*/ 4180 w 4180"/>
              <a:gd name="p0y5" fmla="*/ 5934 h 6234"/>
              <a:gd name="p0x6" fmla="*/ 4180 w 4180"/>
              <a:gd name="p0y6" fmla="*/ 6100 h 6234"/>
              <a:gd name="p0x7" fmla="*/ 4046 w 4180"/>
              <a:gd name="p0y7" fmla="*/ 6234 h 6234"/>
              <a:gd name="p0x8" fmla="*/ 3880 w 4180"/>
              <a:gd name="p0y8" fmla="*/ 6234 h 6234"/>
              <a:gd name="p0x9" fmla="*/ 300 w 4180"/>
              <a:gd name="p0y9" fmla="*/ 6234 h 6234"/>
              <a:gd name="p0x10" fmla="*/ 134 w 4180"/>
              <a:gd name="p0y10" fmla="*/ 6234 h 6234"/>
              <a:gd name="p0x11" fmla="*/ 0 w 4180"/>
              <a:gd name="p0y11" fmla="*/ 6100 h 6234"/>
              <a:gd name="p0x12" fmla="*/ 0 w 4180"/>
              <a:gd name="p0y12" fmla="*/ 5934 h 6234"/>
              <a:gd name="p0x13" fmla="*/ 0 w 4180"/>
              <a:gd name="p0y13" fmla="*/ 300 h 6234"/>
              <a:gd name="p0x14" fmla="*/ 0 w 4180"/>
              <a:gd name="p0y14" fmla="*/ 134 h 6234"/>
              <a:gd name="p0x15" fmla="*/ 134 w 4180"/>
              <a:gd name="p0y15" fmla="*/ 0 h 6234"/>
              <a:gd name="p0x16" fmla="*/ 300 w 4180"/>
              <a:gd name="p0y16" fmla="*/ 0 h 6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3" name="任意多边形 62"/>
          <p:cNvSpPr/>
          <p:nvPr>
            <p:custDataLst>
              <p:tags r:id="rId58"/>
            </p:custDataLst>
          </p:nvPr>
        </p:nvSpPr>
        <p:spPr>
          <a:xfrm>
            <a:off x="6170329" y="1793240"/>
            <a:ext cx="2645342" cy="968375"/>
          </a:xfrm>
          <a:custGeom>
            <a:avLst/>
            <a:gdLst/>
            <a:ahLst/>
            <a:cxnLst>
              <a:cxn ang="3">
                <a:pos x="hc" y="t"/>
              </a:cxn>
              <a:cxn ang="cd2">
                <a:pos x="l" y="vc"/>
              </a:cxn>
              <a:cxn ang="cd4">
                <a:pos x="hc" y="b"/>
              </a:cxn>
              <a:cxn ang="0">
                <a:pos x="r" y="vc"/>
              </a:cxn>
            </a:cxnLst>
            <a:rect l="l" t="t" r="r" b="b"/>
            <a:pathLst>
              <a:path w="4166" h="1525">
                <a:moveTo>
                  <a:pt x="300" y="0"/>
                </a:moveTo>
                <a:lnTo>
                  <a:pt x="3866" y="0"/>
                </a:lnTo>
                <a:cubicBezTo>
                  <a:pt x="4032" y="0"/>
                  <a:pt x="4166" y="134"/>
                  <a:pt x="4166" y="300"/>
                </a:cubicBezTo>
                <a:lnTo>
                  <a:pt x="4166" y="1525"/>
                </a:lnTo>
                <a:lnTo>
                  <a:pt x="0" y="1525"/>
                </a:lnTo>
                <a:lnTo>
                  <a:pt x="0" y="300"/>
                </a:lnTo>
                <a:cubicBezTo>
                  <a:pt x="0" y="134"/>
                  <a:pt x="134" y="0"/>
                  <a:pt x="300" y="0"/>
                </a:cubicBezTo>
                <a:close/>
              </a:path>
            </a:pathLst>
          </a:custGeom>
          <a:gradFill>
            <a:gsLst>
              <a:gs pos="0">
                <a:schemeClr val="accent1">
                  <a:lumMod val="10072"/>
                  <a:lumOff val="89928"/>
                </a:schemeClr>
              </a:gs>
              <a:gs pos="100000">
                <a:schemeClr val="accent2"/>
              </a:gs>
            </a:gsLst>
            <a:lin ang="27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64" name="任意多边形 63"/>
          <p:cNvSpPr/>
          <p:nvPr>
            <p:custDataLst>
              <p:tags r:id="rId59"/>
            </p:custDataLst>
          </p:nvPr>
        </p:nvSpPr>
        <p:spPr>
          <a:xfrm>
            <a:off x="6360795" y="2067560"/>
            <a:ext cx="419100" cy="419100"/>
          </a:xfrm>
          <a:custGeom>
            <a:avLst/>
            <a:gdLst>
              <a:gd name="sw" fmla="*/ 1 w 660"/>
              <a:gd name="sh" fmla="*/ 1 h 660"/>
              <a:gd name="mins" fmla="min sw sh"/>
              <a:gd name="dsw" fmla="+- 0 sw mins"/>
              <a:gd name="dsh" fmla="+- 0 sh mins"/>
              <a:gd name="p0x0" fmla="*/ 210 w 660"/>
              <a:gd name="p0y0" fmla="*/ 0 h 660"/>
              <a:gd name="p0x1" fmla="*/ 450 w 660"/>
              <a:gd name="p0y1" fmla="*/ 0 h 660"/>
              <a:gd name="p0x2" fmla="*/ 565 w 660"/>
              <a:gd name="p0y2" fmla="*/ 0 h 660"/>
              <a:gd name="p0x3" fmla="*/ 660 w 660"/>
              <a:gd name="p0y3" fmla="*/ 94 h 660"/>
              <a:gd name="p0x4" fmla="*/ 660 w 660"/>
              <a:gd name="p0y4" fmla="*/ 210 h 660"/>
              <a:gd name="p0x5" fmla="*/ 660 w 660"/>
              <a:gd name="p0y5" fmla="*/ 450 h 660"/>
              <a:gd name="p0x6" fmla="*/ 660 w 660"/>
              <a:gd name="p0y6" fmla="*/ 565 h 660"/>
              <a:gd name="p0x7" fmla="*/ 565 w 660"/>
              <a:gd name="p0y7" fmla="*/ 660 h 660"/>
              <a:gd name="p0x8" fmla="*/ 450 w 660"/>
              <a:gd name="p0y8" fmla="*/ 660 h 660"/>
              <a:gd name="p0x9" fmla="*/ 210 w 660"/>
              <a:gd name="p0y9" fmla="*/ 660 h 660"/>
              <a:gd name="p0x10" fmla="*/ 94 w 660"/>
              <a:gd name="p0y10" fmla="*/ 660 h 660"/>
              <a:gd name="p0x11" fmla="*/ 0 w 660"/>
              <a:gd name="p0y11" fmla="*/ 565 h 660"/>
              <a:gd name="p0x12" fmla="*/ 0 w 660"/>
              <a:gd name="p0y12" fmla="*/ 450 h 660"/>
              <a:gd name="p0x13" fmla="*/ 0 w 660"/>
              <a:gd name="p0y13" fmla="*/ 210 h 660"/>
              <a:gd name="p0x14" fmla="*/ 0 w 660"/>
              <a:gd name="p0y14" fmla="*/ 94 h 660"/>
              <a:gd name="p0x15" fmla="*/ 94 w 660"/>
              <a:gd name="p0y15" fmla="*/ 0 h 660"/>
              <a:gd name="p0x16" fmla="*/ 21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5" name="文本框 64"/>
          <p:cNvSpPr txBox="1"/>
          <p:nvPr>
            <p:custDataLst>
              <p:tags r:id="rId60"/>
            </p:custDataLst>
          </p:nvPr>
        </p:nvSpPr>
        <p:spPr>
          <a:xfrm>
            <a:off x="6416345" y="2115664"/>
            <a:ext cx="556765" cy="323850"/>
          </a:xfrm>
          <a:prstGeom prst="rect">
            <a:avLst/>
          </a:prstGeom>
          <a:noFill/>
        </p:spPr>
        <p:txBody>
          <a:bodyPr wrap="square" lIns="0" tIns="0" rIns="0" bIns="0" rtlCol="0" anchor="ctr">
            <a:noAutofit/>
          </a:bodyPr>
          <a:p>
            <a:pPr algn="l"/>
            <a:r>
              <a:rPr sz="1950" b="1">
                <a:solidFill>
                  <a:schemeClr val="tx2"/>
                </a:solidFill>
                <a:cs typeface="+mn-lt"/>
              </a:rPr>
              <a:t>01</a:t>
            </a:r>
            <a:endParaRPr sz="1950" b="1">
              <a:solidFill>
                <a:schemeClr val="tx2"/>
              </a:solidFill>
              <a:cs typeface="+mn-lt"/>
            </a:endParaRPr>
          </a:p>
        </p:txBody>
      </p:sp>
      <p:sp>
        <p:nvSpPr>
          <p:cNvPr id="66" name="文本框 65"/>
          <p:cNvSpPr txBox="1"/>
          <p:nvPr>
            <p:custDataLst>
              <p:tags r:id="rId61"/>
            </p:custDataLst>
          </p:nvPr>
        </p:nvSpPr>
        <p:spPr>
          <a:xfrm>
            <a:off x="6894757" y="1907600"/>
            <a:ext cx="1730798" cy="176213"/>
          </a:xfrm>
          <a:prstGeom prst="rect">
            <a:avLst/>
          </a:prstGeom>
          <a:noFill/>
        </p:spPr>
        <p:txBody>
          <a:bodyPr wrap="square" lIns="0" tIns="0" rIns="0" bIns="0" rtlCol="0" anchor="t">
            <a:noAutofit/>
          </a:bodyPr>
          <a:p>
            <a:pPr algn="l"/>
            <a:r>
              <a:rPr sz="1050" spc="63">
                <a:solidFill>
                  <a:srgbClr val="1A3E5C"/>
                </a:solidFill>
                <a:cs typeface="+mn-lt"/>
              </a:rPr>
              <a:t>典型案例</a:t>
            </a:r>
            <a:endParaRPr sz="1050" spc="63">
              <a:solidFill>
                <a:srgbClr val="1A3E5C"/>
              </a:solidFill>
              <a:cs typeface="+mn-lt"/>
            </a:endParaRPr>
          </a:p>
        </p:txBody>
      </p:sp>
      <p:sp>
        <p:nvSpPr>
          <p:cNvPr id="67" name="文本框 66"/>
          <p:cNvSpPr txBox="1"/>
          <p:nvPr>
            <p:custDataLst>
              <p:tags r:id="rId62"/>
            </p:custDataLst>
          </p:nvPr>
        </p:nvSpPr>
        <p:spPr>
          <a:xfrm>
            <a:off x="6894757" y="2087623"/>
            <a:ext cx="1730798" cy="574300"/>
          </a:xfrm>
          <a:prstGeom prst="rect">
            <a:avLst/>
          </a:prstGeom>
          <a:noFill/>
        </p:spPr>
        <p:txBody>
          <a:bodyPr wrap="square" lIns="0" tIns="0" rIns="0" bIns="0" rtlCol="0" anchor="t">
            <a:noAutofit/>
          </a:bodyPr>
          <a:p>
            <a:pPr algn="l">
              <a:lnSpc>
                <a:spcPct val="108000"/>
              </a:lnSpc>
            </a:pPr>
            <a:r>
              <a:rPr sz="1650" b="1">
                <a:solidFill>
                  <a:srgbClr val="1A3E5C"/>
                </a:solidFill>
                <a:cs typeface="+mn-lt"/>
              </a:rPr>
              <a:t>案例：玉米地寻回走失老人</a:t>
            </a:r>
            <a:endParaRPr sz="1650" b="1">
              <a:solidFill>
                <a:srgbClr val="1A3E5C"/>
              </a:solidFill>
              <a:cs typeface="+mn-lt"/>
            </a:endParaRPr>
          </a:p>
        </p:txBody>
      </p:sp>
      <p:sp>
        <p:nvSpPr>
          <p:cNvPr id="68" name="任意多边形 67"/>
          <p:cNvSpPr/>
          <p:nvPr>
            <p:custDataLst>
              <p:tags r:id="rId63"/>
            </p:custDataLst>
          </p:nvPr>
        </p:nvSpPr>
        <p:spPr>
          <a:xfrm>
            <a:off x="6360795" y="364744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9" name="图片 68" descr="ed25e793-b4a8-11f1-a065-a66c394533a3"/>
          <p:cNvPicPr/>
          <p:nvPr>
            <p:custDataLst>
              <p:tags r:id="rId64"/>
            </p:custDataLst>
          </p:nvPr>
        </p:nvPicPr>
        <p:blipFill>
          <a:blip r:embed="rId65">
            <a:extLst>
              <a:ext uri="{96DAC541-7B7A-43D3-8B79-37D633B846F1}">
                <asvg:svgBlip xmlns:asvg="http://schemas.microsoft.com/office/drawing/2016/SVG/main" r:embed="rId66"/>
              </a:ext>
            </a:extLst>
          </a:blip>
          <a:srcRect l="-268" t="-21" r="268" b="21"/>
          <a:stretch>
            <a:fillRect/>
          </a:stretch>
        </p:blipFill>
        <p:spPr>
          <a:xfrm>
            <a:off x="6427470" y="3714115"/>
            <a:ext cx="209550" cy="209550"/>
          </a:xfrm>
          <a:prstGeom prst="rect">
            <a:avLst/>
          </a:prstGeom>
        </p:spPr>
      </p:pic>
      <p:sp>
        <p:nvSpPr>
          <p:cNvPr id="72" name="文本框 71"/>
          <p:cNvSpPr txBox="1"/>
          <p:nvPr>
            <p:custDataLst>
              <p:tags r:id="rId67"/>
            </p:custDataLst>
          </p:nvPr>
        </p:nvSpPr>
        <p:spPr>
          <a:xfrm>
            <a:off x="6818557" y="3609861"/>
            <a:ext cx="1806998" cy="384810"/>
          </a:xfrm>
          <a:prstGeom prst="rect">
            <a:avLst/>
          </a:prstGeom>
          <a:noFill/>
        </p:spPr>
        <p:txBody>
          <a:bodyPr wrap="square" lIns="0" tIns="0" rIns="0" bIns="0" rtlCol="0" anchor="t">
            <a:noAutofit/>
          </a:bodyPr>
          <a:p>
            <a:pPr algn="l">
              <a:lnSpc>
                <a:spcPct val="125000"/>
              </a:lnSpc>
            </a:pPr>
            <a:r>
              <a:rPr sz="975" b="1">
                <a:solidFill>
                  <a:schemeClr val="tx2"/>
                </a:solidFill>
                <a:cs typeface="+mn-lt"/>
              </a:rPr>
              <a:t>河南太康县高贤乡养老院</a:t>
            </a:r>
            <a:r>
              <a:rPr sz="975">
                <a:solidFill>
                  <a:srgbClr val="3D5A78"/>
                </a:solidFill>
                <a:cs typeface="+mn-lt"/>
              </a:rPr>
              <a:t>：迷路老人走进</a:t>
            </a:r>
            <a:r>
              <a:rPr sz="975" b="1">
                <a:solidFill>
                  <a:schemeClr val="tx2"/>
                </a:solidFill>
                <a:cs typeface="+mn-lt"/>
              </a:rPr>
              <a:t>两米多高</a:t>
            </a:r>
            <a:r>
              <a:rPr sz="975">
                <a:solidFill>
                  <a:srgbClr val="3D5A78"/>
                </a:solidFill>
                <a:cs typeface="+mn-lt"/>
              </a:rPr>
              <a:t>玉米地</a:t>
            </a:r>
            <a:endParaRPr sz="975">
              <a:solidFill>
                <a:srgbClr val="3D5A78"/>
              </a:solidFill>
              <a:cs typeface="+mn-lt"/>
            </a:endParaRPr>
          </a:p>
        </p:txBody>
      </p:sp>
      <p:sp>
        <p:nvSpPr>
          <p:cNvPr id="73" name="任意多边形 72"/>
          <p:cNvSpPr/>
          <p:nvPr>
            <p:custDataLst>
              <p:tags r:id="rId68"/>
            </p:custDataLst>
          </p:nvPr>
        </p:nvSpPr>
        <p:spPr>
          <a:xfrm>
            <a:off x="6360795" y="4095115"/>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4" name="图片 73" descr="ed25e749-b4a8-11f1-a065-a66c394533a3"/>
          <p:cNvPicPr/>
          <p:nvPr>
            <p:custDataLst>
              <p:tags r:id="rId69"/>
            </p:custDataLst>
          </p:nvPr>
        </p:nvPicPr>
        <p:blipFill>
          <a:blip r:embed="rId70">
            <a:extLst>
              <a:ext uri="{96DAC541-7B7A-43D3-8B79-37D633B846F1}">
                <asvg:svgBlip xmlns:asvg="http://schemas.microsoft.com/office/drawing/2016/SVG/main" r:embed="rId71"/>
              </a:ext>
            </a:extLst>
          </a:blip>
          <a:srcRect l="-268" t="-21" r="268" b="21"/>
          <a:stretch>
            <a:fillRect/>
          </a:stretch>
        </p:blipFill>
        <p:spPr>
          <a:xfrm>
            <a:off x="6427470" y="4161790"/>
            <a:ext cx="209550" cy="209550"/>
          </a:xfrm>
          <a:prstGeom prst="rect">
            <a:avLst/>
          </a:prstGeom>
        </p:spPr>
      </p:pic>
      <p:sp>
        <p:nvSpPr>
          <p:cNvPr id="77" name="文本框 76"/>
          <p:cNvSpPr txBox="1"/>
          <p:nvPr>
            <p:custDataLst>
              <p:tags r:id="rId72"/>
            </p:custDataLst>
          </p:nvPr>
        </p:nvSpPr>
        <p:spPr>
          <a:xfrm>
            <a:off x="6818557" y="4057536"/>
            <a:ext cx="1857671" cy="199073"/>
          </a:xfrm>
          <a:prstGeom prst="rect">
            <a:avLst/>
          </a:prstGeom>
          <a:noFill/>
        </p:spPr>
        <p:txBody>
          <a:bodyPr wrap="square" lIns="0" tIns="0" rIns="0" bIns="0" rtlCol="0" anchor="t">
            <a:noAutofit/>
          </a:bodyPr>
          <a:p>
            <a:pPr algn="l">
              <a:lnSpc>
                <a:spcPct val="125000"/>
              </a:lnSpc>
            </a:pPr>
            <a:r>
              <a:rPr sz="975" b="1">
                <a:solidFill>
                  <a:schemeClr val="tx2"/>
                </a:solidFill>
                <a:cs typeface="+mn-lt"/>
              </a:rPr>
              <a:t>智能手表定位</a:t>
            </a:r>
            <a:r>
              <a:rPr sz="975">
                <a:solidFill>
                  <a:srgbClr val="3D5A78"/>
                </a:solidFill>
                <a:cs typeface="+mn-lt"/>
              </a:rPr>
              <a:t>：</a:t>
            </a:r>
            <a:r>
              <a:rPr sz="975" b="1">
                <a:solidFill>
                  <a:schemeClr val="tx2"/>
                </a:solidFill>
                <a:cs typeface="+mn-lt"/>
              </a:rPr>
              <a:t>几分钟内</a:t>
            </a:r>
            <a:r>
              <a:rPr sz="975">
                <a:solidFill>
                  <a:srgbClr val="3D5A78"/>
                </a:solidFill>
                <a:cs typeface="+mn-lt"/>
              </a:rPr>
              <a:t>被找回</a:t>
            </a:r>
            <a:endParaRPr sz="975">
              <a:solidFill>
                <a:srgbClr val="3D5A78"/>
              </a:solidFill>
              <a:cs typeface="+mn-lt"/>
            </a:endParaRPr>
          </a:p>
        </p:txBody>
      </p:sp>
      <p:sp>
        <p:nvSpPr>
          <p:cNvPr id="78" name="任意多边形 77"/>
          <p:cNvSpPr/>
          <p:nvPr>
            <p:custDataLst>
              <p:tags r:id="rId73"/>
            </p:custDataLst>
          </p:nvPr>
        </p:nvSpPr>
        <p:spPr>
          <a:xfrm>
            <a:off x="6360795" y="454279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9" name="图片 78" descr="ed25e8d4-b4a8-11f1-a065-a66c394533a3"/>
          <p:cNvPicPr/>
          <p:nvPr>
            <p:custDataLst>
              <p:tags r:id="rId74"/>
            </p:custDataLst>
          </p:nvPr>
        </p:nvPicPr>
        <p:blipFill>
          <a:blip r:embed="rId75">
            <a:extLst>
              <a:ext uri="{96DAC541-7B7A-43D3-8B79-37D633B846F1}">
                <asvg:svgBlip xmlns:asvg="http://schemas.microsoft.com/office/drawing/2016/SVG/main" r:embed="rId76"/>
              </a:ext>
            </a:extLst>
          </a:blip>
          <a:srcRect l="-268" t="-21" r="268" b="21"/>
          <a:stretch>
            <a:fillRect/>
          </a:stretch>
        </p:blipFill>
        <p:spPr>
          <a:xfrm>
            <a:off x="6427470" y="4609465"/>
            <a:ext cx="209550" cy="209550"/>
          </a:xfrm>
          <a:prstGeom prst="rect">
            <a:avLst/>
          </a:prstGeom>
        </p:spPr>
      </p:pic>
      <p:sp>
        <p:nvSpPr>
          <p:cNvPr id="82" name="文本框 81"/>
          <p:cNvSpPr txBox="1"/>
          <p:nvPr>
            <p:custDataLst>
              <p:tags r:id="rId77"/>
            </p:custDataLst>
          </p:nvPr>
        </p:nvSpPr>
        <p:spPr>
          <a:xfrm>
            <a:off x="6818557" y="4505211"/>
            <a:ext cx="1806998" cy="384810"/>
          </a:xfrm>
          <a:prstGeom prst="rect">
            <a:avLst/>
          </a:prstGeom>
          <a:noFill/>
        </p:spPr>
        <p:txBody>
          <a:bodyPr wrap="square" lIns="0" tIns="0" rIns="0" bIns="0" rtlCol="0" anchor="t">
            <a:noAutofit/>
          </a:bodyPr>
          <a:p>
            <a:pPr algn="l">
              <a:lnSpc>
                <a:spcPct val="125000"/>
              </a:lnSpc>
            </a:pPr>
            <a:r>
              <a:rPr sz="975" b="1">
                <a:solidFill>
                  <a:schemeClr val="tx2"/>
                </a:solidFill>
                <a:cs typeface="+mn-lt"/>
              </a:rPr>
              <a:t>背景对比</a:t>
            </a:r>
            <a:r>
              <a:rPr sz="975">
                <a:solidFill>
                  <a:srgbClr val="3D5A78"/>
                </a:solidFill>
                <a:cs typeface="+mn-lt"/>
              </a:rPr>
              <a:t>：此前老人</a:t>
            </a:r>
            <a:r>
              <a:rPr sz="975" b="1">
                <a:solidFill>
                  <a:schemeClr val="tx2"/>
                </a:solidFill>
                <a:cs typeface="+mn-lt"/>
              </a:rPr>
              <a:t>一个月曾多次走失</a:t>
            </a:r>
            <a:r>
              <a:rPr sz="975">
                <a:solidFill>
                  <a:srgbClr val="3D5A78"/>
                </a:solidFill>
                <a:cs typeface="+mn-lt"/>
              </a:rPr>
              <a:t>，全院出动寻找尚无头绪</a:t>
            </a:r>
            <a:endParaRPr sz="975">
              <a:solidFill>
                <a:srgbClr val="3D5A78"/>
              </a:solidFill>
              <a:cs typeface="+mn-lt"/>
            </a:endParaRPr>
          </a:p>
        </p:txBody>
      </p:sp>
      <p:sp>
        <p:nvSpPr>
          <p:cNvPr id="84" name="任意多边形 83"/>
          <p:cNvSpPr/>
          <p:nvPr>
            <p:custDataLst>
              <p:tags r:id="rId78"/>
            </p:custDataLst>
          </p:nvPr>
        </p:nvSpPr>
        <p:spPr>
          <a:xfrm>
            <a:off x="9020810" y="1788160"/>
            <a:ext cx="2594610" cy="3959225"/>
          </a:xfrm>
          <a:custGeom>
            <a:avLst/>
            <a:gdLst>
              <a:gd name="sw" fmla="*/ 1 w 4086"/>
              <a:gd name="sh" fmla="*/ 1 h 6234"/>
              <a:gd name="mins" fmla="min sw sh"/>
              <a:gd name="dsw" fmla="+- 0 sw mins"/>
              <a:gd name="dsh" fmla="+- 0 sh mins"/>
              <a:gd name="p0x0" fmla="*/ 300 w 4086"/>
              <a:gd name="p0y0" fmla="*/ 0 h 6234"/>
              <a:gd name="p0x1" fmla="*/ 3786 w 4086"/>
              <a:gd name="p0y1" fmla="*/ 0 h 6234"/>
              <a:gd name="p0x2" fmla="*/ 3952 w 4086"/>
              <a:gd name="p0y2" fmla="*/ 0 h 6234"/>
              <a:gd name="p0x3" fmla="*/ 4086 w 4086"/>
              <a:gd name="p0y3" fmla="*/ 134 h 6234"/>
              <a:gd name="p0x4" fmla="*/ 4086 w 4086"/>
              <a:gd name="p0y4" fmla="*/ 300 h 6234"/>
              <a:gd name="p0x5" fmla="*/ 4086 w 4086"/>
              <a:gd name="p0y5" fmla="*/ 5934 h 6234"/>
              <a:gd name="p0x6" fmla="*/ 4086 w 4086"/>
              <a:gd name="p0y6" fmla="*/ 6100 h 6234"/>
              <a:gd name="p0x7" fmla="*/ 3952 w 4086"/>
              <a:gd name="p0y7" fmla="*/ 6234 h 6234"/>
              <a:gd name="p0x8" fmla="*/ 3786 w 4086"/>
              <a:gd name="p0y8" fmla="*/ 6234 h 6234"/>
              <a:gd name="p0x9" fmla="*/ 300 w 4086"/>
              <a:gd name="p0y9" fmla="*/ 6234 h 6234"/>
              <a:gd name="p0x10" fmla="*/ 134 w 4086"/>
              <a:gd name="p0y10" fmla="*/ 6234 h 6234"/>
              <a:gd name="p0x11" fmla="*/ 0 w 4086"/>
              <a:gd name="p0y11" fmla="*/ 6100 h 6234"/>
              <a:gd name="p0x12" fmla="*/ 0 w 4086"/>
              <a:gd name="p0y12" fmla="*/ 5934 h 6234"/>
              <a:gd name="p0x13" fmla="*/ 0 w 4086"/>
              <a:gd name="p0y13" fmla="*/ 300 h 6234"/>
              <a:gd name="p0x14" fmla="*/ 0 w 4086"/>
              <a:gd name="p0y14" fmla="*/ 134 h 6234"/>
              <a:gd name="p0x15" fmla="*/ 134 w 4086"/>
              <a:gd name="p0y15" fmla="*/ 0 h 6234"/>
              <a:gd name="p0x16" fmla="*/ 300 w 4086"/>
              <a:gd name="p0y16" fmla="*/ 0 h 623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5" name="文本框 84"/>
          <p:cNvSpPr txBox="1"/>
          <p:nvPr>
            <p:custDataLst>
              <p:tags r:id="rId79"/>
            </p:custDataLst>
          </p:nvPr>
        </p:nvSpPr>
        <p:spPr>
          <a:xfrm>
            <a:off x="9216104" y="3169872"/>
            <a:ext cx="2204371"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核心价值</a:t>
            </a:r>
            <a:endParaRPr sz="2100" b="1" spc="63">
              <a:solidFill>
                <a:srgbClr val="1A3E5C"/>
              </a:solidFill>
              <a:cs typeface="+mn-lt"/>
            </a:endParaRPr>
          </a:p>
        </p:txBody>
      </p:sp>
      <p:sp>
        <p:nvSpPr>
          <p:cNvPr id="86" name="任意多边形 85"/>
          <p:cNvSpPr/>
          <p:nvPr>
            <p:custDataLst>
              <p:tags r:id="rId80"/>
            </p:custDataLst>
          </p:nvPr>
        </p:nvSpPr>
        <p:spPr>
          <a:xfrm>
            <a:off x="9215755" y="3610610"/>
            <a:ext cx="381000" cy="28575"/>
          </a:xfrm>
          <a:custGeom>
            <a:avLst/>
            <a:gdLst>
              <a:gd name="sw" fmla="*/ 1 w 600"/>
              <a:gd name="sh" fmla="*/ 1 h 45"/>
              <a:gd name="mins" fmla="min sw sh"/>
              <a:gd name="dsw" fmla="+- 0 sw mins"/>
              <a:gd name="dsh" fmla="+- 0 sh mins"/>
              <a:gd name="p0x0" fmla="*/ 22 w 600"/>
              <a:gd name="p0y0" fmla="*/ 0 h 45"/>
              <a:gd name="p0x1" fmla="*/ 577 w 600"/>
              <a:gd name="p0y1" fmla="*/ 0 h 45"/>
              <a:gd name="p0x2" fmla="*/ 589 w 600"/>
              <a:gd name="p0y2" fmla="*/ 0 h 45"/>
              <a:gd name="p0x3" fmla="*/ 600 w 600"/>
              <a:gd name="p0y3" fmla="*/ 10 h 45"/>
              <a:gd name="p0x4" fmla="*/ 600 w 600"/>
              <a:gd name="p0y4" fmla="*/ 22 h 45"/>
              <a:gd name="p0x5" fmla="*/ 600 w 600"/>
              <a:gd name="p0y5" fmla="*/ 34 h 45"/>
              <a:gd name="p0x6" fmla="*/ 589 w 600"/>
              <a:gd name="p0y6" fmla="*/ 45 h 45"/>
              <a:gd name="p0x7" fmla="*/ 577 w 600"/>
              <a:gd name="p0y7" fmla="*/ 45 h 45"/>
              <a:gd name="p0x8" fmla="*/ 22 w 600"/>
              <a:gd name="p0y8" fmla="*/ 45 h 45"/>
              <a:gd name="p0x9" fmla="*/ 10 w 600"/>
              <a:gd name="p0y9" fmla="*/ 45 h 45"/>
              <a:gd name="p0x10" fmla="*/ 0 w 600"/>
              <a:gd name="p0y10" fmla="*/ 34 h 45"/>
              <a:gd name="p0x11" fmla="*/ 0 w 600"/>
              <a:gd name="p0y11" fmla="*/ 22 h 45"/>
              <a:gd name="p0x12" fmla="*/ 0 w 600"/>
              <a:gd name="p0y12" fmla="*/ 10 h 45"/>
              <a:gd name="p0x13" fmla="*/ 10 w 600"/>
              <a:gd name="p0y13" fmla="*/ 0 h 45"/>
              <a:gd name="p0x14" fmla="*/ 22 w 6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7" name="文本框 86"/>
          <p:cNvSpPr txBox="1"/>
          <p:nvPr>
            <p:custDataLst>
              <p:tags r:id="rId81"/>
            </p:custDataLst>
          </p:nvPr>
        </p:nvSpPr>
        <p:spPr>
          <a:xfrm>
            <a:off x="9216104" y="3743258"/>
            <a:ext cx="2204371" cy="607638"/>
          </a:xfrm>
          <a:prstGeom prst="rect">
            <a:avLst/>
          </a:prstGeom>
          <a:noFill/>
        </p:spPr>
        <p:txBody>
          <a:bodyPr wrap="square" lIns="0" tIns="0" rIns="0" bIns="0" rtlCol="0" anchor="t">
            <a:noAutofit/>
          </a:bodyPr>
          <a:p>
            <a:pPr algn="l">
              <a:lnSpc>
                <a:spcPct val="133000"/>
              </a:lnSpc>
            </a:pPr>
            <a:r>
              <a:rPr sz="975">
                <a:solidFill>
                  <a:srgbClr val="3D5A78"/>
                </a:solidFill>
                <a:cs typeface="+mn-lt"/>
              </a:rPr>
              <a:t>将</a:t>
            </a:r>
            <a:r>
              <a:rPr sz="975" b="1">
                <a:solidFill>
                  <a:schemeClr val="tx2"/>
                </a:solidFill>
                <a:cs typeface="+mn-lt"/>
              </a:rPr>
              <a:t>走失</a:t>
            </a:r>
            <a:r>
              <a:rPr sz="975">
                <a:solidFill>
                  <a:srgbClr val="3D5A78"/>
                </a:solidFill>
                <a:cs typeface="+mn-lt"/>
              </a:rPr>
              <a:t>、</a:t>
            </a:r>
            <a:r>
              <a:rPr sz="975" b="1">
                <a:solidFill>
                  <a:schemeClr val="tx2"/>
                </a:solidFill>
                <a:cs typeface="+mn-lt"/>
              </a:rPr>
              <a:t>跌倒</a:t>
            </a:r>
            <a:r>
              <a:rPr sz="975">
                <a:solidFill>
                  <a:srgbClr val="3D5A78"/>
                </a:solidFill>
                <a:cs typeface="+mn-lt"/>
              </a:rPr>
              <a:t>、</a:t>
            </a:r>
            <a:r>
              <a:rPr sz="975" b="1">
                <a:solidFill>
                  <a:schemeClr val="tx2"/>
                </a:solidFill>
                <a:cs typeface="+mn-lt"/>
              </a:rPr>
              <a:t>夜间意外</a:t>
            </a:r>
            <a:r>
              <a:rPr sz="975">
                <a:solidFill>
                  <a:srgbClr val="3D5A78"/>
                </a:solidFill>
                <a:cs typeface="+mn-lt"/>
              </a:rPr>
              <a:t>等风险，转化为</a:t>
            </a:r>
            <a:r>
              <a:rPr sz="975" b="1">
                <a:solidFill>
                  <a:schemeClr val="tx2"/>
                </a:solidFill>
                <a:cs typeface="+mn-lt"/>
              </a:rPr>
              <a:t>可定位</a:t>
            </a:r>
            <a:r>
              <a:rPr sz="975">
                <a:solidFill>
                  <a:srgbClr val="3D5A78"/>
                </a:solidFill>
                <a:cs typeface="+mn-lt"/>
              </a:rPr>
              <a:t>、</a:t>
            </a:r>
            <a:r>
              <a:rPr sz="975" b="1">
                <a:solidFill>
                  <a:schemeClr val="tx2"/>
                </a:solidFill>
                <a:cs typeface="+mn-lt"/>
              </a:rPr>
              <a:t>可预警</a:t>
            </a:r>
            <a:r>
              <a:rPr sz="975">
                <a:solidFill>
                  <a:srgbClr val="3D5A78"/>
                </a:solidFill>
                <a:cs typeface="+mn-lt"/>
              </a:rPr>
              <a:t>、</a:t>
            </a:r>
            <a:r>
              <a:rPr sz="975" b="1">
                <a:solidFill>
                  <a:schemeClr val="tx2"/>
                </a:solidFill>
                <a:cs typeface="+mn-lt"/>
              </a:rPr>
              <a:t>可回溯</a:t>
            </a:r>
            <a:r>
              <a:rPr sz="975">
                <a:solidFill>
                  <a:srgbClr val="3D5A78"/>
                </a:solidFill>
                <a:cs typeface="+mn-lt"/>
              </a:rPr>
              <a:t>的系统能力。</a:t>
            </a:r>
            <a:endParaRPr sz="975">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全屋安全的场景化集成</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以一套平台、一套协议承接环境与生命双维度风险。</a:t>
            </a:r>
            <a:endParaRPr sz="1200">
              <a:solidFill>
                <a:srgbClr val="3D5A78"/>
              </a:solidFill>
              <a:cs typeface="+mn-lt"/>
            </a:endParaRPr>
          </a:p>
        </p:txBody>
      </p:sp>
      <p:pic>
        <p:nvPicPr>
          <p:cNvPr id="5" name="图片 4" descr="cb028aac-b4a8-11f1-ab5a-06aeeb55cd6e"/>
          <p:cNvPicPr>
            <a:picLocks noChangeAspect="1"/>
          </p:cNvPicPr>
          <p:nvPr>
            <p:custDataLst>
              <p:tags r:id="rId3"/>
            </p:custDataLst>
          </p:nvPr>
        </p:nvPicPr>
        <p:blipFill>
          <a:blip r:embed="rId4"/>
          <a:srcRect l="55" t="-26" r="55" b="35"/>
          <a:stretch>
            <a:fillRect/>
          </a:stretch>
        </p:blipFill>
        <p:spPr>
          <a:xfrm>
            <a:off x="571500" y="1340520"/>
            <a:ext cx="4869180" cy="1917030"/>
          </a:xfrm>
          <a:custGeom>
            <a:avLst/>
            <a:gdLst/>
            <a:ahLst/>
            <a:cxnLst>
              <a:cxn ang="3">
                <a:pos x="hc" y="t"/>
              </a:cxn>
              <a:cxn ang="cd2">
                <a:pos x="l" y="vc"/>
              </a:cxn>
              <a:cxn ang="cd4">
                <a:pos x="hc" y="b"/>
              </a:cxn>
              <a:cxn ang="0">
                <a:pos x="r" y="vc"/>
              </a:cxn>
            </a:cxnLst>
            <a:rect l="l" t="t" r="r" b="b"/>
            <a:pathLst>
              <a:path w="7668" h="3019">
                <a:moveTo>
                  <a:pt x="210" y="0"/>
                </a:moveTo>
                <a:lnTo>
                  <a:pt x="7458" y="0"/>
                </a:lnTo>
                <a:cubicBezTo>
                  <a:pt x="7574" y="0"/>
                  <a:pt x="7668" y="94"/>
                  <a:pt x="7668" y="210"/>
                </a:cubicBezTo>
                <a:lnTo>
                  <a:pt x="7668" y="2810"/>
                </a:lnTo>
                <a:cubicBezTo>
                  <a:pt x="7668" y="2919"/>
                  <a:pt x="7585" y="3009"/>
                  <a:pt x="7478" y="3019"/>
                </a:cubicBezTo>
                <a:lnTo>
                  <a:pt x="190" y="3019"/>
                </a:lnTo>
                <a:cubicBezTo>
                  <a:pt x="83" y="3009"/>
                  <a:pt x="0" y="2919"/>
                  <a:pt x="0" y="2810"/>
                </a:cubicBezTo>
                <a:lnTo>
                  <a:pt x="0" y="210"/>
                </a:lnTo>
                <a:cubicBezTo>
                  <a:pt x="0" y="94"/>
                  <a:pt x="94" y="0"/>
                  <a:pt x="210" y="0"/>
                </a:cubicBezTo>
                <a:close/>
              </a:path>
            </a:pathLst>
          </a:custGeom>
        </p:spPr>
      </p:pic>
      <p:sp>
        <p:nvSpPr>
          <p:cNvPr id="8" name="任意多边形 7"/>
          <p:cNvSpPr/>
          <p:nvPr>
            <p:custDataLst>
              <p:tags r:id="rId5"/>
            </p:custDataLst>
          </p:nvPr>
        </p:nvSpPr>
        <p:spPr>
          <a:xfrm>
            <a:off x="5673725" y="1345565"/>
            <a:ext cx="5941695" cy="1907540"/>
          </a:xfrm>
          <a:custGeom>
            <a:avLst/>
            <a:gdLst>
              <a:gd name="sw" fmla="*/ 1 w 9356"/>
              <a:gd name="sh" fmla="*/ 1 h 3004"/>
              <a:gd name="mins" fmla="min sw sh"/>
              <a:gd name="dsw" fmla="+- 0 sw mins"/>
              <a:gd name="dsh" fmla="+- 0 sh mins"/>
              <a:gd name="p0a3dx" fmla="*/ dsw 9235 1"/>
              <a:gd name="p0a3dy" fmla="*/ dsh 2419 1"/>
              <a:gd name="p0x0" fmla="*/ 300 w 9356"/>
              <a:gd name="p0y0" fmla="*/ 0 h 3004"/>
              <a:gd name="p0x1" fmla="*/ 9056 w 9356"/>
              <a:gd name="p0y1" fmla="*/ 0 h 3004"/>
              <a:gd name="p0x2" fmla="*/ 9222 w 9356"/>
              <a:gd name="p0y2" fmla="*/ 0 h 3004"/>
              <a:gd name="p0x3" fmla="*/ 9356 w 9356"/>
              <a:gd name="p0y3" fmla="*/ 134 h 3004"/>
              <a:gd name="p0x4" fmla="*/ 9356 w 9356"/>
              <a:gd name="p0y4" fmla="*/ 300 h 3004"/>
              <a:gd name="p0x5s" fmla="*/ 9356 mins 1"/>
              <a:gd name="p0x5" fmla="+- p0x5s p0a3dx 0"/>
              <a:gd name="p0y5s" fmla="*/ 2704 mins 1"/>
              <a:gd name="p0y5" fmla="+- p0y5s p0a3dy 0"/>
              <a:gd name="p0x6" fmla="*/ 9356 w 9356"/>
              <a:gd name="p0y6" fmla="*/ 2869 h 3004"/>
              <a:gd name="p0x7" fmla="*/ 9222 w 9356"/>
              <a:gd name="p0y7" fmla="*/ 3004 h 3004"/>
              <a:gd name="p0x8" fmla="*/ 9056 w 9356"/>
              <a:gd name="p0y8" fmla="*/ 3004 h 3004"/>
              <a:gd name="p0x9" fmla="*/ 300 w 9356"/>
              <a:gd name="p0y9" fmla="*/ 3004 h 3004"/>
              <a:gd name="p0x10" fmla="*/ 134 w 9356"/>
              <a:gd name="p0y10" fmla="*/ 3004 h 3004"/>
              <a:gd name="p0x11" fmla="*/ 0 w 9356"/>
              <a:gd name="p0y11" fmla="*/ 2869 h 3004"/>
              <a:gd name="p0x12" fmla="*/ 0 w 9356"/>
              <a:gd name="p0y12" fmla="*/ 2704 h 3004"/>
              <a:gd name="p0x13" fmla="*/ 0 w 9356"/>
              <a:gd name="p0y13" fmla="*/ 300 h 3004"/>
              <a:gd name="p0x14" fmla="*/ 0 w 9356"/>
              <a:gd name="p0y14" fmla="*/ 134 h 3004"/>
              <a:gd name="p0x15" fmla="*/ 134 w 9356"/>
              <a:gd name="p0y15" fmla="*/ 0 h 3004"/>
              <a:gd name="p0x16" fmla="*/ 300 w 9356"/>
              <a:gd name="p0y16" fmla="*/ 0 h 300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6"/>
            </p:custDataLst>
          </p:nvPr>
        </p:nvSpPr>
        <p:spPr>
          <a:xfrm>
            <a:off x="5907434" y="1522943"/>
            <a:ext cx="5474941"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统一告警中枢</a:t>
            </a:r>
            <a:endParaRPr sz="2100" b="1" spc="63">
              <a:solidFill>
                <a:srgbClr val="1A3E5C"/>
              </a:solidFill>
              <a:cs typeface="+mn-lt"/>
            </a:endParaRPr>
          </a:p>
        </p:txBody>
      </p:sp>
      <p:sp>
        <p:nvSpPr>
          <p:cNvPr id="10" name="任意多边形 9"/>
          <p:cNvSpPr/>
          <p:nvPr>
            <p:custDataLst>
              <p:tags r:id="rId7"/>
            </p:custDataLst>
          </p:nvPr>
        </p:nvSpPr>
        <p:spPr>
          <a:xfrm>
            <a:off x="5907405" y="2039620"/>
            <a:ext cx="381000" cy="28575"/>
          </a:xfrm>
          <a:custGeom>
            <a:avLst/>
            <a:gdLst>
              <a:gd name="sw" fmla="*/ 1 w 600"/>
              <a:gd name="sh" fmla="*/ 1 h 45"/>
              <a:gd name="mins" fmla="min sw sh"/>
              <a:gd name="dsw" fmla="+- 0 sw mins"/>
              <a:gd name="dsh" fmla="+- 0 sh mins"/>
              <a:gd name="p0x0" fmla="*/ 22 w 600"/>
              <a:gd name="p0y0" fmla="*/ 0 h 45"/>
              <a:gd name="p0x1" fmla="*/ 577 w 600"/>
              <a:gd name="p0y1" fmla="*/ 0 h 45"/>
              <a:gd name="p0x2" fmla="*/ 589 w 600"/>
              <a:gd name="p0y2" fmla="*/ 0 h 45"/>
              <a:gd name="p0x3" fmla="*/ 600 w 600"/>
              <a:gd name="p0y3" fmla="*/ 10 h 45"/>
              <a:gd name="p0x4" fmla="*/ 600 w 600"/>
              <a:gd name="p0y4" fmla="*/ 22 h 45"/>
              <a:gd name="p0x5" fmla="*/ 600 w 600"/>
              <a:gd name="p0y5" fmla="*/ 34 h 45"/>
              <a:gd name="p0x6" fmla="*/ 589 w 600"/>
              <a:gd name="p0y6" fmla="*/ 45 h 45"/>
              <a:gd name="p0x7" fmla="*/ 577 w 600"/>
              <a:gd name="p0y7" fmla="*/ 45 h 45"/>
              <a:gd name="p0x8" fmla="*/ 22 w 600"/>
              <a:gd name="p0y8" fmla="*/ 45 h 45"/>
              <a:gd name="p0x9" fmla="*/ 10 w 600"/>
              <a:gd name="p0y9" fmla="*/ 45 h 45"/>
              <a:gd name="p0x10" fmla="*/ 0 w 600"/>
              <a:gd name="p0y10" fmla="*/ 34 h 45"/>
              <a:gd name="p0x11" fmla="*/ 0 w 600"/>
              <a:gd name="p0y11" fmla="*/ 22 h 45"/>
              <a:gd name="p0x12" fmla="*/ 0 w 600"/>
              <a:gd name="p0y12" fmla="*/ 10 h 45"/>
              <a:gd name="p0x13" fmla="*/ 10 w 600"/>
              <a:gd name="p0y13" fmla="*/ 0 h 45"/>
              <a:gd name="p0x14" fmla="*/ 22 w 6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任意多边形 10"/>
          <p:cNvSpPr/>
          <p:nvPr>
            <p:custDataLst>
              <p:tags r:id="rId8"/>
            </p:custDataLst>
          </p:nvPr>
        </p:nvSpPr>
        <p:spPr>
          <a:xfrm>
            <a:off x="5907405" y="2182495"/>
            <a:ext cx="342900" cy="342900"/>
          </a:xfrm>
          <a:custGeom>
            <a:avLst/>
            <a:gdLst>
              <a:gd name="sw" fmla="*/ 1 w 540"/>
              <a:gd name="sh" fmla="*/ 1 h 540"/>
              <a:gd name="mins" fmla="min sw sh"/>
              <a:gd name="dsw" fmla="+- 0 sw mins"/>
              <a:gd name="dsh" fmla="+- 0 sh mins"/>
              <a:gd name="p0x0" fmla="*/ 120 w 540"/>
              <a:gd name="p0y0" fmla="*/ 0 h 540"/>
              <a:gd name="p0x1" fmla="*/ 420 w 540"/>
              <a:gd name="p0y1" fmla="*/ 0 h 540"/>
              <a:gd name="p0x2" fmla="*/ 486 w 540"/>
              <a:gd name="p0y2" fmla="*/ 0 h 540"/>
              <a:gd name="p0x3" fmla="*/ 540 w 540"/>
              <a:gd name="p0y3" fmla="*/ 53 h 540"/>
              <a:gd name="p0x4" fmla="*/ 540 w 540"/>
              <a:gd name="p0y4" fmla="*/ 120 h 540"/>
              <a:gd name="p0x5" fmla="*/ 540 w 540"/>
              <a:gd name="p0y5" fmla="*/ 420 h 540"/>
              <a:gd name="p0x6" fmla="*/ 540 w 540"/>
              <a:gd name="p0y6" fmla="*/ 486 h 540"/>
              <a:gd name="p0x7" fmla="*/ 486 w 540"/>
              <a:gd name="p0y7" fmla="*/ 540 h 540"/>
              <a:gd name="p0x8" fmla="*/ 420 w 540"/>
              <a:gd name="p0y8" fmla="*/ 540 h 540"/>
              <a:gd name="p0x9" fmla="*/ 120 w 540"/>
              <a:gd name="p0y9" fmla="*/ 540 h 540"/>
              <a:gd name="p0x10" fmla="*/ 53 w 540"/>
              <a:gd name="p0y10" fmla="*/ 540 h 540"/>
              <a:gd name="p0x11" fmla="*/ 0 w 540"/>
              <a:gd name="p0y11" fmla="*/ 486 h 540"/>
              <a:gd name="p0x12" fmla="*/ 0 w 540"/>
              <a:gd name="p0y12" fmla="*/ 420 h 540"/>
              <a:gd name="p0x13" fmla="*/ 0 w 540"/>
              <a:gd name="p0y13" fmla="*/ 120 h 540"/>
              <a:gd name="p0x14" fmla="*/ 0 w 540"/>
              <a:gd name="p0y14" fmla="*/ 53 h 540"/>
              <a:gd name="p0x15" fmla="*/ 53 w 540"/>
              <a:gd name="p0y15" fmla="*/ 0 h 540"/>
              <a:gd name="p0x16" fmla="*/ 12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2" name="图片 11"/>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rcRect l="-6667" t="-6667" r="-6667" b="-6667"/>
          <a:stretch>
            <a:fillRect/>
          </a:stretch>
        </p:blipFill>
        <p:spPr>
          <a:xfrm>
            <a:off x="5997575" y="2272665"/>
            <a:ext cx="161925" cy="161925"/>
          </a:xfrm>
          <a:prstGeom prst="rect">
            <a:avLst/>
          </a:prstGeom>
        </p:spPr>
      </p:pic>
      <p:sp>
        <p:nvSpPr>
          <p:cNvPr id="14" name="文本框 13"/>
          <p:cNvSpPr txBox="1"/>
          <p:nvPr>
            <p:custDataLst>
              <p:tags r:id="rId12"/>
            </p:custDataLst>
          </p:nvPr>
        </p:nvSpPr>
        <p:spPr>
          <a:xfrm>
            <a:off x="6326534" y="2171205"/>
            <a:ext cx="2743276" cy="260985"/>
          </a:xfrm>
          <a:prstGeom prst="rect">
            <a:avLst/>
          </a:prstGeom>
          <a:noFill/>
        </p:spPr>
        <p:txBody>
          <a:bodyPr wrap="square" lIns="0" tIns="0" rIns="0" bIns="0" rtlCol="0" anchor="t">
            <a:noAutofit/>
          </a:bodyPr>
          <a:p>
            <a:pPr algn="l">
              <a:lnSpc>
                <a:spcPct val="133000"/>
              </a:lnSpc>
            </a:pPr>
            <a:r>
              <a:rPr sz="1200">
                <a:solidFill>
                  <a:schemeClr val="tx2"/>
                </a:solidFill>
                <a:cs typeface="+mn-lt"/>
              </a:rPr>
              <a:t>环境安全与生命监测共用同一告警中枢</a:t>
            </a:r>
            <a:endParaRPr sz="1200">
              <a:solidFill>
                <a:schemeClr val="tx2"/>
              </a:solidFill>
              <a:cs typeface="+mn-lt"/>
            </a:endParaRPr>
          </a:p>
        </p:txBody>
      </p:sp>
      <p:sp>
        <p:nvSpPr>
          <p:cNvPr id="15" name="任意多边形 14"/>
          <p:cNvSpPr/>
          <p:nvPr>
            <p:custDataLst>
              <p:tags r:id="rId13"/>
            </p:custDataLst>
          </p:nvPr>
        </p:nvSpPr>
        <p:spPr>
          <a:xfrm>
            <a:off x="5907405" y="2677160"/>
            <a:ext cx="342900" cy="342900"/>
          </a:xfrm>
          <a:custGeom>
            <a:avLst/>
            <a:gdLst>
              <a:gd name="sw" fmla="*/ 1 w 540"/>
              <a:gd name="sh" fmla="*/ 1 h 540"/>
              <a:gd name="mins" fmla="min sw sh"/>
              <a:gd name="dsw" fmla="+- 0 sw mins"/>
              <a:gd name="dsh" fmla="+- 0 sh mins"/>
              <a:gd name="p0x0" fmla="*/ 120 w 540"/>
              <a:gd name="p0y0" fmla="*/ 0 h 540"/>
              <a:gd name="p0x1" fmla="*/ 420 w 540"/>
              <a:gd name="p0y1" fmla="*/ 0 h 540"/>
              <a:gd name="p0x2" fmla="*/ 486 w 540"/>
              <a:gd name="p0y2" fmla="*/ 0 h 540"/>
              <a:gd name="p0x3" fmla="*/ 540 w 540"/>
              <a:gd name="p0y3" fmla="*/ 53 h 540"/>
              <a:gd name="p0x4" fmla="*/ 540 w 540"/>
              <a:gd name="p0y4" fmla="*/ 120 h 540"/>
              <a:gd name="p0x5" fmla="*/ 540 w 540"/>
              <a:gd name="p0y5" fmla="*/ 420 h 540"/>
              <a:gd name="p0x6" fmla="*/ 540 w 540"/>
              <a:gd name="p0y6" fmla="*/ 486 h 540"/>
              <a:gd name="p0x7" fmla="*/ 486 w 540"/>
              <a:gd name="p0y7" fmla="*/ 540 h 540"/>
              <a:gd name="p0x8" fmla="*/ 420 w 540"/>
              <a:gd name="p0y8" fmla="*/ 540 h 540"/>
              <a:gd name="p0x9" fmla="*/ 120 w 540"/>
              <a:gd name="p0y9" fmla="*/ 540 h 540"/>
              <a:gd name="p0x10" fmla="*/ 53 w 540"/>
              <a:gd name="p0y10" fmla="*/ 540 h 540"/>
              <a:gd name="p0x11" fmla="*/ 0 w 540"/>
              <a:gd name="p0y11" fmla="*/ 486 h 540"/>
              <a:gd name="p0x12" fmla="*/ 0 w 540"/>
              <a:gd name="p0y12" fmla="*/ 420 h 540"/>
              <a:gd name="p0x13" fmla="*/ 0 w 540"/>
              <a:gd name="p0y13" fmla="*/ 120 h 540"/>
              <a:gd name="p0x14" fmla="*/ 0 w 540"/>
              <a:gd name="p0y14" fmla="*/ 53 h 540"/>
              <a:gd name="p0x15" fmla="*/ 53 w 540"/>
              <a:gd name="p0y15" fmla="*/ 0 h 540"/>
              <a:gd name="p0x16" fmla="*/ 12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6" name="图片 15"/>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rcRect l="-3571" t="-3125" r="-3571" b="-3125"/>
          <a:stretch>
            <a:fillRect/>
          </a:stretch>
        </p:blipFill>
        <p:spPr>
          <a:xfrm>
            <a:off x="6007100" y="2767965"/>
            <a:ext cx="142875" cy="161925"/>
          </a:xfrm>
          <a:prstGeom prst="rect">
            <a:avLst/>
          </a:prstGeom>
        </p:spPr>
      </p:pic>
      <p:sp>
        <p:nvSpPr>
          <p:cNvPr id="18" name="文本框 17"/>
          <p:cNvSpPr txBox="1"/>
          <p:nvPr>
            <p:custDataLst>
              <p:tags r:id="rId17"/>
            </p:custDataLst>
          </p:nvPr>
        </p:nvSpPr>
        <p:spPr>
          <a:xfrm>
            <a:off x="6326534" y="2666133"/>
            <a:ext cx="3962771" cy="260985"/>
          </a:xfrm>
          <a:prstGeom prst="rect">
            <a:avLst/>
          </a:prstGeom>
          <a:noFill/>
        </p:spPr>
        <p:txBody>
          <a:bodyPr wrap="square" lIns="0" tIns="0" rIns="0" bIns="0" rtlCol="0" anchor="t">
            <a:noAutofit/>
          </a:bodyPr>
          <a:p>
            <a:pPr algn="l">
              <a:lnSpc>
                <a:spcPct val="133000"/>
              </a:lnSpc>
            </a:pPr>
            <a:r>
              <a:rPr sz="1200">
                <a:solidFill>
                  <a:schemeClr val="tx2"/>
                </a:solidFill>
                <a:cs typeface="+mn-lt"/>
              </a:rPr>
              <a:t>护士在一个看板同时看到</a:t>
            </a:r>
            <a:r>
              <a:rPr sz="1200" b="1">
                <a:solidFill>
                  <a:schemeClr val="tx2"/>
                </a:solidFill>
                <a:cs typeface="+mn-lt"/>
              </a:rPr>
              <a:t>燃气泄漏</a:t>
            </a:r>
            <a:r>
              <a:rPr sz="1200">
                <a:solidFill>
                  <a:schemeClr val="tx2"/>
                </a:solidFill>
                <a:cs typeface="+mn-lt"/>
              </a:rPr>
              <a:t>与</a:t>
            </a:r>
            <a:r>
              <a:rPr sz="1200" b="1">
                <a:solidFill>
                  <a:schemeClr val="tx2"/>
                </a:solidFill>
                <a:cs typeface="+mn-lt"/>
              </a:rPr>
              <a:t>长者体征</a:t>
            </a:r>
            <a:r>
              <a:rPr sz="1200">
                <a:solidFill>
                  <a:schemeClr val="tx2"/>
                </a:solidFill>
                <a:cs typeface="+mn-lt"/>
              </a:rPr>
              <a:t>两类告警</a:t>
            </a:r>
            <a:endParaRPr sz="1200">
              <a:solidFill>
                <a:schemeClr val="tx2"/>
              </a:solidFill>
              <a:cs typeface="+mn-lt"/>
            </a:endParaRPr>
          </a:p>
        </p:txBody>
      </p:sp>
      <p:sp>
        <p:nvSpPr>
          <p:cNvPr id="19" name="任意多边形 18"/>
          <p:cNvSpPr/>
          <p:nvPr>
            <p:custDataLst>
              <p:tags r:id="rId18"/>
            </p:custDataLst>
          </p:nvPr>
        </p:nvSpPr>
        <p:spPr>
          <a:xfrm>
            <a:off x="575945" y="3491230"/>
            <a:ext cx="3597275" cy="2980690"/>
          </a:xfrm>
          <a:custGeom>
            <a:avLst/>
            <a:gdLst>
              <a:gd name="sw" fmla="*/ 1 w 5664"/>
              <a:gd name="sh" fmla="*/ 1 h 4693"/>
              <a:gd name="mins" fmla="min sw sh"/>
              <a:gd name="dsw" fmla="+- 0 sw mins"/>
              <a:gd name="dsh" fmla="+- 0 sh mins"/>
              <a:gd name="p0x0" fmla="*/ 210 w 5664"/>
              <a:gd name="p0y0" fmla="*/ 0 h 4693"/>
              <a:gd name="p0x1" fmla="*/ 5454 w 5664"/>
              <a:gd name="p0y1" fmla="*/ 0 h 4693"/>
              <a:gd name="p0x2" fmla="*/ 5570 w 5664"/>
              <a:gd name="p0y2" fmla="*/ 0 h 4693"/>
              <a:gd name="p0x3" fmla="*/ 5664 w 5664"/>
              <a:gd name="p0y3" fmla="*/ 94 h 4693"/>
              <a:gd name="p0x4" fmla="*/ 5664 w 5664"/>
              <a:gd name="p0y4" fmla="*/ 210 h 4693"/>
              <a:gd name="p0x5" fmla="*/ 5664 w 5664"/>
              <a:gd name="p0y5" fmla="*/ 4483 h 4693"/>
              <a:gd name="p0x6" fmla="*/ 5664 w 5664"/>
              <a:gd name="p0y6" fmla="*/ 4599 h 4693"/>
              <a:gd name="p0x7" fmla="*/ 5570 w 5664"/>
              <a:gd name="p0y7" fmla="*/ 4693 h 4693"/>
              <a:gd name="p0x8" fmla="*/ 5454 w 5664"/>
              <a:gd name="p0y8" fmla="*/ 4693 h 4693"/>
              <a:gd name="p0x9" fmla="*/ 210 w 5664"/>
              <a:gd name="p0y9" fmla="*/ 4693 h 4693"/>
              <a:gd name="p0x10" fmla="*/ 94 w 5664"/>
              <a:gd name="p0y10" fmla="*/ 4693 h 4693"/>
              <a:gd name="p0x11" fmla="*/ 0 w 5664"/>
              <a:gd name="p0y11" fmla="*/ 4599 h 4693"/>
              <a:gd name="p0x12" fmla="*/ 0 w 5664"/>
              <a:gd name="p0y12" fmla="*/ 4483 h 4693"/>
              <a:gd name="p0x13" fmla="*/ 0 w 5664"/>
              <a:gd name="p0y13" fmla="*/ 210 h 4693"/>
              <a:gd name="p0x14" fmla="*/ 0 w 5664"/>
              <a:gd name="p0y14" fmla="*/ 94 h 4693"/>
              <a:gd name="p0x15" fmla="*/ 94 w 5664"/>
              <a:gd name="p0y15" fmla="*/ 0 h 4693"/>
              <a:gd name="p0x16" fmla="*/ 210 w 5664"/>
              <a:gd name="p0y16" fmla="*/ 0 h 46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5" name="组合 54"/>
          <p:cNvGrpSpPr/>
          <p:nvPr/>
        </p:nvGrpSpPr>
        <p:grpSpPr>
          <a:xfrm>
            <a:off x="733425" y="3610610"/>
            <a:ext cx="3281680" cy="504190"/>
            <a:chOff x="1155" y="5686"/>
            <a:chExt cx="5168" cy="794"/>
          </a:xfrm>
        </p:grpSpPr>
        <p:sp>
          <p:nvSpPr>
            <p:cNvPr id="20" name="任意多边形 19"/>
            <p:cNvSpPr/>
            <p:nvPr>
              <p:custDataLst>
                <p:tags r:id="rId19"/>
              </p:custDataLst>
            </p:nvPr>
          </p:nvSpPr>
          <p:spPr>
            <a:xfrm>
              <a:off x="1155" y="5686"/>
              <a:ext cx="5169" cy="795"/>
            </a:xfrm>
            <a:custGeom>
              <a:avLst/>
              <a:gdLst>
                <a:gd name="sw" fmla="*/ 1 w 5169"/>
                <a:gd name="sh" fmla="*/ 1 h 795"/>
                <a:gd name="mins" fmla="min sw sh"/>
                <a:gd name="dsw" fmla="+- 0 sw mins"/>
                <a:gd name="dsh" fmla="+- 0 sh mins"/>
                <a:gd name="p0x0" fmla="*/ 0 w 5169"/>
                <a:gd name="p0y0" fmla="*/ 0 h 795"/>
                <a:gd name="p0x1" fmla="*/ 5169 w 5169"/>
                <a:gd name="p0y1" fmla="*/ 0 h 795"/>
                <a:gd name="p0x2" fmla="*/ 5169 w 5169"/>
                <a:gd name="p0y2" fmla="*/ 795 h 795"/>
                <a:gd name="p0x3" fmla="*/ 0 w 5169"/>
                <a:gd name="p0y3" fmla="*/ 795 h 795"/>
                <a:gd name="p0x4" fmla="*/ 0 w 5169"/>
                <a:gd name="p0y4" fmla="*/ 0 h 79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任意多边形 20"/>
            <p:cNvSpPr/>
            <p:nvPr>
              <p:custDataLst>
                <p:tags r:id="rId20"/>
              </p:custDataLst>
            </p:nvPr>
          </p:nvSpPr>
          <p:spPr>
            <a:xfrm>
              <a:off x="1155" y="6466"/>
              <a:ext cx="5169" cy="15"/>
            </a:xfrm>
            <a:custGeom>
              <a:avLst/>
              <a:gdLst>
                <a:gd name="sw" fmla="*/ 1 w 5169"/>
                <a:gd name="sh" fmla="*/ 1 h 15"/>
                <a:gd name="mins" fmla="min sw sh"/>
                <a:gd name="dsw" fmla="+- 0 sw mins"/>
                <a:gd name="dsh" fmla="+- 0 sh mins"/>
                <a:gd name="p0x0" fmla="*/ 5169 w 5169"/>
                <a:gd name="p0y0" fmla="*/ 15 h 15"/>
                <a:gd name="p0x1" fmla="*/ 0 w 5169"/>
                <a:gd name="p0y1" fmla="*/ 15 h 15"/>
                <a:gd name="p0x2" fmla="*/ 0 w 5169"/>
                <a:gd name="p0y2" fmla="*/ 0 h 15"/>
                <a:gd name="p0x3" fmla="*/ 5169 w 5169"/>
                <a:gd name="p0y3" fmla="*/ 0 h 15"/>
                <a:gd name="p0x4" fmla="*/ 5169 w 5169"/>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3" name="任意多边形 22"/>
          <p:cNvSpPr/>
          <p:nvPr>
            <p:custDataLst>
              <p:tags r:id="rId21"/>
            </p:custDataLst>
          </p:nvPr>
        </p:nvSpPr>
        <p:spPr>
          <a:xfrm>
            <a:off x="733425" y="3610610"/>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4" name="图片 23"/>
          <p:cNvPicPr>
            <a:picLocks noChangeAspect="1"/>
          </p:cNvPicPr>
          <p:nvPr>
            <p:custDataLst>
              <p:tags r:id="rId22"/>
            </p:custDataLst>
          </p:nvPr>
        </p:nvPicPr>
        <p:blipFill>
          <a:blip r:embed="rId23">
            <a:extLst>
              <a:ext uri="{96DAC541-7B7A-43D3-8B79-37D633B846F1}">
                <asvg:svgBlip xmlns:asvg="http://schemas.microsoft.com/office/drawing/2016/SVG/main" r:embed="rId24"/>
              </a:ext>
            </a:extLst>
          </a:blip>
          <a:srcRect l="-4147" r="-4147"/>
          <a:stretch>
            <a:fillRect/>
          </a:stretch>
        </p:blipFill>
        <p:spPr>
          <a:xfrm>
            <a:off x="859155" y="3724910"/>
            <a:ext cx="167005" cy="190500"/>
          </a:xfrm>
          <a:prstGeom prst="rect">
            <a:avLst/>
          </a:prstGeom>
        </p:spPr>
      </p:pic>
      <p:sp>
        <p:nvSpPr>
          <p:cNvPr id="26" name="文本框 25"/>
          <p:cNvSpPr txBox="1"/>
          <p:nvPr>
            <p:custDataLst>
              <p:tags r:id="rId25"/>
            </p:custDataLst>
          </p:nvPr>
        </p:nvSpPr>
        <p:spPr>
          <a:xfrm>
            <a:off x="1266825" y="3668773"/>
            <a:ext cx="641223"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厨房</a:t>
            </a:r>
            <a:endParaRPr sz="1650" b="1" spc="49">
              <a:solidFill>
                <a:srgbClr val="1A3E5C"/>
              </a:solidFill>
              <a:cs typeface="+mn-lt"/>
            </a:endParaRPr>
          </a:p>
        </p:txBody>
      </p:sp>
      <p:sp>
        <p:nvSpPr>
          <p:cNvPr id="27" name="任意多边形 26"/>
          <p:cNvSpPr/>
          <p:nvPr>
            <p:custDataLst>
              <p:tags r:id="rId26"/>
            </p:custDataLst>
          </p:nvPr>
        </p:nvSpPr>
        <p:spPr>
          <a:xfrm>
            <a:off x="737870" y="5063490"/>
            <a:ext cx="3273425" cy="417195"/>
          </a:xfrm>
          <a:custGeom>
            <a:avLst/>
            <a:gdLst>
              <a:gd name="sw" fmla="*/ 1 w 5154"/>
              <a:gd name="sh" fmla="*/ 1 h 656"/>
              <a:gd name="mins" fmla="min sw sh"/>
              <a:gd name="dsw" fmla="+- 0 sw mins"/>
              <a:gd name="dsh" fmla="+- 0 sh mins"/>
              <a:gd name="p0x0" fmla="*/ 120 w 5154"/>
              <a:gd name="p0y0" fmla="*/ 0 h 656"/>
              <a:gd name="p0x1" fmla="*/ 5034 w 5154"/>
              <a:gd name="p0y1" fmla="*/ 0 h 656"/>
              <a:gd name="p0x2" fmla="*/ 5101 w 5154"/>
              <a:gd name="p0y2" fmla="*/ 0 h 656"/>
              <a:gd name="p0x3" fmla="*/ 5154 w 5154"/>
              <a:gd name="p0y3" fmla="*/ 53 h 656"/>
              <a:gd name="p0x4" fmla="*/ 5154 w 5154"/>
              <a:gd name="p0y4" fmla="*/ 120 h 656"/>
              <a:gd name="p0x5" fmla="*/ 5154 w 5154"/>
              <a:gd name="p0y5" fmla="*/ 536 h 656"/>
              <a:gd name="p0x6" fmla="*/ 5154 w 5154"/>
              <a:gd name="p0y6" fmla="*/ 603 h 656"/>
              <a:gd name="p0x7" fmla="*/ 5101 w 5154"/>
              <a:gd name="p0y7" fmla="*/ 656 h 656"/>
              <a:gd name="p0x8" fmla="*/ 5034 w 5154"/>
              <a:gd name="p0y8" fmla="*/ 656 h 656"/>
              <a:gd name="p0x9" fmla="*/ 120 w 5154"/>
              <a:gd name="p0y9" fmla="*/ 656 h 656"/>
              <a:gd name="p0x10" fmla="*/ 53 w 5154"/>
              <a:gd name="p0y10" fmla="*/ 656 h 656"/>
              <a:gd name="p0x11" fmla="*/ 0 w 5154"/>
              <a:gd name="p0y11" fmla="*/ 603 h 656"/>
              <a:gd name="p0x12" fmla="*/ 0 w 5154"/>
              <a:gd name="p0y12" fmla="*/ 536 h 656"/>
              <a:gd name="p0x13" fmla="*/ 0 w 5154"/>
              <a:gd name="p0y13" fmla="*/ 120 h 656"/>
              <a:gd name="p0x14" fmla="*/ 0 w 5154"/>
              <a:gd name="p0y14" fmla="*/ 53 h 656"/>
              <a:gd name="p0x15" fmla="*/ 53 w 5154"/>
              <a:gd name="p0y15" fmla="*/ 0 h 656"/>
              <a:gd name="p0x16" fmla="*/ 120 w 5154"/>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27"/>
          <p:cNvSpPr/>
          <p:nvPr>
            <p:custDataLst>
              <p:tags r:id="rId27"/>
            </p:custDataLst>
          </p:nvPr>
        </p:nvSpPr>
        <p:spPr>
          <a:xfrm>
            <a:off x="857250" y="5163185"/>
            <a:ext cx="457200" cy="236220"/>
          </a:xfrm>
          <a:custGeom>
            <a:avLst/>
            <a:gdLst>
              <a:gd name="sw" fmla="*/ 1 w 720"/>
              <a:gd name="sh" fmla="*/ 1 h 371"/>
              <a:gd name="mins" fmla="min sw sh"/>
              <a:gd name="dsw" fmla="+- 0 sw mins"/>
              <a:gd name="dsh" fmla="+- 0 sh mins"/>
              <a:gd name="p0x0" fmla="*/ 120 w 720"/>
              <a:gd name="p0y0" fmla="*/ 0 h 371"/>
              <a:gd name="p0x1" fmla="*/ 600 w 720"/>
              <a:gd name="p0y1" fmla="*/ 0 h 371"/>
              <a:gd name="p0x2" fmla="*/ 666 w 720"/>
              <a:gd name="p0y2" fmla="*/ 0 h 371"/>
              <a:gd name="p0x3" fmla="*/ 720 w 720"/>
              <a:gd name="p0y3" fmla="*/ 53 h 371"/>
              <a:gd name="p0x4" fmla="*/ 720 w 720"/>
              <a:gd name="p0y4" fmla="*/ 120 h 371"/>
              <a:gd name="p0x5" fmla="*/ 720 w 720"/>
              <a:gd name="p0y5" fmla="*/ 251 h 371"/>
              <a:gd name="p0x6" fmla="*/ 720 w 720"/>
              <a:gd name="p0y6" fmla="*/ 318 h 371"/>
              <a:gd name="p0x7" fmla="*/ 666 w 720"/>
              <a:gd name="p0y7" fmla="*/ 371 h 371"/>
              <a:gd name="p0x8" fmla="*/ 600 w 720"/>
              <a:gd name="p0y8" fmla="*/ 371 h 371"/>
              <a:gd name="p0x9" fmla="*/ 120 w 720"/>
              <a:gd name="p0y9" fmla="*/ 371 h 371"/>
              <a:gd name="p0x10" fmla="*/ 53 w 720"/>
              <a:gd name="p0y10" fmla="*/ 371 h 371"/>
              <a:gd name="p0x11" fmla="*/ 0 w 720"/>
              <a:gd name="p0y11" fmla="*/ 318 h 371"/>
              <a:gd name="p0x12" fmla="*/ 0 w 720"/>
              <a:gd name="p0y12" fmla="*/ 251 h 371"/>
              <a:gd name="p0x13" fmla="*/ 0 w 720"/>
              <a:gd name="p0y13" fmla="*/ 120 h 371"/>
              <a:gd name="p0x14" fmla="*/ 0 w 720"/>
              <a:gd name="p0y14" fmla="*/ 53 h 371"/>
              <a:gd name="p0x15" fmla="*/ 53 w 720"/>
              <a:gd name="p0y15" fmla="*/ 0 h 371"/>
              <a:gd name="p0x16" fmla="*/ 120 w 72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28"/>
            </p:custDataLst>
          </p:nvPr>
        </p:nvSpPr>
        <p:spPr>
          <a:xfrm>
            <a:off x="933450" y="5170484"/>
            <a:ext cx="4572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燃气</a:t>
            </a:r>
            <a:endParaRPr sz="1200" b="1">
              <a:solidFill>
                <a:schemeClr val="accent1">
                  <a:lumMod val="61640"/>
                </a:schemeClr>
              </a:solidFill>
              <a:cs typeface="+mn-lt"/>
            </a:endParaRPr>
          </a:p>
        </p:txBody>
      </p:sp>
      <p:sp>
        <p:nvSpPr>
          <p:cNvPr id="30" name="文本框 29"/>
          <p:cNvSpPr txBox="1"/>
          <p:nvPr>
            <p:custDataLst>
              <p:tags r:id="rId29"/>
            </p:custDataLst>
          </p:nvPr>
        </p:nvSpPr>
        <p:spPr>
          <a:xfrm>
            <a:off x="1390726" y="5134051"/>
            <a:ext cx="1810864" cy="192881"/>
          </a:xfrm>
          <a:prstGeom prst="rect">
            <a:avLst/>
          </a:prstGeom>
          <a:noFill/>
        </p:spPr>
        <p:txBody>
          <a:bodyPr wrap="square" lIns="0" tIns="0" rIns="0" bIns="0" rtlCol="0" anchor="t">
            <a:noAutofit/>
          </a:bodyPr>
          <a:p>
            <a:pPr algn="l">
              <a:lnSpc>
                <a:spcPct val="121000"/>
              </a:lnSpc>
            </a:pPr>
            <a:r>
              <a:rPr lang="zh-CN" altLang="en-US" sz="975">
                <a:solidFill>
                  <a:schemeClr val="tx2"/>
                </a:solidFill>
                <a:cs typeface="+mn-lt"/>
              </a:rPr>
              <a:t>燃气</a:t>
            </a:r>
            <a:r>
              <a:rPr lang="en-US" altLang="zh-CN" sz="975">
                <a:solidFill>
                  <a:schemeClr val="tx2"/>
                </a:solidFill>
                <a:cs typeface="+mn-lt"/>
              </a:rPr>
              <a:t>+</a:t>
            </a:r>
            <a:r>
              <a:rPr lang="zh-CN" altLang="en-US" sz="975">
                <a:solidFill>
                  <a:schemeClr val="tx2"/>
                </a:solidFill>
                <a:cs typeface="+mn-lt"/>
              </a:rPr>
              <a:t>烟雾报警，自动关阀断气</a:t>
            </a:r>
            <a:endParaRPr lang="zh-CN" altLang="en-US" sz="975">
              <a:solidFill>
                <a:schemeClr val="tx2"/>
              </a:solidFill>
              <a:cs typeface="+mn-lt"/>
            </a:endParaRPr>
          </a:p>
        </p:txBody>
      </p:sp>
      <p:sp>
        <p:nvSpPr>
          <p:cNvPr id="31" name="任意多边形 30"/>
          <p:cNvSpPr/>
          <p:nvPr>
            <p:custDataLst>
              <p:tags r:id="rId30"/>
            </p:custDataLst>
          </p:nvPr>
        </p:nvSpPr>
        <p:spPr>
          <a:xfrm>
            <a:off x="4297045" y="3491230"/>
            <a:ext cx="3597275" cy="2980690"/>
          </a:xfrm>
          <a:custGeom>
            <a:avLst/>
            <a:gdLst>
              <a:gd name="sw" fmla="*/ 1 w 5664"/>
              <a:gd name="sh" fmla="*/ 1 h 4693"/>
              <a:gd name="mins" fmla="min sw sh"/>
              <a:gd name="dsw" fmla="+- 0 sw mins"/>
              <a:gd name="dsh" fmla="+- 0 sh mins"/>
              <a:gd name="p0x0" fmla="*/ 210 w 5664"/>
              <a:gd name="p0y0" fmla="*/ 0 h 4693"/>
              <a:gd name="p0x1" fmla="*/ 5454 w 5664"/>
              <a:gd name="p0y1" fmla="*/ 0 h 4693"/>
              <a:gd name="p0x2" fmla="*/ 5570 w 5664"/>
              <a:gd name="p0y2" fmla="*/ 0 h 4693"/>
              <a:gd name="p0x3" fmla="*/ 5664 w 5664"/>
              <a:gd name="p0y3" fmla="*/ 94 h 4693"/>
              <a:gd name="p0x4" fmla="*/ 5664 w 5664"/>
              <a:gd name="p0y4" fmla="*/ 210 h 4693"/>
              <a:gd name="p0x5" fmla="*/ 5664 w 5664"/>
              <a:gd name="p0y5" fmla="*/ 4483 h 4693"/>
              <a:gd name="p0x6" fmla="*/ 5664 w 5664"/>
              <a:gd name="p0y6" fmla="*/ 4599 h 4693"/>
              <a:gd name="p0x7" fmla="*/ 5570 w 5664"/>
              <a:gd name="p0y7" fmla="*/ 4693 h 4693"/>
              <a:gd name="p0x8" fmla="*/ 5454 w 5664"/>
              <a:gd name="p0y8" fmla="*/ 4693 h 4693"/>
              <a:gd name="p0x9" fmla="*/ 210 w 5664"/>
              <a:gd name="p0y9" fmla="*/ 4693 h 4693"/>
              <a:gd name="p0x10" fmla="*/ 94 w 5664"/>
              <a:gd name="p0y10" fmla="*/ 4693 h 4693"/>
              <a:gd name="p0x11" fmla="*/ 0 w 5664"/>
              <a:gd name="p0y11" fmla="*/ 4599 h 4693"/>
              <a:gd name="p0x12" fmla="*/ 0 w 5664"/>
              <a:gd name="p0y12" fmla="*/ 4483 h 4693"/>
              <a:gd name="p0x13" fmla="*/ 0 w 5664"/>
              <a:gd name="p0y13" fmla="*/ 210 h 4693"/>
              <a:gd name="p0x14" fmla="*/ 0 w 5664"/>
              <a:gd name="p0y14" fmla="*/ 94 h 4693"/>
              <a:gd name="p0x15" fmla="*/ 94 w 5664"/>
              <a:gd name="p0y15" fmla="*/ 0 h 4693"/>
              <a:gd name="p0x16" fmla="*/ 210 w 5664"/>
              <a:gd name="p0y16" fmla="*/ 0 h 46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6" name="组合 55"/>
          <p:cNvGrpSpPr/>
          <p:nvPr/>
        </p:nvGrpSpPr>
        <p:grpSpPr>
          <a:xfrm>
            <a:off x="4453890" y="3610610"/>
            <a:ext cx="3282950" cy="504190"/>
            <a:chOff x="7014" y="5686"/>
            <a:chExt cx="5170" cy="794"/>
          </a:xfrm>
        </p:grpSpPr>
        <p:sp>
          <p:nvSpPr>
            <p:cNvPr id="32" name="任意多边形 31"/>
            <p:cNvSpPr/>
            <p:nvPr>
              <p:custDataLst>
                <p:tags r:id="rId31"/>
              </p:custDataLst>
            </p:nvPr>
          </p:nvSpPr>
          <p:spPr>
            <a:xfrm>
              <a:off x="7014" y="5686"/>
              <a:ext cx="5170" cy="795"/>
            </a:xfrm>
            <a:custGeom>
              <a:avLst/>
              <a:gdLst>
                <a:gd name="sw" fmla="*/ 1 w 5169"/>
                <a:gd name="sh" fmla="*/ 1 h 795"/>
                <a:gd name="mins" fmla="min sw sh"/>
                <a:gd name="dsw" fmla="+- 0 sw mins"/>
                <a:gd name="dsh" fmla="+- 0 sh mins"/>
                <a:gd name="p0x0" fmla="*/ 0 w 5169"/>
                <a:gd name="p0y0" fmla="*/ 0 h 795"/>
                <a:gd name="p0x1" fmla="*/ 5169 w 5169"/>
                <a:gd name="p0y1" fmla="*/ 0 h 795"/>
                <a:gd name="p0x2" fmla="*/ 5169 w 5169"/>
                <a:gd name="p0y2" fmla="*/ 795 h 795"/>
                <a:gd name="p0x3" fmla="*/ 0 w 5169"/>
                <a:gd name="p0y3" fmla="*/ 795 h 795"/>
                <a:gd name="p0x4" fmla="*/ 0 w 5169"/>
                <a:gd name="p0y4" fmla="*/ 0 h 79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任意多边形 32"/>
            <p:cNvSpPr/>
            <p:nvPr>
              <p:custDataLst>
                <p:tags r:id="rId32"/>
              </p:custDataLst>
            </p:nvPr>
          </p:nvSpPr>
          <p:spPr>
            <a:xfrm>
              <a:off x="7014" y="6466"/>
              <a:ext cx="5170" cy="15"/>
            </a:xfrm>
            <a:custGeom>
              <a:avLst/>
              <a:gdLst>
                <a:gd name="sw" fmla="*/ 1 w 5169"/>
                <a:gd name="sh" fmla="*/ 1 h 15"/>
                <a:gd name="mins" fmla="min sw sh"/>
                <a:gd name="dsw" fmla="+- 0 sw mins"/>
                <a:gd name="dsh" fmla="+- 0 sh mins"/>
                <a:gd name="p0x0" fmla="*/ 5169 w 5169"/>
                <a:gd name="p0y0" fmla="*/ 15 h 15"/>
                <a:gd name="p0x1" fmla="*/ 0 w 5169"/>
                <a:gd name="p0y1" fmla="*/ 15 h 15"/>
                <a:gd name="p0x2" fmla="*/ 0 w 5169"/>
                <a:gd name="p0y2" fmla="*/ 0 h 15"/>
                <a:gd name="p0x3" fmla="*/ 5169 w 5169"/>
                <a:gd name="p0y3" fmla="*/ 0 h 15"/>
                <a:gd name="p0x4" fmla="*/ 5169 w 5169"/>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5" name="任意多边形 34"/>
          <p:cNvSpPr/>
          <p:nvPr>
            <p:custDataLst>
              <p:tags r:id="rId33"/>
            </p:custDataLst>
          </p:nvPr>
        </p:nvSpPr>
        <p:spPr>
          <a:xfrm>
            <a:off x="4453890" y="3610610"/>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6" name="图片 35"/>
          <p:cNvPicPr>
            <a:picLocks noChangeAspect="1"/>
          </p:cNvPicPr>
          <p:nvPr>
            <p:custDataLst>
              <p:tags r:id="rId34"/>
            </p:custDataLst>
          </p:nvPr>
        </p:nvPicPr>
        <p:blipFill>
          <a:blip r:embed="rId35">
            <a:extLst>
              <a:ext uri="{96DAC541-7B7A-43D3-8B79-37D633B846F1}">
                <asvg:svgBlip xmlns:asvg="http://schemas.microsoft.com/office/drawing/2016/SVG/main" r:embed="rId36"/>
              </a:ext>
            </a:extLst>
          </a:blip>
          <a:srcRect/>
          <a:stretch>
            <a:fillRect/>
          </a:stretch>
        </p:blipFill>
        <p:spPr>
          <a:xfrm>
            <a:off x="4592320" y="3724910"/>
            <a:ext cx="142875" cy="190500"/>
          </a:xfrm>
          <a:prstGeom prst="rect">
            <a:avLst/>
          </a:prstGeom>
        </p:spPr>
      </p:pic>
      <p:sp>
        <p:nvSpPr>
          <p:cNvPr id="38" name="文本框 37"/>
          <p:cNvSpPr txBox="1"/>
          <p:nvPr>
            <p:custDataLst>
              <p:tags r:id="rId37"/>
            </p:custDataLst>
          </p:nvPr>
        </p:nvSpPr>
        <p:spPr>
          <a:xfrm>
            <a:off x="4987899" y="3668773"/>
            <a:ext cx="857098"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卫生间</a:t>
            </a:r>
            <a:endParaRPr sz="1650" b="1" spc="49">
              <a:solidFill>
                <a:srgbClr val="1A3E5C"/>
              </a:solidFill>
              <a:cs typeface="+mn-lt"/>
            </a:endParaRPr>
          </a:p>
        </p:txBody>
      </p:sp>
      <p:sp>
        <p:nvSpPr>
          <p:cNvPr id="39" name="任意多边形 38"/>
          <p:cNvSpPr/>
          <p:nvPr>
            <p:custDataLst>
              <p:tags r:id="rId38"/>
            </p:custDataLst>
          </p:nvPr>
        </p:nvSpPr>
        <p:spPr>
          <a:xfrm>
            <a:off x="4458970" y="5063490"/>
            <a:ext cx="3273425" cy="417195"/>
          </a:xfrm>
          <a:custGeom>
            <a:avLst/>
            <a:gdLst>
              <a:gd name="sw" fmla="*/ 1 w 5154"/>
              <a:gd name="sh" fmla="*/ 1 h 656"/>
              <a:gd name="mins" fmla="min sw sh"/>
              <a:gd name="dsw" fmla="+- 0 sw mins"/>
              <a:gd name="dsh" fmla="+- 0 sh mins"/>
              <a:gd name="p0x0" fmla="*/ 120 w 5154"/>
              <a:gd name="p0y0" fmla="*/ 0 h 656"/>
              <a:gd name="p0x1" fmla="*/ 5034 w 5154"/>
              <a:gd name="p0y1" fmla="*/ 0 h 656"/>
              <a:gd name="p0x2" fmla="*/ 5101 w 5154"/>
              <a:gd name="p0y2" fmla="*/ 0 h 656"/>
              <a:gd name="p0x3" fmla="*/ 5154 w 5154"/>
              <a:gd name="p0y3" fmla="*/ 53 h 656"/>
              <a:gd name="p0x4" fmla="*/ 5154 w 5154"/>
              <a:gd name="p0y4" fmla="*/ 120 h 656"/>
              <a:gd name="p0x5" fmla="*/ 5154 w 5154"/>
              <a:gd name="p0y5" fmla="*/ 536 h 656"/>
              <a:gd name="p0x6" fmla="*/ 5154 w 5154"/>
              <a:gd name="p0y6" fmla="*/ 603 h 656"/>
              <a:gd name="p0x7" fmla="*/ 5101 w 5154"/>
              <a:gd name="p0y7" fmla="*/ 656 h 656"/>
              <a:gd name="p0x8" fmla="*/ 5034 w 5154"/>
              <a:gd name="p0y8" fmla="*/ 656 h 656"/>
              <a:gd name="p0x9" fmla="*/ 120 w 5154"/>
              <a:gd name="p0y9" fmla="*/ 656 h 656"/>
              <a:gd name="p0x10" fmla="*/ 53 w 5154"/>
              <a:gd name="p0y10" fmla="*/ 656 h 656"/>
              <a:gd name="p0x11" fmla="*/ 0 w 5154"/>
              <a:gd name="p0y11" fmla="*/ 603 h 656"/>
              <a:gd name="p0x12" fmla="*/ 0 w 5154"/>
              <a:gd name="p0y12" fmla="*/ 536 h 656"/>
              <a:gd name="p0x13" fmla="*/ 0 w 5154"/>
              <a:gd name="p0y13" fmla="*/ 120 h 656"/>
              <a:gd name="p0x14" fmla="*/ 0 w 5154"/>
              <a:gd name="p0y14" fmla="*/ 53 h 656"/>
              <a:gd name="p0x15" fmla="*/ 53 w 5154"/>
              <a:gd name="p0y15" fmla="*/ 0 h 656"/>
              <a:gd name="p0x16" fmla="*/ 120 w 5154"/>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任意多边形 39"/>
          <p:cNvSpPr/>
          <p:nvPr>
            <p:custDataLst>
              <p:tags r:id="rId39"/>
            </p:custDataLst>
          </p:nvPr>
        </p:nvSpPr>
        <p:spPr>
          <a:xfrm>
            <a:off x="4577715" y="5163185"/>
            <a:ext cx="457835" cy="236220"/>
          </a:xfrm>
          <a:custGeom>
            <a:avLst/>
            <a:gdLst>
              <a:gd name="sw" fmla="*/ 1 w 720"/>
              <a:gd name="sh" fmla="*/ 1 h 371"/>
              <a:gd name="mins" fmla="min sw sh"/>
              <a:gd name="dsw" fmla="+- 0 sw mins"/>
              <a:gd name="dsh" fmla="+- 0 sh mins"/>
              <a:gd name="p0x0" fmla="*/ 120 w 720"/>
              <a:gd name="p0y0" fmla="*/ 0 h 371"/>
              <a:gd name="p0x1" fmla="*/ 600 w 720"/>
              <a:gd name="p0y1" fmla="*/ 0 h 371"/>
              <a:gd name="p0x2" fmla="*/ 666 w 720"/>
              <a:gd name="p0y2" fmla="*/ 0 h 371"/>
              <a:gd name="p0x3" fmla="*/ 720 w 720"/>
              <a:gd name="p0y3" fmla="*/ 53 h 371"/>
              <a:gd name="p0x4" fmla="*/ 720 w 720"/>
              <a:gd name="p0y4" fmla="*/ 120 h 371"/>
              <a:gd name="p0x5" fmla="*/ 720 w 720"/>
              <a:gd name="p0y5" fmla="*/ 251 h 371"/>
              <a:gd name="p0x6" fmla="*/ 720 w 720"/>
              <a:gd name="p0y6" fmla="*/ 318 h 371"/>
              <a:gd name="p0x7" fmla="*/ 666 w 720"/>
              <a:gd name="p0y7" fmla="*/ 371 h 371"/>
              <a:gd name="p0x8" fmla="*/ 600 w 720"/>
              <a:gd name="p0y8" fmla="*/ 371 h 371"/>
              <a:gd name="p0x9" fmla="*/ 120 w 720"/>
              <a:gd name="p0y9" fmla="*/ 371 h 371"/>
              <a:gd name="p0x10" fmla="*/ 53 w 720"/>
              <a:gd name="p0y10" fmla="*/ 371 h 371"/>
              <a:gd name="p0x11" fmla="*/ 0 w 720"/>
              <a:gd name="p0y11" fmla="*/ 318 h 371"/>
              <a:gd name="p0x12" fmla="*/ 0 w 720"/>
              <a:gd name="p0y12" fmla="*/ 251 h 371"/>
              <a:gd name="p0x13" fmla="*/ 0 w 720"/>
              <a:gd name="p0y13" fmla="*/ 120 h 371"/>
              <a:gd name="p0x14" fmla="*/ 0 w 720"/>
              <a:gd name="p0y14" fmla="*/ 53 h 371"/>
              <a:gd name="p0x15" fmla="*/ 53 w 720"/>
              <a:gd name="p0y15" fmla="*/ 0 h 371"/>
              <a:gd name="p0x16" fmla="*/ 120 w 72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文本框 40"/>
          <p:cNvSpPr txBox="1"/>
          <p:nvPr>
            <p:custDataLst>
              <p:tags r:id="rId40"/>
            </p:custDataLst>
          </p:nvPr>
        </p:nvSpPr>
        <p:spPr>
          <a:xfrm>
            <a:off x="4654524" y="5170484"/>
            <a:ext cx="4572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水浸</a:t>
            </a:r>
            <a:endParaRPr sz="1200" b="1">
              <a:solidFill>
                <a:schemeClr val="accent1">
                  <a:lumMod val="61640"/>
                </a:schemeClr>
              </a:solidFill>
              <a:cs typeface="+mn-lt"/>
            </a:endParaRPr>
          </a:p>
        </p:txBody>
      </p:sp>
      <p:sp>
        <p:nvSpPr>
          <p:cNvPr id="42" name="文本框 41"/>
          <p:cNvSpPr txBox="1"/>
          <p:nvPr>
            <p:custDataLst>
              <p:tags r:id="rId41"/>
            </p:custDataLst>
          </p:nvPr>
        </p:nvSpPr>
        <p:spPr>
          <a:xfrm>
            <a:off x="5111801" y="5134051"/>
            <a:ext cx="1485976"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水浸报警，自动切断水源</a:t>
            </a:r>
            <a:endParaRPr sz="975">
              <a:solidFill>
                <a:schemeClr val="tx2"/>
              </a:solidFill>
              <a:cs typeface="+mn-lt"/>
            </a:endParaRPr>
          </a:p>
        </p:txBody>
      </p:sp>
      <p:sp>
        <p:nvSpPr>
          <p:cNvPr id="43" name="任意多边形 42"/>
          <p:cNvSpPr/>
          <p:nvPr>
            <p:custDataLst>
              <p:tags r:id="rId42"/>
            </p:custDataLst>
          </p:nvPr>
        </p:nvSpPr>
        <p:spPr>
          <a:xfrm>
            <a:off x="8018145" y="3491230"/>
            <a:ext cx="3597275" cy="2980690"/>
          </a:xfrm>
          <a:custGeom>
            <a:avLst/>
            <a:gdLst>
              <a:gd name="sw" fmla="*/ 1 w 5664"/>
              <a:gd name="sh" fmla="*/ 1 h 4693"/>
              <a:gd name="mins" fmla="min sw sh"/>
              <a:gd name="dsw" fmla="+- 0 sw mins"/>
              <a:gd name="dsh" fmla="+- 0 sh mins"/>
              <a:gd name="p0x0" fmla="*/ 210 w 5664"/>
              <a:gd name="p0y0" fmla="*/ 0 h 4693"/>
              <a:gd name="p0x1" fmla="*/ 5454 w 5664"/>
              <a:gd name="p0y1" fmla="*/ 0 h 4693"/>
              <a:gd name="p0x2" fmla="*/ 5570 w 5664"/>
              <a:gd name="p0y2" fmla="*/ 0 h 4693"/>
              <a:gd name="p0x3" fmla="*/ 5664 w 5664"/>
              <a:gd name="p0y3" fmla="*/ 94 h 4693"/>
              <a:gd name="p0x4" fmla="*/ 5664 w 5664"/>
              <a:gd name="p0y4" fmla="*/ 210 h 4693"/>
              <a:gd name="p0x5" fmla="*/ 5664 w 5664"/>
              <a:gd name="p0y5" fmla="*/ 4483 h 4693"/>
              <a:gd name="p0x6" fmla="*/ 5664 w 5664"/>
              <a:gd name="p0y6" fmla="*/ 4599 h 4693"/>
              <a:gd name="p0x7" fmla="*/ 5570 w 5664"/>
              <a:gd name="p0y7" fmla="*/ 4693 h 4693"/>
              <a:gd name="p0x8" fmla="*/ 5454 w 5664"/>
              <a:gd name="p0y8" fmla="*/ 4693 h 4693"/>
              <a:gd name="p0x9" fmla="*/ 210 w 5664"/>
              <a:gd name="p0y9" fmla="*/ 4693 h 4693"/>
              <a:gd name="p0x10" fmla="*/ 94 w 5664"/>
              <a:gd name="p0y10" fmla="*/ 4693 h 4693"/>
              <a:gd name="p0x11" fmla="*/ 0 w 5664"/>
              <a:gd name="p0y11" fmla="*/ 4599 h 4693"/>
              <a:gd name="p0x12" fmla="*/ 0 w 5664"/>
              <a:gd name="p0y12" fmla="*/ 4483 h 4693"/>
              <a:gd name="p0x13" fmla="*/ 0 w 5664"/>
              <a:gd name="p0y13" fmla="*/ 210 h 4693"/>
              <a:gd name="p0x14" fmla="*/ 0 w 5664"/>
              <a:gd name="p0y14" fmla="*/ 94 h 4693"/>
              <a:gd name="p0x15" fmla="*/ 94 w 5664"/>
              <a:gd name="p0y15" fmla="*/ 0 h 4693"/>
              <a:gd name="p0x16" fmla="*/ 210 w 5664"/>
              <a:gd name="p0y16" fmla="*/ 0 h 469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57" name="组合 56"/>
          <p:cNvGrpSpPr/>
          <p:nvPr/>
        </p:nvGrpSpPr>
        <p:grpSpPr>
          <a:xfrm>
            <a:off x="8174990" y="3610610"/>
            <a:ext cx="3282950" cy="504190"/>
            <a:chOff x="12874" y="5686"/>
            <a:chExt cx="5170" cy="794"/>
          </a:xfrm>
        </p:grpSpPr>
        <p:sp>
          <p:nvSpPr>
            <p:cNvPr id="44" name="任意多边形 43"/>
            <p:cNvSpPr/>
            <p:nvPr>
              <p:custDataLst>
                <p:tags r:id="rId43"/>
              </p:custDataLst>
            </p:nvPr>
          </p:nvSpPr>
          <p:spPr>
            <a:xfrm>
              <a:off x="12874" y="5686"/>
              <a:ext cx="5170" cy="795"/>
            </a:xfrm>
            <a:custGeom>
              <a:avLst/>
              <a:gdLst>
                <a:gd name="sw" fmla="*/ 1 w 5169"/>
                <a:gd name="sh" fmla="*/ 1 h 795"/>
                <a:gd name="mins" fmla="min sw sh"/>
                <a:gd name="dsw" fmla="+- 0 sw mins"/>
                <a:gd name="dsh" fmla="+- 0 sh mins"/>
                <a:gd name="p0x0" fmla="*/ 0 w 5169"/>
                <a:gd name="p0y0" fmla="*/ 0 h 795"/>
                <a:gd name="p0x1" fmla="*/ 5169 w 5169"/>
                <a:gd name="p0y1" fmla="*/ 0 h 795"/>
                <a:gd name="p0x2" fmla="*/ 5169 w 5169"/>
                <a:gd name="p0y2" fmla="*/ 795 h 795"/>
                <a:gd name="p0x3" fmla="*/ 0 w 5169"/>
                <a:gd name="p0y3" fmla="*/ 795 h 795"/>
                <a:gd name="p0x4" fmla="*/ 0 w 5169"/>
                <a:gd name="p0y4" fmla="*/ 0 h 795"/>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5" name="任意多边形 44"/>
            <p:cNvSpPr/>
            <p:nvPr>
              <p:custDataLst>
                <p:tags r:id="rId44"/>
              </p:custDataLst>
            </p:nvPr>
          </p:nvSpPr>
          <p:spPr>
            <a:xfrm>
              <a:off x="12874" y="6466"/>
              <a:ext cx="5170" cy="15"/>
            </a:xfrm>
            <a:custGeom>
              <a:avLst/>
              <a:gdLst>
                <a:gd name="sw" fmla="*/ 1 w 5169"/>
                <a:gd name="sh" fmla="*/ 1 h 15"/>
                <a:gd name="mins" fmla="min sw sh"/>
                <a:gd name="dsw" fmla="+- 0 sw mins"/>
                <a:gd name="dsh" fmla="+- 0 sh mins"/>
                <a:gd name="p0x0" fmla="*/ 5169 w 5169"/>
                <a:gd name="p0y0" fmla="*/ 15 h 15"/>
                <a:gd name="p0x1" fmla="*/ 0 w 5169"/>
                <a:gd name="p0y1" fmla="*/ 15 h 15"/>
                <a:gd name="p0x2" fmla="*/ 0 w 5169"/>
                <a:gd name="p0y2" fmla="*/ 0 h 15"/>
                <a:gd name="p0x3" fmla="*/ 5169 w 5169"/>
                <a:gd name="p0y3" fmla="*/ 0 h 15"/>
                <a:gd name="p0x4" fmla="*/ 5169 w 5169"/>
                <a:gd name="p0y4" fmla="*/ 15 h 15"/>
              </a:gdLst>
              <a:ahLst/>
              <a:cxnLst/>
              <a:pathLst>
                <a:path>
                  <a:moveTo>
                    <a:pt x="p0x0" y="p0y0"/>
                  </a:moveTo>
                  <a:lnTo>
                    <a:pt x="p0x1" y="p0y1"/>
                  </a:lnTo>
                  <a:lnTo>
                    <a:pt x="p0x2" y="p0y2"/>
                  </a:lnTo>
                  <a:lnTo>
                    <a:pt x="p0x3" y="p0y3"/>
                  </a:lnTo>
                  <a:lnTo>
                    <a:pt x="p0x4" y="p0y4"/>
                  </a:lnTo>
                  <a:close/>
                </a:path>
              </a:pathLst>
            </a:cu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47" name="任意多边形 46"/>
          <p:cNvSpPr/>
          <p:nvPr>
            <p:custDataLst>
              <p:tags r:id="rId45"/>
            </p:custDataLst>
          </p:nvPr>
        </p:nvSpPr>
        <p:spPr>
          <a:xfrm>
            <a:off x="8174990" y="3610610"/>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8" name="图片 47"/>
          <p:cNvPicPr>
            <a:picLocks noChangeAspect="1"/>
          </p:cNvPicPr>
          <p:nvPr>
            <p:custDataLst>
              <p:tags r:id="rId46"/>
            </p:custDataLst>
          </p:nvPr>
        </p:nvPicPr>
        <p:blipFill>
          <a:blip r:embed="rId47">
            <a:extLst>
              <a:ext uri="{96DAC541-7B7A-43D3-8B79-37D633B846F1}">
                <asvg:svgBlip xmlns:asvg="http://schemas.microsoft.com/office/drawing/2016/SVG/main" r:embed="rId48"/>
              </a:ext>
            </a:extLst>
          </a:blip>
          <a:srcRect/>
          <a:stretch>
            <a:fillRect/>
          </a:stretch>
        </p:blipFill>
        <p:spPr>
          <a:xfrm>
            <a:off x="8313420" y="3724910"/>
            <a:ext cx="142875" cy="190500"/>
          </a:xfrm>
          <a:prstGeom prst="rect">
            <a:avLst/>
          </a:prstGeom>
        </p:spPr>
      </p:pic>
      <p:sp>
        <p:nvSpPr>
          <p:cNvPr id="50" name="文本框 49"/>
          <p:cNvSpPr txBox="1"/>
          <p:nvPr>
            <p:custDataLst>
              <p:tags r:id="rId49"/>
            </p:custDataLst>
          </p:nvPr>
        </p:nvSpPr>
        <p:spPr>
          <a:xfrm>
            <a:off x="8708974" y="3668773"/>
            <a:ext cx="1072906" cy="301942"/>
          </a:xfrm>
          <a:prstGeom prst="rect">
            <a:avLst/>
          </a:prstGeom>
          <a:noFill/>
        </p:spPr>
        <p:txBody>
          <a:bodyPr wrap="square" lIns="0" tIns="0" rIns="0" bIns="0" rtlCol="0" anchor="t">
            <a:noAutofit/>
          </a:bodyPr>
          <a:p>
            <a:pPr algn="l">
              <a:lnSpc>
                <a:spcPct val="108000"/>
              </a:lnSpc>
            </a:pPr>
            <a:r>
              <a:rPr sz="1650" b="1" spc="49">
                <a:solidFill>
                  <a:srgbClr val="1A3E5C"/>
                </a:solidFill>
                <a:cs typeface="+mn-lt"/>
              </a:rPr>
              <a:t>全域适老</a:t>
            </a:r>
            <a:endParaRPr sz="1650" b="1" spc="49">
              <a:solidFill>
                <a:srgbClr val="1A3E5C"/>
              </a:solidFill>
              <a:cs typeface="+mn-lt"/>
            </a:endParaRPr>
          </a:p>
        </p:txBody>
      </p:sp>
      <p:sp>
        <p:nvSpPr>
          <p:cNvPr id="51" name="任意多边形 50"/>
          <p:cNvSpPr/>
          <p:nvPr>
            <p:custDataLst>
              <p:tags r:id="rId50"/>
            </p:custDataLst>
          </p:nvPr>
        </p:nvSpPr>
        <p:spPr>
          <a:xfrm>
            <a:off x="8180070" y="5063490"/>
            <a:ext cx="3273425" cy="417195"/>
          </a:xfrm>
          <a:custGeom>
            <a:avLst/>
            <a:gdLst>
              <a:gd name="sw" fmla="*/ 1 w 5154"/>
              <a:gd name="sh" fmla="*/ 1 h 656"/>
              <a:gd name="mins" fmla="min sw sh"/>
              <a:gd name="dsw" fmla="+- 0 sw mins"/>
              <a:gd name="dsh" fmla="+- 0 sh mins"/>
              <a:gd name="p0x0" fmla="*/ 120 w 5154"/>
              <a:gd name="p0y0" fmla="*/ 0 h 656"/>
              <a:gd name="p0x1" fmla="*/ 5034 w 5154"/>
              <a:gd name="p0y1" fmla="*/ 0 h 656"/>
              <a:gd name="p0x2" fmla="*/ 5101 w 5154"/>
              <a:gd name="p0y2" fmla="*/ 0 h 656"/>
              <a:gd name="p0x3" fmla="*/ 5154 w 5154"/>
              <a:gd name="p0y3" fmla="*/ 53 h 656"/>
              <a:gd name="p0x4" fmla="*/ 5154 w 5154"/>
              <a:gd name="p0y4" fmla="*/ 120 h 656"/>
              <a:gd name="p0x5" fmla="*/ 5154 w 5154"/>
              <a:gd name="p0y5" fmla="*/ 536 h 656"/>
              <a:gd name="p0x6" fmla="*/ 5154 w 5154"/>
              <a:gd name="p0y6" fmla="*/ 603 h 656"/>
              <a:gd name="p0x7" fmla="*/ 5101 w 5154"/>
              <a:gd name="p0y7" fmla="*/ 656 h 656"/>
              <a:gd name="p0x8" fmla="*/ 5034 w 5154"/>
              <a:gd name="p0y8" fmla="*/ 656 h 656"/>
              <a:gd name="p0x9" fmla="*/ 120 w 5154"/>
              <a:gd name="p0y9" fmla="*/ 656 h 656"/>
              <a:gd name="p0x10" fmla="*/ 53 w 5154"/>
              <a:gd name="p0y10" fmla="*/ 656 h 656"/>
              <a:gd name="p0x11" fmla="*/ 0 w 5154"/>
              <a:gd name="p0y11" fmla="*/ 603 h 656"/>
              <a:gd name="p0x12" fmla="*/ 0 w 5154"/>
              <a:gd name="p0y12" fmla="*/ 536 h 656"/>
              <a:gd name="p0x13" fmla="*/ 0 w 5154"/>
              <a:gd name="p0y13" fmla="*/ 120 h 656"/>
              <a:gd name="p0x14" fmla="*/ 0 w 5154"/>
              <a:gd name="p0y14" fmla="*/ 53 h 656"/>
              <a:gd name="p0x15" fmla="*/ 53 w 5154"/>
              <a:gd name="p0y15" fmla="*/ 0 h 656"/>
              <a:gd name="p0x16" fmla="*/ 120 w 5154"/>
              <a:gd name="p0y16" fmla="*/ 0 h 65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任意多边形 51"/>
          <p:cNvSpPr/>
          <p:nvPr>
            <p:custDataLst>
              <p:tags r:id="rId51"/>
            </p:custDataLst>
          </p:nvPr>
        </p:nvSpPr>
        <p:spPr>
          <a:xfrm>
            <a:off x="8298815" y="5163185"/>
            <a:ext cx="457835" cy="236220"/>
          </a:xfrm>
          <a:custGeom>
            <a:avLst/>
            <a:gdLst>
              <a:gd name="sw" fmla="*/ 1 w 720"/>
              <a:gd name="sh" fmla="*/ 1 h 371"/>
              <a:gd name="mins" fmla="min sw sh"/>
              <a:gd name="dsw" fmla="+- 0 sw mins"/>
              <a:gd name="dsh" fmla="+- 0 sh mins"/>
              <a:gd name="p0x0" fmla="*/ 120 w 720"/>
              <a:gd name="p0y0" fmla="*/ 0 h 371"/>
              <a:gd name="p0x1" fmla="*/ 600 w 720"/>
              <a:gd name="p0y1" fmla="*/ 0 h 371"/>
              <a:gd name="p0x2" fmla="*/ 666 w 720"/>
              <a:gd name="p0y2" fmla="*/ 0 h 371"/>
              <a:gd name="p0x3" fmla="*/ 720 w 720"/>
              <a:gd name="p0y3" fmla="*/ 53 h 371"/>
              <a:gd name="p0x4" fmla="*/ 720 w 720"/>
              <a:gd name="p0y4" fmla="*/ 120 h 371"/>
              <a:gd name="p0x5" fmla="*/ 720 w 720"/>
              <a:gd name="p0y5" fmla="*/ 251 h 371"/>
              <a:gd name="p0x6" fmla="*/ 720 w 720"/>
              <a:gd name="p0y6" fmla="*/ 318 h 371"/>
              <a:gd name="p0x7" fmla="*/ 666 w 720"/>
              <a:gd name="p0y7" fmla="*/ 371 h 371"/>
              <a:gd name="p0x8" fmla="*/ 600 w 720"/>
              <a:gd name="p0y8" fmla="*/ 371 h 371"/>
              <a:gd name="p0x9" fmla="*/ 120 w 720"/>
              <a:gd name="p0y9" fmla="*/ 371 h 371"/>
              <a:gd name="p0x10" fmla="*/ 53 w 720"/>
              <a:gd name="p0y10" fmla="*/ 371 h 371"/>
              <a:gd name="p0x11" fmla="*/ 0 w 720"/>
              <a:gd name="p0y11" fmla="*/ 318 h 371"/>
              <a:gd name="p0x12" fmla="*/ 0 w 720"/>
              <a:gd name="p0y12" fmla="*/ 251 h 371"/>
              <a:gd name="p0x13" fmla="*/ 0 w 720"/>
              <a:gd name="p0y13" fmla="*/ 120 h 371"/>
              <a:gd name="p0x14" fmla="*/ 0 w 720"/>
              <a:gd name="p0y14" fmla="*/ 53 h 371"/>
              <a:gd name="p0x15" fmla="*/ 53 w 720"/>
              <a:gd name="p0y15" fmla="*/ 0 h 371"/>
              <a:gd name="p0x16" fmla="*/ 120 w 720"/>
              <a:gd name="p0y16" fmla="*/ 0 h 37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文本框 52"/>
          <p:cNvSpPr txBox="1"/>
          <p:nvPr>
            <p:custDataLst>
              <p:tags r:id="rId52"/>
            </p:custDataLst>
          </p:nvPr>
        </p:nvSpPr>
        <p:spPr>
          <a:xfrm>
            <a:off x="8375599" y="5170484"/>
            <a:ext cx="457276" cy="215265"/>
          </a:xfrm>
          <a:prstGeom prst="rect">
            <a:avLst/>
          </a:prstGeom>
          <a:noFill/>
        </p:spPr>
        <p:txBody>
          <a:bodyPr wrap="square" lIns="0" tIns="0" rIns="0" bIns="0" rtlCol="0" anchor="t">
            <a:noAutofit/>
          </a:bodyPr>
          <a:p>
            <a:pPr algn="l">
              <a:lnSpc>
                <a:spcPct val="108000"/>
              </a:lnSpc>
            </a:pPr>
            <a:r>
              <a:rPr sz="1200" b="1">
                <a:solidFill>
                  <a:schemeClr val="accent1">
                    <a:lumMod val="61640"/>
                  </a:schemeClr>
                </a:solidFill>
                <a:cs typeface="+mn-lt"/>
              </a:rPr>
              <a:t>夜灯</a:t>
            </a:r>
            <a:endParaRPr sz="1200" b="1">
              <a:solidFill>
                <a:schemeClr val="accent1">
                  <a:lumMod val="61640"/>
                </a:schemeClr>
              </a:solidFill>
              <a:cs typeface="+mn-lt"/>
            </a:endParaRPr>
          </a:p>
        </p:txBody>
      </p:sp>
      <p:sp>
        <p:nvSpPr>
          <p:cNvPr id="54" name="文本框 53"/>
          <p:cNvSpPr txBox="1"/>
          <p:nvPr>
            <p:custDataLst>
              <p:tags r:id="rId53"/>
            </p:custDataLst>
          </p:nvPr>
        </p:nvSpPr>
        <p:spPr>
          <a:xfrm>
            <a:off x="8832876" y="5134051"/>
            <a:ext cx="1733626" cy="192881"/>
          </a:xfrm>
          <a:prstGeom prst="rect">
            <a:avLst/>
          </a:prstGeom>
          <a:noFill/>
        </p:spPr>
        <p:txBody>
          <a:bodyPr wrap="square" lIns="0" tIns="0" rIns="0" bIns="0" rtlCol="0" anchor="t">
            <a:noAutofit/>
          </a:bodyPr>
          <a:p>
            <a:pPr algn="l">
              <a:lnSpc>
                <a:spcPct val="121000"/>
              </a:lnSpc>
            </a:pPr>
            <a:r>
              <a:rPr sz="975">
                <a:solidFill>
                  <a:schemeClr val="tx2"/>
                </a:solidFill>
                <a:cs typeface="+mn-lt"/>
              </a:rPr>
              <a:t>感应夜灯随昼夜节律调节色温</a:t>
            </a:r>
            <a:endParaRPr sz="975">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809625" y="1838849"/>
            <a:ext cx="1048569" cy="176213"/>
          </a:xfrm>
          <a:prstGeom prst="rect">
            <a:avLst/>
          </a:prstGeom>
          <a:noFill/>
        </p:spPr>
        <p:txBody>
          <a:bodyPr wrap="square" lIns="0" tIns="0" rIns="0" bIns="0" rtlCol="0" anchor="ctr">
            <a:noAutofit/>
          </a:bodyPr>
          <a:p>
            <a:pPr algn="l"/>
            <a:r>
              <a:rPr sz="1050" b="1" spc="315">
                <a:solidFill>
                  <a:srgbClr val="0088E8"/>
                </a:solidFill>
                <a:latin typeface="MiSans Demibold" panose="00000700000000000000" charset="-122"/>
                <a:ea typeface="MiSans Demibold" panose="00000700000000000000" charset="-122"/>
              </a:rPr>
              <a:t>CHAPTER</a:t>
            </a:r>
            <a:endParaRPr sz="1050" b="1" spc="315">
              <a:solidFill>
                <a:srgbClr val="0088E8"/>
              </a:solidFill>
              <a:latin typeface="MiSans Demibold" panose="00000700000000000000" charset="-122"/>
              <a:ea typeface="MiSans Demibold" panose="00000700000000000000" charset="-122"/>
            </a:endParaRPr>
          </a:p>
        </p:txBody>
      </p:sp>
      <p:sp>
        <p:nvSpPr>
          <p:cNvPr id="8" name="文本框 7"/>
          <p:cNvSpPr txBox="1"/>
          <p:nvPr>
            <p:custDataLst>
              <p:tags r:id="rId2"/>
            </p:custDataLst>
          </p:nvPr>
        </p:nvSpPr>
        <p:spPr>
          <a:xfrm>
            <a:off x="666750" y="3655266"/>
            <a:ext cx="3227118" cy="758190"/>
          </a:xfrm>
          <a:prstGeom prst="rect">
            <a:avLst/>
          </a:prstGeom>
          <a:noFill/>
        </p:spPr>
        <p:txBody>
          <a:bodyPr wrap="square" lIns="0" tIns="0" rIns="0" bIns="0" rtlCol="0" anchor="t">
            <a:noAutofit/>
          </a:bodyPr>
          <a:p>
            <a:pPr algn="l">
              <a:lnSpc>
                <a:spcPct val="108000"/>
              </a:lnSpc>
            </a:pPr>
            <a:r>
              <a:rPr sz="4200" b="1" spc="42">
                <a:solidFill>
                  <a:srgbClr val="1A3E5C"/>
                </a:solidFill>
                <a:latin typeface="+mj-lt"/>
                <a:ea typeface="+mj-ea"/>
                <a:cs typeface="+mj-lt"/>
              </a:rPr>
              <a:t>实施与保障</a:t>
            </a:r>
            <a:endParaRPr sz="4200" b="1" spc="42">
              <a:solidFill>
                <a:srgbClr val="1A3E5C"/>
              </a:solidFill>
              <a:latin typeface="+mj-lt"/>
              <a:ea typeface="+mj-ea"/>
              <a:cs typeface="+mj-lt"/>
            </a:endParaRPr>
          </a:p>
        </p:txBody>
      </p:sp>
      <p:sp>
        <p:nvSpPr>
          <p:cNvPr id="10" name="矩形 9"/>
          <p:cNvSpPr/>
          <p:nvPr>
            <p:custDataLst>
              <p:tags r:id="rId3"/>
            </p:custDataLst>
          </p:nvPr>
        </p:nvSpPr>
        <p:spPr>
          <a:xfrm>
            <a:off x="666750" y="5009515"/>
            <a:ext cx="1569720" cy="9525"/>
          </a:xfrm>
          <a:prstGeom prst="rect">
            <a:avLst/>
          </a:prstGeom>
          <a:solidFill>
            <a:schemeClr val="accent1">
              <a:alpha val="1803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666750" y="4602023"/>
            <a:ext cx="1722168" cy="260985"/>
          </a:xfrm>
          <a:prstGeom prst="rect">
            <a:avLst/>
          </a:prstGeom>
          <a:noFill/>
        </p:spPr>
        <p:txBody>
          <a:bodyPr wrap="square" lIns="0" tIns="0" rIns="0" bIns="0" rtlCol="0" anchor="t">
            <a:noAutofit/>
          </a:bodyPr>
          <a:p>
            <a:pPr algn="l">
              <a:lnSpc>
                <a:spcPct val="133000"/>
              </a:lnSpc>
            </a:pPr>
            <a:r>
              <a:rPr sz="1200" spc="36">
                <a:solidFill>
                  <a:srgbClr val="3D5A78"/>
                </a:solidFill>
                <a:cs typeface="+mn-lt"/>
              </a:rPr>
              <a:t>分阶段落地，合规护航</a:t>
            </a:r>
            <a:endParaRPr sz="1200" spc="36">
              <a:solidFill>
                <a:srgbClr val="3D5A78"/>
              </a:solidFill>
              <a:cs typeface="+mn-lt"/>
            </a:endParaRPr>
          </a:p>
        </p:txBody>
      </p:sp>
      <p:sp>
        <p:nvSpPr>
          <p:cNvPr id="3" name="矩形 2"/>
          <p:cNvSpPr/>
          <p:nvPr>
            <p:custDataLst>
              <p:tags r:id="rId5"/>
            </p:custDataLst>
          </p:nvPr>
        </p:nvSpPr>
        <p:spPr>
          <a:xfrm rot="2700000">
            <a:off x="666115" y="1903095"/>
            <a:ext cx="48260" cy="4762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custDataLst>
              <p:tags r:id="rId6"/>
            </p:custDataLst>
          </p:nvPr>
        </p:nvSpPr>
        <p:spPr>
          <a:xfrm>
            <a:off x="1819910" y="1922145"/>
            <a:ext cx="228600" cy="9525"/>
          </a:xfrm>
          <a:prstGeom prst="rect">
            <a:avLst/>
          </a:pr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7"/>
            </p:custDataLst>
          </p:nvPr>
        </p:nvSpPr>
        <p:spPr>
          <a:xfrm>
            <a:off x="666750" y="2248424"/>
            <a:ext cx="2592362" cy="1281113"/>
          </a:xfrm>
          <a:prstGeom prst="rect">
            <a:avLst/>
          </a:prstGeom>
          <a:noFill/>
        </p:spPr>
        <p:txBody>
          <a:bodyPr wrap="square" lIns="0" tIns="0" rIns="0" bIns="0" rtlCol="0" anchor="t">
            <a:noAutofit/>
          </a:bodyPr>
          <a:p>
            <a:pPr algn="l">
              <a:lnSpc>
                <a:spcPct val="83000"/>
              </a:lnSpc>
            </a:pPr>
            <a:r>
              <a:rPr sz="9000" b="1" spc="90">
                <a:solidFill>
                  <a:srgbClr val="0088E8">
                    <a:alpha val="12000"/>
                  </a:srgbClr>
                </a:solidFill>
                <a:latin typeface="MiSans Demibold" panose="00000700000000000000" charset="-122"/>
                <a:ea typeface="MiSans Demibold" panose="00000700000000000000" charset="-122"/>
              </a:rPr>
              <a:t>05</a:t>
            </a:r>
            <a:endParaRPr sz="9000" b="1" spc="90">
              <a:solidFill>
                <a:srgbClr val="0088E8">
                  <a:alpha val="12000"/>
                </a:srgbClr>
              </a:solidFill>
              <a:latin typeface="MiSans Demibold" panose="00000700000000000000" charset="-122"/>
              <a:ea typeface="MiSans Demibold" panose="000007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分阶段落地从试点到全域</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5945" y="1063625"/>
            <a:ext cx="3508375" cy="5408295"/>
          </a:xfrm>
          <a:custGeom>
            <a:avLst/>
            <a:gdLst>
              <a:gd name="sw" fmla="*/ 1 w 5525"/>
              <a:gd name="sh" fmla="*/ 1 h 8517"/>
              <a:gd name="mins" fmla="min sw sh"/>
              <a:gd name="dsw" fmla="+- 0 sw mins"/>
              <a:gd name="dsh" fmla="+- 0 sh mins"/>
              <a:gd name="p0x0" fmla="*/ 210 w 5525"/>
              <a:gd name="p0y0" fmla="*/ 0 h 8517"/>
              <a:gd name="p0x1" fmla="*/ 5315 w 5525"/>
              <a:gd name="p0y1" fmla="*/ 0 h 8517"/>
              <a:gd name="p0x2" fmla="*/ 5431 w 5525"/>
              <a:gd name="p0y2" fmla="*/ 0 h 8517"/>
              <a:gd name="p0x3" fmla="*/ 5525 w 5525"/>
              <a:gd name="p0y3" fmla="*/ 94 h 8517"/>
              <a:gd name="p0x4" fmla="*/ 5525 w 5525"/>
              <a:gd name="p0y4" fmla="*/ 210 h 8517"/>
              <a:gd name="p0x5" fmla="*/ 5525 w 5525"/>
              <a:gd name="p0y5" fmla="*/ 8307 h 8517"/>
              <a:gd name="p0x6" fmla="*/ 5525 w 5525"/>
              <a:gd name="p0y6" fmla="*/ 8423 h 8517"/>
              <a:gd name="p0x7" fmla="*/ 5431 w 5525"/>
              <a:gd name="p0y7" fmla="*/ 8517 h 8517"/>
              <a:gd name="p0x8" fmla="*/ 5315 w 5525"/>
              <a:gd name="p0y8" fmla="*/ 8517 h 8517"/>
              <a:gd name="p0x9" fmla="*/ 210 w 5525"/>
              <a:gd name="p0y9" fmla="*/ 8517 h 8517"/>
              <a:gd name="p0x10" fmla="*/ 94 w 5525"/>
              <a:gd name="p0y10" fmla="*/ 8517 h 8517"/>
              <a:gd name="p0x11" fmla="*/ 0 w 5525"/>
              <a:gd name="p0y11" fmla="*/ 8423 h 8517"/>
              <a:gd name="p0x12" fmla="*/ 0 w 5525"/>
              <a:gd name="p0y12" fmla="*/ 8307 h 8517"/>
              <a:gd name="p0x13" fmla="*/ 0 w 5525"/>
              <a:gd name="p0y13" fmla="*/ 210 h 8517"/>
              <a:gd name="p0x14" fmla="*/ 0 w 5525"/>
              <a:gd name="p0y14" fmla="*/ 94 h 8517"/>
              <a:gd name="p0x15" fmla="*/ 94 w 5525"/>
              <a:gd name="p0y15" fmla="*/ 0 h 8517"/>
              <a:gd name="p0x16" fmla="*/ 210 w 552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任意多边形 5"/>
          <p:cNvSpPr/>
          <p:nvPr>
            <p:custDataLst>
              <p:tags r:id="rId3"/>
            </p:custDataLst>
          </p:nvPr>
        </p:nvSpPr>
        <p:spPr>
          <a:xfrm>
            <a:off x="809625" y="1379855"/>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7" name="图片 6"/>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rcRect/>
          <a:stretch>
            <a:fillRect/>
          </a:stretch>
        </p:blipFill>
        <p:spPr>
          <a:xfrm>
            <a:off x="923925" y="1475105"/>
            <a:ext cx="266700" cy="304800"/>
          </a:xfrm>
          <a:prstGeom prst="rect">
            <a:avLst/>
          </a:prstGeom>
        </p:spPr>
      </p:pic>
      <p:sp>
        <p:nvSpPr>
          <p:cNvPr id="9" name="文本框 8"/>
          <p:cNvSpPr txBox="1"/>
          <p:nvPr>
            <p:custDataLst>
              <p:tags r:id="rId7"/>
            </p:custDataLst>
          </p:nvPr>
        </p:nvSpPr>
        <p:spPr>
          <a:xfrm>
            <a:off x="1457325" y="1317260"/>
            <a:ext cx="23939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试点先行</a:t>
            </a:r>
            <a:endParaRPr sz="2100" b="1" spc="63">
              <a:solidFill>
                <a:srgbClr val="1A3E5C"/>
              </a:solidFill>
              <a:cs typeface="+mn-lt"/>
            </a:endParaRPr>
          </a:p>
        </p:txBody>
      </p:sp>
      <p:sp>
        <p:nvSpPr>
          <p:cNvPr id="10" name="文本框 9"/>
          <p:cNvSpPr txBox="1"/>
          <p:nvPr>
            <p:custDataLst>
              <p:tags r:id="rId8"/>
            </p:custDataLst>
          </p:nvPr>
        </p:nvSpPr>
        <p:spPr>
          <a:xfrm>
            <a:off x="1457325" y="1720148"/>
            <a:ext cx="2393975" cy="200025"/>
          </a:xfrm>
          <a:prstGeom prst="rect">
            <a:avLst/>
          </a:prstGeom>
          <a:noFill/>
        </p:spPr>
        <p:txBody>
          <a:bodyPr wrap="square" lIns="0" tIns="0" rIns="0" bIns="0" rtlCol="0" anchor="t">
            <a:noAutofit/>
          </a:bodyPr>
          <a:p>
            <a:pPr algn="l"/>
            <a:r>
              <a:rPr lang="zh-CN" altLang="en-US" sz="1200" spc="72">
                <a:solidFill>
                  <a:schemeClr val="tx2"/>
                </a:solidFill>
                <a:cs typeface="+mn-lt"/>
              </a:rPr>
              <a:t>小范围验证</a:t>
            </a:r>
            <a:r>
              <a:rPr lang="en-US" altLang="zh-CN" sz="1200" spc="72">
                <a:solidFill>
                  <a:schemeClr val="tx2"/>
                </a:solidFill>
                <a:cs typeface="+mn-lt"/>
              </a:rPr>
              <a:t> · </a:t>
            </a:r>
            <a:r>
              <a:rPr lang="zh-CN" altLang="en-US" sz="1200" spc="72">
                <a:solidFill>
                  <a:schemeClr val="tx2"/>
                </a:solidFill>
                <a:cs typeface="+mn-lt"/>
              </a:rPr>
              <a:t>降低风险</a:t>
            </a:r>
            <a:endParaRPr lang="zh-CN" altLang="en-US" sz="1200" spc="72">
              <a:solidFill>
                <a:schemeClr val="tx2"/>
              </a:solidFill>
              <a:cs typeface="+mn-lt"/>
            </a:endParaRPr>
          </a:p>
        </p:txBody>
      </p:sp>
      <p:sp>
        <p:nvSpPr>
          <p:cNvPr id="11" name="矩形 10"/>
          <p:cNvSpPr/>
          <p:nvPr>
            <p:custDataLst>
              <p:tags r:id="rId9"/>
            </p:custDataLst>
          </p:nvPr>
        </p:nvSpPr>
        <p:spPr>
          <a:xfrm>
            <a:off x="809625" y="2072005"/>
            <a:ext cx="30416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任意多边形 11"/>
          <p:cNvSpPr/>
          <p:nvPr>
            <p:custDataLst>
              <p:tags r:id="rId10"/>
            </p:custDataLst>
          </p:nvPr>
        </p:nvSpPr>
        <p:spPr>
          <a:xfrm>
            <a:off x="809625" y="2661285"/>
            <a:ext cx="3041650" cy="716280"/>
          </a:xfrm>
          <a:custGeom>
            <a:avLst/>
            <a:gdLst>
              <a:gd name="sw" fmla="*/ 1 w 4790"/>
              <a:gd name="sh" fmla="*/ 1 h 1127"/>
              <a:gd name="mins" fmla="min sw sh"/>
              <a:gd name="dsw" fmla="+- 0 sw mins"/>
              <a:gd name="dsh" fmla="+- 0 sh mins"/>
              <a:gd name="p0x0" fmla="*/ 210 w 4790"/>
              <a:gd name="p0y0" fmla="*/ 0 h 1127"/>
              <a:gd name="p0x1" fmla="*/ 4580 w 4790"/>
              <a:gd name="p0y1" fmla="*/ 0 h 1127"/>
              <a:gd name="p0x2" fmla="*/ 4696 w 4790"/>
              <a:gd name="p0y2" fmla="*/ 0 h 1127"/>
              <a:gd name="p0x3" fmla="*/ 4790 w 4790"/>
              <a:gd name="p0y3" fmla="*/ 94 h 1127"/>
              <a:gd name="p0x4" fmla="*/ 4790 w 4790"/>
              <a:gd name="p0y4" fmla="*/ 210 h 1127"/>
              <a:gd name="p0x5" fmla="*/ 4790 w 4790"/>
              <a:gd name="p0y5" fmla="*/ 917 h 1127"/>
              <a:gd name="p0x6" fmla="*/ 4790 w 4790"/>
              <a:gd name="p0y6" fmla="*/ 1033 h 1127"/>
              <a:gd name="p0x7" fmla="*/ 4696 w 4790"/>
              <a:gd name="p0y7" fmla="*/ 1127 h 1127"/>
              <a:gd name="p0x8" fmla="*/ 4580 w 4790"/>
              <a:gd name="p0y8" fmla="*/ 1127 h 1127"/>
              <a:gd name="p0x9" fmla="*/ 210 w 4790"/>
              <a:gd name="p0y9" fmla="*/ 1127 h 1127"/>
              <a:gd name="p0x10" fmla="*/ 94 w 4790"/>
              <a:gd name="p0y10" fmla="*/ 1127 h 1127"/>
              <a:gd name="p0x11" fmla="*/ 0 w 4790"/>
              <a:gd name="p0y11" fmla="*/ 1033 h 1127"/>
              <a:gd name="p0x12" fmla="*/ 0 w 4790"/>
              <a:gd name="p0y12" fmla="*/ 917 h 1127"/>
              <a:gd name="p0x13" fmla="*/ 0 w 4790"/>
              <a:gd name="p0y13" fmla="*/ 210 h 1127"/>
              <a:gd name="p0x14" fmla="*/ 0 w 4790"/>
              <a:gd name="p0y14" fmla="*/ 94 h 1127"/>
              <a:gd name="p0x15" fmla="*/ 94 w 4790"/>
              <a:gd name="p0y15" fmla="*/ 0 h 1127"/>
              <a:gd name="p0x16" fmla="*/ 210 w 4790"/>
              <a:gd name="p0y16" fmla="*/ 0 h 112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任意多边形 12"/>
          <p:cNvSpPr/>
          <p:nvPr>
            <p:custDataLst>
              <p:tags r:id="rId11"/>
            </p:custDataLst>
          </p:nvPr>
        </p:nvSpPr>
        <p:spPr>
          <a:xfrm>
            <a:off x="962025" y="288036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2"/>
            </p:custDataLst>
          </p:nvPr>
        </p:nvSpPr>
        <p:spPr>
          <a:xfrm>
            <a:off x="1133475" y="2764650"/>
            <a:ext cx="2565425"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选取</a:t>
            </a:r>
            <a:r>
              <a:rPr lang="en-US" sz="1200" b="1">
                <a:solidFill>
                  <a:schemeClr val="tx2"/>
                </a:solidFill>
                <a:cs typeface="+mn-lt"/>
              </a:rPr>
              <a:t>1-2</a:t>
            </a:r>
            <a:r>
              <a:rPr lang="zh-CN" altLang="en-US" sz="1200" b="1">
                <a:solidFill>
                  <a:schemeClr val="tx2"/>
                </a:solidFill>
                <a:cs typeface="+mn-lt"/>
              </a:rPr>
              <a:t>个病区</a:t>
            </a:r>
            <a:r>
              <a:rPr sz="1200">
                <a:solidFill>
                  <a:srgbClr val="3D5A78"/>
                </a:solidFill>
                <a:cs typeface="+mn-lt"/>
              </a:rPr>
              <a:t>部署毫米波雷达、智能护理床、智能药盒</a:t>
            </a:r>
            <a:endParaRPr sz="1200">
              <a:solidFill>
                <a:srgbClr val="3D5A78"/>
              </a:solidFill>
              <a:cs typeface="+mn-lt"/>
            </a:endParaRPr>
          </a:p>
        </p:txBody>
      </p:sp>
      <p:sp>
        <p:nvSpPr>
          <p:cNvPr id="15" name="任意多边形 14"/>
          <p:cNvSpPr/>
          <p:nvPr>
            <p:custDataLst>
              <p:tags r:id="rId13"/>
            </p:custDataLst>
          </p:nvPr>
        </p:nvSpPr>
        <p:spPr>
          <a:xfrm>
            <a:off x="809625" y="3804920"/>
            <a:ext cx="3041650" cy="716280"/>
          </a:xfrm>
          <a:custGeom>
            <a:avLst/>
            <a:gdLst>
              <a:gd name="sw" fmla="*/ 1 w 4790"/>
              <a:gd name="sh" fmla="*/ 1 h 1127"/>
              <a:gd name="mins" fmla="min sw sh"/>
              <a:gd name="dsw" fmla="+- 0 sw mins"/>
              <a:gd name="dsh" fmla="+- 0 sh mins"/>
              <a:gd name="p0x0" fmla="*/ 210 w 4790"/>
              <a:gd name="p0y0" fmla="*/ 0 h 1127"/>
              <a:gd name="p0x1" fmla="*/ 4580 w 4790"/>
              <a:gd name="p0y1" fmla="*/ 0 h 1127"/>
              <a:gd name="p0x2" fmla="*/ 4696 w 4790"/>
              <a:gd name="p0y2" fmla="*/ 0 h 1127"/>
              <a:gd name="p0x3" fmla="*/ 4790 w 4790"/>
              <a:gd name="p0y3" fmla="*/ 94 h 1127"/>
              <a:gd name="p0x4" fmla="*/ 4790 w 4790"/>
              <a:gd name="p0y4" fmla="*/ 210 h 1127"/>
              <a:gd name="p0x5" fmla="*/ 4790 w 4790"/>
              <a:gd name="p0y5" fmla="*/ 917 h 1127"/>
              <a:gd name="p0x6" fmla="*/ 4790 w 4790"/>
              <a:gd name="p0y6" fmla="*/ 1033 h 1127"/>
              <a:gd name="p0x7" fmla="*/ 4696 w 4790"/>
              <a:gd name="p0y7" fmla="*/ 1127 h 1127"/>
              <a:gd name="p0x8" fmla="*/ 4580 w 4790"/>
              <a:gd name="p0y8" fmla="*/ 1127 h 1127"/>
              <a:gd name="p0x9" fmla="*/ 210 w 4790"/>
              <a:gd name="p0y9" fmla="*/ 1127 h 1127"/>
              <a:gd name="p0x10" fmla="*/ 94 w 4790"/>
              <a:gd name="p0y10" fmla="*/ 1127 h 1127"/>
              <a:gd name="p0x11" fmla="*/ 0 w 4790"/>
              <a:gd name="p0y11" fmla="*/ 1033 h 1127"/>
              <a:gd name="p0x12" fmla="*/ 0 w 4790"/>
              <a:gd name="p0y12" fmla="*/ 917 h 1127"/>
              <a:gd name="p0x13" fmla="*/ 0 w 4790"/>
              <a:gd name="p0y13" fmla="*/ 210 h 1127"/>
              <a:gd name="p0x14" fmla="*/ 0 w 4790"/>
              <a:gd name="p0y14" fmla="*/ 94 h 1127"/>
              <a:gd name="p0x15" fmla="*/ 94 w 4790"/>
              <a:gd name="p0y15" fmla="*/ 0 h 1127"/>
              <a:gd name="p0x16" fmla="*/ 210 w 4790"/>
              <a:gd name="p0y16" fmla="*/ 0 h 112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custDataLst>
              <p:tags r:id="rId14"/>
            </p:custDataLst>
          </p:nvPr>
        </p:nvSpPr>
        <p:spPr>
          <a:xfrm>
            <a:off x="962025" y="402399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5"/>
            </p:custDataLst>
          </p:nvPr>
        </p:nvSpPr>
        <p:spPr>
          <a:xfrm>
            <a:off x="1133475" y="3908098"/>
            <a:ext cx="2565425" cy="504768"/>
          </a:xfrm>
          <a:prstGeom prst="rect">
            <a:avLst/>
          </a:prstGeom>
          <a:noFill/>
        </p:spPr>
        <p:txBody>
          <a:bodyPr wrap="square" lIns="0" tIns="0" rIns="0" bIns="0" rtlCol="0" anchor="t">
            <a:noAutofit/>
          </a:bodyPr>
          <a:p>
            <a:pPr algn="l">
              <a:lnSpc>
                <a:spcPct val="133000"/>
              </a:lnSpc>
            </a:pPr>
            <a:r>
              <a:rPr lang="en-US" sz="1200" b="1">
                <a:solidFill>
                  <a:schemeClr val="tx2"/>
                </a:solidFill>
                <a:cs typeface="+mn-lt"/>
              </a:rPr>
              <a:t>3</a:t>
            </a:r>
            <a:r>
              <a:rPr lang="zh-CN" sz="1200" b="1">
                <a:solidFill>
                  <a:schemeClr val="tx2"/>
                </a:solidFill>
                <a:cs typeface="+mn-lt"/>
              </a:rPr>
              <a:t>个月</a:t>
            </a:r>
            <a:r>
              <a:rPr sz="1200">
                <a:solidFill>
                  <a:srgbClr val="3D5A78"/>
                </a:solidFill>
                <a:cs typeface="+mn-lt"/>
              </a:rPr>
              <a:t>验证无感监测、断网可用、预警闭环</a:t>
            </a:r>
            <a:endParaRPr sz="1200">
              <a:solidFill>
                <a:srgbClr val="3D5A78"/>
              </a:solidFill>
              <a:cs typeface="+mn-lt"/>
            </a:endParaRPr>
          </a:p>
        </p:txBody>
      </p:sp>
      <p:sp>
        <p:nvSpPr>
          <p:cNvPr id="18" name="任意多边形 17"/>
          <p:cNvSpPr/>
          <p:nvPr>
            <p:custDataLst>
              <p:tags r:id="rId16"/>
            </p:custDataLst>
          </p:nvPr>
        </p:nvSpPr>
        <p:spPr>
          <a:xfrm>
            <a:off x="809625" y="4948555"/>
            <a:ext cx="3041650" cy="472440"/>
          </a:xfrm>
          <a:custGeom>
            <a:avLst/>
            <a:gdLst>
              <a:gd name="sw" fmla="*/ 1 w 4790"/>
              <a:gd name="sh" fmla="*/ 1 h 743"/>
              <a:gd name="mins" fmla="min sw sh"/>
              <a:gd name="dsw" fmla="+- 0 sw mins"/>
              <a:gd name="dsh" fmla="+- 0 sh mins"/>
              <a:gd name="p0x0" fmla="*/ 210 w 4790"/>
              <a:gd name="p0y0" fmla="*/ 0 h 743"/>
              <a:gd name="p0x1" fmla="*/ 4580 w 4790"/>
              <a:gd name="p0y1" fmla="*/ 0 h 743"/>
              <a:gd name="p0x2" fmla="*/ 4696 w 4790"/>
              <a:gd name="p0y2" fmla="*/ 0 h 743"/>
              <a:gd name="p0x3" fmla="*/ 4790 w 4790"/>
              <a:gd name="p0y3" fmla="*/ 94 h 743"/>
              <a:gd name="p0x4" fmla="*/ 4790 w 4790"/>
              <a:gd name="p0y4" fmla="*/ 210 h 743"/>
              <a:gd name="p0x5" fmla="*/ 4790 w 4790"/>
              <a:gd name="p0y5" fmla="*/ 533 h 743"/>
              <a:gd name="p0x6" fmla="*/ 4790 w 4790"/>
              <a:gd name="p0y6" fmla="*/ 649 h 743"/>
              <a:gd name="p0x7" fmla="*/ 4696 w 4790"/>
              <a:gd name="p0y7" fmla="*/ 743 h 743"/>
              <a:gd name="p0x8" fmla="*/ 4580 w 4790"/>
              <a:gd name="p0y8" fmla="*/ 743 h 743"/>
              <a:gd name="p0x9" fmla="*/ 210 w 4790"/>
              <a:gd name="p0y9" fmla="*/ 743 h 743"/>
              <a:gd name="p0x10" fmla="*/ 94 w 4790"/>
              <a:gd name="p0y10" fmla="*/ 743 h 743"/>
              <a:gd name="p0x11" fmla="*/ 0 w 4790"/>
              <a:gd name="p0y11" fmla="*/ 649 h 743"/>
              <a:gd name="p0x12" fmla="*/ 0 w 4790"/>
              <a:gd name="p0y12" fmla="*/ 533 h 743"/>
              <a:gd name="p0x13" fmla="*/ 0 w 4790"/>
              <a:gd name="p0y13" fmla="*/ 210 h 743"/>
              <a:gd name="p0x14" fmla="*/ 0 w 4790"/>
              <a:gd name="p0y14" fmla="*/ 94 h 743"/>
              <a:gd name="p0x15" fmla="*/ 94 w 4790"/>
              <a:gd name="p0y15" fmla="*/ 0 h 743"/>
              <a:gd name="p0x16" fmla="*/ 210 w 4790"/>
              <a:gd name="p0y16" fmla="*/ 0 h 74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7"/>
            </p:custDataLst>
          </p:nvPr>
        </p:nvSpPr>
        <p:spPr>
          <a:xfrm>
            <a:off x="962025" y="516763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8"/>
            </p:custDataLst>
          </p:nvPr>
        </p:nvSpPr>
        <p:spPr>
          <a:xfrm>
            <a:off x="1133475" y="5051546"/>
            <a:ext cx="1371676"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同步完成护理培训</a:t>
            </a:r>
            <a:endParaRPr sz="1200">
              <a:solidFill>
                <a:srgbClr val="3D5A78"/>
              </a:solidFill>
              <a:cs typeface="+mn-lt"/>
            </a:endParaRPr>
          </a:p>
        </p:txBody>
      </p:sp>
      <p:sp>
        <p:nvSpPr>
          <p:cNvPr id="21" name="任意多边形 20"/>
          <p:cNvSpPr/>
          <p:nvPr>
            <p:custDataLst>
              <p:tags r:id="rId19"/>
            </p:custDataLst>
          </p:nvPr>
        </p:nvSpPr>
        <p:spPr>
          <a:xfrm>
            <a:off x="809625" y="5962650"/>
            <a:ext cx="798195" cy="276225"/>
          </a:xfrm>
          <a:custGeom>
            <a:avLst/>
            <a:gdLst>
              <a:gd name="sw" fmla="*/ 1 w 1257"/>
              <a:gd name="sh" fmla="*/ 1 h 435"/>
              <a:gd name="mins" fmla="min sw sh"/>
              <a:gd name="dsw" fmla="+- 0 sw mins"/>
              <a:gd name="dsh" fmla="+- 0 sh mins"/>
              <a:gd name="p0x0" fmla="*/ 217 w 1257"/>
              <a:gd name="p0y0" fmla="*/ 0 h 435"/>
              <a:gd name="p0x1" fmla="*/ 1039 w 1257"/>
              <a:gd name="p0y1" fmla="*/ 0 h 435"/>
              <a:gd name="p0x2" fmla="*/ 1159 w 1257"/>
              <a:gd name="p0y2" fmla="*/ 0 h 435"/>
              <a:gd name="p0x3" fmla="*/ 1257 w 1257"/>
              <a:gd name="p0y3" fmla="*/ 97 h 435"/>
              <a:gd name="p0x4" fmla="*/ 1257 w 1257"/>
              <a:gd name="p0y4" fmla="*/ 217 h 435"/>
              <a:gd name="p0x5" fmla="*/ 1257 w 1257"/>
              <a:gd name="p0y5" fmla="*/ 337 h 435"/>
              <a:gd name="p0x6" fmla="*/ 1159 w 1257"/>
              <a:gd name="p0y6" fmla="*/ 435 h 435"/>
              <a:gd name="p0x7" fmla="*/ 1039 w 1257"/>
              <a:gd name="p0y7" fmla="*/ 435 h 435"/>
              <a:gd name="p0x8" fmla="*/ 217 w 1257"/>
              <a:gd name="p0y8" fmla="*/ 435 h 435"/>
              <a:gd name="p0x9" fmla="*/ 97 w 1257"/>
              <a:gd name="p0y9" fmla="*/ 435 h 435"/>
              <a:gd name="p0x10" fmla="*/ 0 w 1257"/>
              <a:gd name="p0y10" fmla="*/ 337 h 435"/>
              <a:gd name="p0x11" fmla="*/ 0 w 1257"/>
              <a:gd name="p0y11" fmla="*/ 217 h 435"/>
              <a:gd name="p0x12" fmla="*/ 0 w 1257"/>
              <a:gd name="p0y12" fmla="*/ 97 h 435"/>
              <a:gd name="p0x13" fmla="*/ 97 w 1257"/>
              <a:gd name="p0y13" fmla="*/ 0 h 435"/>
              <a:gd name="p0x14" fmla="*/ 217 w 1257"/>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20"/>
            </p:custDataLst>
          </p:nvPr>
        </p:nvSpPr>
        <p:spPr>
          <a:xfrm>
            <a:off x="923925" y="6000750"/>
            <a:ext cx="722119" cy="200025"/>
          </a:xfrm>
          <a:prstGeom prst="rect">
            <a:avLst/>
          </a:prstGeom>
          <a:noFill/>
        </p:spPr>
        <p:txBody>
          <a:bodyPr wrap="square" lIns="0" tIns="0" rIns="0" bIns="0" rtlCol="0" anchor="t">
            <a:noAutofit/>
          </a:bodyPr>
          <a:p>
            <a:pPr algn="l"/>
            <a:r>
              <a:rPr lang="en-US" sz="1200" b="1">
                <a:solidFill>
                  <a:schemeClr val="accent1">
                    <a:lumMod val="61640"/>
                  </a:schemeClr>
                </a:solidFill>
                <a:cs typeface="+mn-lt"/>
              </a:rPr>
              <a:t>1-2</a:t>
            </a:r>
            <a:r>
              <a:rPr lang="zh-CN" sz="1200" b="1">
                <a:solidFill>
                  <a:schemeClr val="accent1">
                    <a:lumMod val="61640"/>
                  </a:schemeClr>
                </a:solidFill>
                <a:cs typeface="+mn-lt"/>
              </a:rPr>
              <a:t>病区</a:t>
            </a:r>
            <a:endParaRPr lang="zh-CN" sz="1200" b="1">
              <a:solidFill>
                <a:schemeClr val="accent1">
                  <a:lumMod val="61640"/>
                </a:schemeClr>
              </a:solidFill>
              <a:cs typeface="+mn-lt"/>
            </a:endParaRPr>
          </a:p>
        </p:txBody>
      </p:sp>
      <p:sp>
        <p:nvSpPr>
          <p:cNvPr id="5" name="任意多边形 4"/>
          <p:cNvSpPr/>
          <p:nvPr>
            <p:custDataLst>
              <p:tags r:id="rId21"/>
            </p:custDataLst>
          </p:nvPr>
        </p:nvSpPr>
        <p:spPr>
          <a:xfrm>
            <a:off x="621065" y="1068085"/>
            <a:ext cx="3418771" cy="38085"/>
          </a:xfrm>
          <a:custGeom>
            <a:avLst/>
            <a:gdLst/>
            <a:ahLst/>
            <a:cxnLst>
              <a:cxn ang="3">
                <a:pos x="hc" y="t"/>
              </a:cxn>
              <a:cxn ang="cd2">
                <a:pos x="l" y="vc"/>
              </a:cxn>
              <a:cxn ang="cd4">
                <a:pos x="hc" y="b"/>
              </a:cxn>
              <a:cxn ang="0">
                <a:pos x="r" y="vc"/>
              </a:cxn>
            </a:cxnLst>
            <a:rect l="l" t="t" r="r" b="b"/>
            <a:pathLst>
              <a:path w="5384" h="60">
                <a:moveTo>
                  <a:pt x="147" y="0"/>
                </a:moveTo>
                <a:lnTo>
                  <a:pt x="5237" y="0"/>
                </a:lnTo>
                <a:cubicBezTo>
                  <a:pt x="5294" y="0"/>
                  <a:pt x="5346" y="23"/>
                  <a:pt x="5384" y="60"/>
                </a:cubicBezTo>
                <a:lnTo>
                  <a:pt x="0" y="60"/>
                </a:lnTo>
                <a:cubicBezTo>
                  <a:pt x="38" y="23"/>
                  <a:pt x="90" y="0"/>
                  <a:pt x="147" y="0"/>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4" name="任意多边形 23"/>
          <p:cNvSpPr/>
          <p:nvPr>
            <p:custDataLst>
              <p:tags r:id="rId22"/>
            </p:custDataLst>
          </p:nvPr>
        </p:nvSpPr>
        <p:spPr>
          <a:xfrm>
            <a:off x="4341495" y="1063625"/>
            <a:ext cx="3508375" cy="5408295"/>
          </a:xfrm>
          <a:custGeom>
            <a:avLst/>
            <a:gdLst>
              <a:gd name="sw" fmla="*/ 1 w 5525"/>
              <a:gd name="sh" fmla="*/ 1 h 8517"/>
              <a:gd name="mins" fmla="min sw sh"/>
              <a:gd name="dsw" fmla="+- 0 sw mins"/>
              <a:gd name="dsh" fmla="+- 0 sh mins"/>
              <a:gd name="p0x0" fmla="*/ 210 w 5525"/>
              <a:gd name="p0y0" fmla="*/ 0 h 8517"/>
              <a:gd name="p0x1" fmla="*/ 5315 w 5525"/>
              <a:gd name="p0y1" fmla="*/ 0 h 8517"/>
              <a:gd name="p0x2" fmla="*/ 5431 w 5525"/>
              <a:gd name="p0y2" fmla="*/ 0 h 8517"/>
              <a:gd name="p0x3" fmla="*/ 5525 w 5525"/>
              <a:gd name="p0y3" fmla="*/ 94 h 8517"/>
              <a:gd name="p0x4" fmla="*/ 5525 w 5525"/>
              <a:gd name="p0y4" fmla="*/ 210 h 8517"/>
              <a:gd name="p0x5" fmla="*/ 5525 w 5525"/>
              <a:gd name="p0y5" fmla="*/ 8307 h 8517"/>
              <a:gd name="p0x6" fmla="*/ 5525 w 5525"/>
              <a:gd name="p0y6" fmla="*/ 8423 h 8517"/>
              <a:gd name="p0x7" fmla="*/ 5431 w 5525"/>
              <a:gd name="p0y7" fmla="*/ 8517 h 8517"/>
              <a:gd name="p0x8" fmla="*/ 5315 w 5525"/>
              <a:gd name="p0y8" fmla="*/ 8517 h 8517"/>
              <a:gd name="p0x9" fmla="*/ 210 w 5525"/>
              <a:gd name="p0y9" fmla="*/ 8517 h 8517"/>
              <a:gd name="p0x10" fmla="*/ 94 w 5525"/>
              <a:gd name="p0y10" fmla="*/ 8517 h 8517"/>
              <a:gd name="p0x11" fmla="*/ 0 w 5525"/>
              <a:gd name="p0y11" fmla="*/ 8423 h 8517"/>
              <a:gd name="p0x12" fmla="*/ 0 w 5525"/>
              <a:gd name="p0y12" fmla="*/ 8307 h 8517"/>
              <a:gd name="p0x13" fmla="*/ 0 w 5525"/>
              <a:gd name="p0y13" fmla="*/ 210 h 8517"/>
              <a:gd name="p0x14" fmla="*/ 0 w 5525"/>
              <a:gd name="p0y14" fmla="*/ 94 h 8517"/>
              <a:gd name="p0x15" fmla="*/ 94 w 5525"/>
              <a:gd name="p0y15" fmla="*/ 0 h 8517"/>
              <a:gd name="p0x16" fmla="*/ 210 w 552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任意多边形 25"/>
          <p:cNvSpPr/>
          <p:nvPr>
            <p:custDataLst>
              <p:tags r:id="rId23"/>
            </p:custDataLst>
          </p:nvPr>
        </p:nvSpPr>
        <p:spPr>
          <a:xfrm>
            <a:off x="4575175" y="1379855"/>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7" name="图片 26"/>
          <p:cNvPicPr>
            <a:picLocks noChangeAspect="1"/>
          </p:cNvPicPr>
          <p:nvPr>
            <p:custDataLst>
              <p:tags r:id="rId24"/>
            </p:custDataLst>
          </p:nvPr>
        </p:nvPicPr>
        <p:blipFill>
          <a:blip r:embed="rId25">
            <a:extLst>
              <a:ext uri="{96DAC541-7B7A-43D3-8B79-37D633B846F1}">
                <asvg:svgBlip xmlns:asvg="http://schemas.microsoft.com/office/drawing/2016/SVG/main" r:embed="rId26"/>
              </a:ext>
            </a:extLst>
          </a:blip>
          <a:srcRect t="-7143" b="-7143"/>
          <a:stretch>
            <a:fillRect/>
          </a:stretch>
        </p:blipFill>
        <p:spPr>
          <a:xfrm>
            <a:off x="4689475" y="1475105"/>
            <a:ext cx="266700" cy="304800"/>
          </a:xfrm>
          <a:prstGeom prst="rect">
            <a:avLst/>
          </a:prstGeom>
        </p:spPr>
      </p:pic>
      <p:sp>
        <p:nvSpPr>
          <p:cNvPr id="29" name="文本框 28"/>
          <p:cNvSpPr txBox="1"/>
          <p:nvPr>
            <p:custDataLst>
              <p:tags r:id="rId27"/>
            </p:custDataLst>
          </p:nvPr>
        </p:nvSpPr>
        <p:spPr>
          <a:xfrm>
            <a:off x="5222901" y="1317260"/>
            <a:ext cx="23939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全面推广</a:t>
            </a:r>
            <a:endParaRPr sz="2100" b="1" spc="63">
              <a:solidFill>
                <a:srgbClr val="1A3E5C"/>
              </a:solidFill>
              <a:cs typeface="+mn-lt"/>
            </a:endParaRPr>
          </a:p>
        </p:txBody>
      </p:sp>
      <p:sp>
        <p:nvSpPr>
          <p:cNvPr id="30" name="文本框 29"/>
          <p:cNvSpPr txBox="1"/>
          <p:nvPr>
            <p:custDataLst>
              <p:tags r:id="rId28"/>
            </p:custDataLst>
          </p:nvPr>
        </p:nvSpPr>
        <p:spPr>
          <a:xfrm>
            <a:off x="5222901" y="1720148"/>
            <a:ext cx="2393975" cy="200025"/>
          </a:xfrm>
          <a:prstGeom prst="rect">
            <a:avLst/>
          </a:prstGeom>
          <a:noFill/>
        </p:spPr>
        <p:txBody>
          <a:bodyPr wrap="square" lIns="0" tIns="0" rIns="0" bIns="0" rtlCol="0" anchor="t">
            <a:noAutofit/>
          </a:bodyPr>
          <a:p>
            <a:pPr algn="l"/>
            <a:r>
              <a:rPr lang="zh-CN" altLang="en-US" sz="1200" spc="72">
                <a:solidFill>
                  <a:schemeClr val="tx2"/>
                </a:solidFill>
                <a:cs typeface="+mn-lt"/>
              </a:rPr>
              <a:t>全域覆盖</a:t>
            </a:r>
            <a:r>
              <a:rPr lang="en-US" altLang="zh-CN" sz="1200" spc="72">
                <a:solidFill>
                  <a:schemeClr val="tx2"/>
                </a:solidFill>
                <a:cs typeface="+mn-lt"/>
              </a:rPr>
              <a:t> · </a:t>
            </a:r>
            <a:r>
              <a:rPr lang="zh-CN" altLang="en-US" sz="1200" spc="72">
                <a:solidFill>
                  <a:schemeClr val="tx2"/>
                </a:solidFill>
                <a:cs typeface="+mn-lt"/>
              </a:rPr>
              <a:t>系统打通</a:t>
            </a:r>
            <a:endParaRPr lang="zh-CN" altLang="en-US" sz="1200" spc="72">
              <a:solidFill>
                <a:schemeClr val="tx2"/>
              </a:solidFill>
              <a:cs typeface="+mn-lt"/>
            </a:endParaRPr>
          </a:p>
        </p:txBody>
      </p:sp>
      <p:sp>
        <p:nvSpPr>
          <p:cNvPr id="31" name="矩形 30"/>
          <p:cNvSpPr/>
          <p:nvPr>
            <p:custDataLst>
              <p:tags r:id="rId29"/>
            </p:custDataLst>
          </p:nvPr>
        </p:nvSpPr>
        <p:spPr>
          <a:xfrm>
            <a:off x="4575175" y="2072005"/>
            <a:ext cx="30416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任意多边形 31"/>
          <p:cNvSpPr/>
          <p:nvPr>
            <p:custDataLst>
              <p:tags r:id="rId30"/>
            </p:custDataLst>
          </p:nvPr>
        </p:nvSpPr>
        <p:spPr>
          <a:xfrm>
            <a:off x="4575175" y="2783205"/>
            <a:ext cx="3041650" cy="472440"/>
          </a:xfrm>
          <a:custGeom>
            <a:avLst/>
            <a:gdLst>
              <a:gd name="sw" fmla="*/ 1 w 4790"/>
              <a:gd name="sh" fmla="*/ 1 h 743"/>
              <a:gd name="mins" fmla="min sw sh"/>
              <a:gd name="dsw" fmla="+- 0 sw mins"/>
              <a:gd name="dsh" fmla="+- 0 sh mins"/>
              <a:gd name="p0x0" fmla="*/ 210 w 4790"/>
              <a:gd name="p0y0" fmla="*/ 0 h 743"/>
              <a:gd name="p0x1" fmla="*/ 4580 w 4790"/>
              <a:gd name="p0y1" fmla="*/ 0 h 743"/>
              <a:gd name="p0x2" fmla="*/ 4696 w 4790"/>
              <a:gd name="p0y2" fmla="*/ 0 h 743"/>
              <a:gd name="p0x3" fmla="*/ 4790 w 4790"/>
              <a:gd name="p0y3" fmla="*/ 94 h 743"/>
              <a:gd name="p0x4" fmla="*/ 4790 w 4790"/>
              <a:gd name="p0y4" fmla="*/ 210 h 743"/>
              <a:gd name="p0x5" fmla="*/ 4790 w 4790"/>
              <a:gd name="p0y5" fmla="*/ 533 h 743"/>
              <a:gd name="p0x6" fmla="*/ 4790 w 4790"/>
              <a:gd name="p0y6" fmla="*/ 649 h 743"/>
              <a:gd name="p0x7" fmla="*/ 4696 w 4790"/>
              <a:gd name="p0y7" fmla="*/ 743 h 743"/>
              <a:gd name="p0x8" fmla="*/ 4580 w 4790"/>
              <a:gd name="p0y8" fmla="*/ 743 h 743"/>
              <a:gd name="p0x9" fmla="*/ 210 w 4790"/>
              <a:gd name="p0y9" fmla="*/ 743 h 743"/>
              <a:gd name="p0x10" fmla="*/ 94 w 4790"/>
              <a:gd name="p0y10" fmla="*/ 743 h 743"/>
              <a:gd name="p0x11" fmla="*/ 0 w 4790"/>
              <a:gd name="p0y11" fmla="*/ 649 h 743"/>
              <a:gd name="p0x12" fmla="*/ 0 w 4790"/>
              <a:gd name="p0y12" fmla="*/ 533 h 743"/>
              <a:gd name="p0x13" fmla="*/ 0 w 4790"/>
              <a:gd name="p0y13" fmla="*/ 210 h 743"/>
              <a:gd name="p0x14" fmla="*/ 0 w 4790"/>
              <a:gd name="p0y14" fmla="*/ 94 h 743"/>
              <a:gd name="p0x15" fmla="*/ 94 w 4790"/>
              <a:gd name="p0y15" fmla="*/ 0 h 743"/>
              <a:gd name="p0x16" fmla="*/ 210 w 4790"/>
              <a:gd name="p0y16" fmla="*/ 0 h 74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3" name="任意多边形 32"/>
          <p:cNvSpPr/>
          <p:nvPr>
            <p:custDataLst>
              <p:tags r:id="rId31"/>
            </p:custDataLst>
          </p:nvPr>
        </p:nvSpPr>
        <p:spPr>
          <a:xfrm>
            <a:off x="4727575" y="300228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4" name="文本框 33"/>
          <p:cNvSpPr txBox="1"/>
          <p:nvPr>
            <p:custDataLst>
              <p:tags r:id="rId32"/>
            </p:custDataLst>
          </p:nvPr>
        </p:nvSpPr>
        <p:spPr>
          <a:xfrm>
            <a:off x="4899051" y="2886542"/>
            <a:ext cx="1828952"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四大功能域扩展至</a:t>
            </a:r>
            <a:r>
              <a:rPr sz="1200" b="1">
                <a:solidFill>
                  <a:schemeClr val="tx2"/>
                </a:solidFill>
                <a:cs typeface="+mn-lt"/>
              </a:rPr>
              <a:t>全病区</a:t>
            </a:r>
            <a:endParaRPr sz="1200" b="1">
              <a:solidFill>
                <a:schemeClr val="tx2"/>
              </a:solidFill>
              <a:cs typeface="+mn-lt"/>
            </a:endParaRPr>
          </a:p>
        </p:txBody>
      </p:sp>
      <p:sp>
        <p:nvSpPr>
          <p:cNvPr id="35" name="任意多边形 34"/>
          <p:cNvSpPr/>
          <p:nvPr>
            <p:custDataLst>
              <p:tags r:id="rId33"/>
            </p:custDataLst>
          </p:nvPr>
        </p:nvSpPr>
        <p:spPr>
          <a:xfrm>
            <a:off x="4575175" y="3804920"/>
            <a:ext cx="3041650" cy="472440"/>
          </a:xfrm>
          <a:custGeom>
            <a:avLst/>
            <a:gdLst>
              <a:gd name="sw" fmla="*/ 1 w 4790"/>
              <a:gd name="sh" fmla="*/ 1 h 743"/>
              <a:gd name="mins" fmla="min sw sh"/>
              <a:gd name="dsw" fmla="+- 0 sw mins"/>
              <a:gd name="dsh" fmla="+- 0 sh mins"/>
              <a:gd name="p0x0" fmla="*/ 210 w 4790"/>
              <a:gd name="p0y0" fmla="*/ 0 h 743"/>
              <a:gd name="p0x1" fmla="*/ 4580 w 4790"/>
              <a:gd name="p0y1" fmla="*/ 0 h 743"/>
              <a:gd name="p0x2" fmla="*/ 4696 w 4790"/>
              <a:gd name="p0y2" fmla="*/ 0 h 743"/>
              <a:gd name="p0x3" fmla="*/ 4790 w 4790"/>
              <a:gd name="p0y3" fmla="*/ 94 h 743"/>
              <a:gd name="p0x4" fmla="*/ 4790 w 4790"/>
              <a:gd name="p0y4" fmla="*/ 210 h 743"/>
              <a:gd name="p0x5" fmla="*/ 4790 w 4790"/>
              <a:gd name="p0y5" fmla="*/ 533 h 743"/>
              <a:gd name="p0x6" fmla="*/ 4790 w 4790"/>
              <a:gd name="p0y6" fmla="*/ 649 h 743"/>
              <a:gd name="p0x7" fmla="*/ 4696 w 4790"/>
              <a:gd name="p0y7" fmla="*/ 743 h 743"/>
              <a:gd name="p0x8" fmla="*/ 4580 w 4790"/>
              <a:gd name="p0y8" fmla="*/ 743 h 743"/>
              <a:gd name="p0x9" fmla="*/ 210 w 4790"/>
              <a:gd name="p0y9" fmla="*/ 743 h 743"/>
              <a:gd name="p0x10" fmla="*/ 94 w 4790"/>
              <a:gd name="p0y10" fmla="*/ 743 h 743"/>
              <a:gd name="p0x11" fmla="*/ 0 w 4790"/>
              <a:gd name="p0y11" fmla="*/ 649 h 743"/>
              <a:gd name="p0x12" fmla="*/ 0 w 4790"/>
              <a:gd name="p0y12" fmla="*/ 533 h 743"/>
              <a:gd name="p0x13" fmla="*/ 0 w 4790"/>
              <a:gd name="p0y13" fmla="*/ 210 h 743"/>
              <a:gd name="p0x14" fmla="*/ 0 w 4790"/>
              <a:gd name="p0y14" fmla="*/ 94 h 743"/>
              <a:gd name="p0x15" fmla="*/ 94 w 4790"/>
              <a:gd name="p0y15" fmla="*/ 0 h 743"/>
              <a:gd name="p0x16" fmla="*/ 210 w 4790"/>
              <a:gd name="p0y16" fmla="*/ 0 h 74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任意多边形 35"/>
          <p:cNvSpPr/>
          <p:nvPr>
            <p:custDataLst>
              <p:tags r:id="rId34"/>
            </p:custDataLst>
          </p:nvPr>
        </p:nvSpPr>
        <p:spPr>
          <a:xfrm>
            <a:off x="4727575" y="402399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7" name="文本框 36"/>
          <p:cNvSpPr txBox="1"/>
          <p:nvPr>
            <p:custDataLst>
              <p:tags r:id="rId35"/>
            </p:custDataLst>
          </p:nvPr>
        </p:nvSpPr>
        <p:spPr>
          <a:xfrm>
            <a:off x="4899051" y="3908098"/>
            <a:ext cx="2133828"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接入医院</a:t>
            </a:r>
            <a:r>
              <a:rPr sz="1200" b="1">
                <a:solidFill>
                  <a:schemeClr val="tx2"/>
                </a:solidFill>
                <a:cs typeface="+mn-lt"/>
              </a:rPr>
              <a:t>电子病历</a:t>
            </a:r>
            <a:r>
              <a:rPr sz="1200">
                <a:solidFill>
                  <a:srgbClr val="3D5A78"/>
                </a:solidFill>
                <a:cs typeface="+mn-lt"/>
              </a:rPr>
              <a:t>与医保系统</a:t>
            </a:r>
            <a:endParaRPr sz="1200">
              <a:solidFill>
                <a:srgbClr val="3D5A78"/>
              </a:solidFill>
              <a:cs typeface="+mn-lt"/>
            </a:endParaRPr>
          </a:p>
        </p:txBody>
      </p:sp>
      <p:sp>
        <p:nvSpPr>
          <p:cNvPr id="38" name="任意多边形 37"/>
          <p:cNvSpPr/>
          <p:nvPr>
            <p:custDataLst>
              <p:tags r:id="rId36"/>
            </p:custDataLst>
          </p:nvPr>
        </p:nvSpPr>
        <p:spPr>
          <a:xfrm>
            <a:off x="4575175" y="4826635"/>
            <a:ext cx="3041650" cy="472440"/>
          </a:xfrm>
          <a:custGeom>
            <a:avLst/>
            <a:gdLst>
              <a:gd name="sw" fmla="*/ 1 w 4790"/>
              <a:gd name="sh" fmla="*/ 1 h 743"/>
              <a:gd name="mins" fmla="min sw sh"/>
              <a:gd name="dsw" fmla="+- 0 sw mins"/>
              <a:gd name="dsh" fmla="+- 0 sh mins"/>
              <a:gd name="p0x0" fmla="*/ 210 w 4790"/>
              <a:gd name="p0y0" fmla="*/ 0 h 743"/>
              <a:gd name="p0x1" fmla="*/ 4580 w 4790"/>
              <a:gd name="p0y1" fmla="*/ 0 h 743"/>
              <a:gd name="p0x2" fmla="*/ 4696 w 4790"/>
              <a:gd name="p0y2" fmla="*/ 0 h 743"/>
              <a:gd name="p0x3" fmla="*/ 4790 w 4790"/>
              <a:gd name="p0y3" fmla="*/ 94 h 743"/>
              <a:gd name="p0x4" fmla="*/ 4790 w 4790"/>
              <a:gd name="p0y4" fmla="*/ 210 h 743"/>
              <a:gd name="p0x5" fmla="*/ 4790 w 4790"/>
              <a:gd name="p0y5" fmla="*/ 533 h 743"/>
              <a:gd name="p0x6" fmla="*/ 4790 w 4790"/>
              <a:gd name="p0y6" fmla="*/ 649 h 743"/>
              <a:gd name="p0x7" fmla="*/ 4696 w 4790"/>
              <a:gd name="p0y7" fmla="*/ 743 h 743"/>
              <a:gd name="p0x8" fmla="*/ 4580 w 4790"/>
              <a:gd name="p0y8" fmla="*/ 743 h 743"/>
              <a:gd name="p0x9" fmla="*/ 210 w 4790"/>
              <a:gd name="p0y9" fmla="*/ 743 h 743"/>
              <a:gd name="p0x10" fmla="*/ 94 w 4790"/>
              <a:gd name="p0y10" fmla="*/ 743 h 743"/>
              <a:gd name="p0x11" fmla="*/ 0 w 4790"/>
              <a:gd name="p0y11" fmla="*/ 649 h 743"/>
              <a:gd name="p0x12" fmla="*/ 0 w 4790"/>
              <a:gd name="p0y12" fmla="*/ 533 h 743"/>
              <a:gd name="p0x13" fmla="*/ 0 w 4790"/>
              <a:gd name="p0y13" fmla="*/ 210 h 743"/>
              <a:gd name="p0x14" fmla="*/ 0 w 4790"/>
              <a:gd name="p0y14" fmla="*/ 94 h 743"/>
              <a:gd name="p0x15" fmla="*/ 94 w 4790"/>
              <a:gd name="p0y15" fmla="*/ 0 h 743"/>
              <a:gd name="p0x16" fmla="*/ 210 w 4790"/>
              <a:gd name="p0y16" fmla="*/ 0 h 74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9" name="任意多边形 38"/>
          <p:cNvSpPr/>
          <p:nvPr>
            <p:custDataLst>
              <p:tags r:id="rId37"/>
            </p:custDataLst>
          </p:nvPr>
        </p:nvSpPr>
        <p:spPr>
          <a:xfrm>
            <a:off x="4727575" y="5045710"/>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0" name="文本框 39"/>
          <p:cNvSpPr txBox="1"/>
          <p:nvPr>
            <p:custDataLst>
              <p:tags r:id="rId38"/>
            </p:custDataLst>
          </p:nvPr>
        </p:nvSpPr>
        <p:spPr>
          <a:xfrm>
            <a:off x="4899051" y="4929654"/>
            <a:ext cx="1981428"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完成</a:t>
            </a:r>
            <a:r>
              <a:rPr sz="1200" b="1">
                <a:solidFill>
                  <a:schemeClr val="tx2"/>
                </a:solidFill>
                <a:cs typeface="+mn-lt"/>
              </a:rPr>
              <a:t>区域养老平台</a:t>
            </a:r>
            <a:r>
              <a:rPr sz="1200">
                <a:solidFill>
                  <a:srgbClr val="3D5A78"/>
                </a:solidFill>
                <a:cs typeface="+mn-lt"/>
              </a:rPr>
              <a:t>数据对接</a:t>
            </a:r>
            <a:endParaRPr sz="1200">
              <a:solidFill>
                <a:srgbClr val="3D5A78"/>
              </a:solidFill>
              <a:cs typeface="+mn-lt"/>
            </a:endParaRPr>
          </a:p>
        </p:txBody>
      </p:sp>
      <p:sp>
        <p:nvSpPr>
          <p:cNvPr id="41" name="任意多边形 40"/>
          <p:cNvSpPr/>
          <p:nvPr>
            <p:custDataLst>
              <p:tags r:id="rId39"/>
            </p:custDataLst>
          </p:nvPr>
        </p:nvSpPr>
        <p:spPr>
          <a:xfrm>
            <a:off x="4575175" y="5962650"/>
            <a:ext cx="685800" cy="276225"/>
          </a:xfrm>
          <a:custGeom>
            <a:avLst/>
            <a:gdLst>
              <a:gd name="sw" fmla="*/ 1 w 1080"/>
              <a:gd name="sh" fmla="*/ 1 h 435"/>
              <a:gd name="mins" fmla="min sw sh"/>
              <a:gd name="dsw" fmla="+- 0 sw mins"/>
              <a:gd name="dsh" fmla="+- 0 sh mins"/>
              <a:gd name="p0x0" fmla="*/ 217 w 1080"/>
              <a:gd name="p0y0" fmla="*/ 0 h 435"/>
              <a:gd name="p0x1" fmla="*/ 862 w 1080"/>
              <a:gd name="p0y1" fmla="*/ 0 h 435"/>
              <a:gd name="p0x2" fmla="*/ 982 w 1080"/>
              <a:gd name="p0y2" fmla="*/ 0 h 435"/>
              <a:gd name="p0x3" fmla="*/ 1080 w 1080"/>
              <a:gd name="p0y3" fmla="*/ 97 h 435"/>
              <a:gd name="p0x4" fmla="*/ 1080 w 1080"/>
              <a:gd name="p0y4" fmla="*/ 217 h 435"/>
              <a:gd name="p0x5" fmla="*/ 1080 w 1080"/>
              <a:gd name="p0y5" fmla="*/ 337 h 435"/>
              <a:gd name="p0x6" fmla="*/ 982 w 1080"/>
              <a:gd name="p0y6" fmla="*/ 435 h 435"/>
              <a:gd name="p0x7" fmla="*/ 862 w 1080"/>
              <a:gd name="p0y7" fmla="*/ 435 h 435"/>
              <a:gd name="p0x8" fmla="*/ 217 w 1080"/>
              <a:gd name="p0y8" fmla="*/ 435 h 435"/>
              <a:gd name="p0x9" fmla="*/ 97 w 1080"/>
              <a:gd name="p0y9" fmla="*/ 435 h 435"/>
              <a:gd name="p0x10" fmla="*/ 0 w 1080"/>
              <a:gd name="p0y10" fmla="*/ 337 h 435"/>
              <a:gd name="p0x11" fmla="*/ 0 w 1080"/>
              <a:gd name="p0y11" fmla="*/ 217 h 435"/>
              <a:gd name="p0x12" fmla="*/ 0 w 1080"/>
              <a:gd name="p0y12" fmla="*/ 97 h 435"/>
              <a:gd name="p0x13" fmla="*/ 97 w 1080"/>
              <a:gd name="p0y13" fmla="*/ 0 h 435"/>
              <a:gd name="p0x14" fmla="*/ 217 w 1080"/>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文本框 41"/>
          <p:cNvSpPr txBox="1"/>
          <p:nvPr>
            <p:custDataLst>
              <p:tags r:id="rId40"/>
            </p:custDataLst>
          </p:nvPr>
        </p:nvSpPr>
        <p:spPr>
          <a:xfrm>
            <a:off x="4689501" y="6000750"/>
            <a:ext cx="609676" cy="200025"/>
          </a:xfrm>
          <a:prstGeom prst="rect">
            <a:avLst/>
          </a:prstGeom>
          <a:noFill/>
        </p:spPr>
        <p:txBody>
          <a:bodyPr wrap="square" lIns="0" tIns="0" rIns="0" bIns="0" rtlCol="0" anchor="t">
            <a:noAutofit/>
          </a:bodyPr>
          <a:p>
            <a:pPr algn="l"/>
            <a:r>
              <a:rPr sz="1200" b="1">
                <a:solidFill>
                  <a:schemeClr val="accent2">
                    <a:lumMod val="58502"/>
                  </a:schemeClr>
                </a:solidFill>
                <a:cs typeface="+mn-lt"/>
              </a:rPr>
              <a:t>全病区</a:t>
            </a:r>
            <a:endParaRPr sz="1200" b="1">
              <a:solidFill>
                <a:schemeClr val="accent2">
                  <a:lumMod val="58502"/>
                </a:schemeClr>
              </a:solidFill>
              <a:cs typeface="+mn-lt"/>
            </a:endParaRPr>
          </a:p>
        </p:txBody>
      </p:sp>
      <p:sp>
        <p:nvSpPr>
          <p:cNvPr id="25" name="任意多边形 24"/>
          <p:cNvSpPr/>
          <p:nvPr>
            <p:custDataLst>
              <p:tags r:id="rId41"/>
            </p:custDataLst>
          </p:nvPr>
        </p:nvSpPr>
        <p:spPr>
          <a:xfrm>
            <a:off x="4386615" y="1068085"/>
            <a:ext cx="3418771" cy="38085"/>
          </a:xfrm>
          <a:custGeom>
            <a:avLst/>
            <a:gdLst/>
            <a:ahLst/>
            <a:cxnLst>
              <a:cxn ang="3">
                <a:pos x="hc" y="t"/>
              </a:cxn>
              <a:cxn ang="cd2">
                <a:pos x="l" y="vc"/>
              </a:cxn>
              <a:cxn ang="cd4">
                <a:pos x="hc" y="b"/>
              </a:cxn>
              <a:cxn ang="0">
                <a:pos x="r" y="vc"/>
              </a:cxn>
            </a:cxnLst>
            <a:rect l="l" t="t" r="r" b="b"/>
            <a:pathLst>
              <a:path w="5384" h="60">
                <a:moveTo>
                  <a:pt x="147" y="0"/>
                </a:moveTo>
                <a:lnTo>
                  <a:pt x="5237" y="0"/>
                </a:lnTo>
                <a:cubicBezTo>
                  <a:pt x="5294" y="0"/>
                  <a:pt x="5346" y="23"/>
                  <a:pt x="5384" y="60"/>
                </a:cubicBezTo>
                <a:lnTo>
                  <a:pt x="0" y="60"/>
                </a:lnTo>
                <a:cubicBezTo>
                  <a:pt x="38" y="23"/>
                  <a:pt x="90" y="0"/>
                  <a:pt x="147" y="0"/>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44" name="任意多边形 43"/>
          <p:cNvSpPr/>
          <p:nvPr>
            <p:custDataLst>
              <p:tags r:id="rId42"/>
            </p:custDataLst>
          </p:nvPr>
        </p:nvSpPr>
        <p:spPr>
          <a:xfrm>
            <a:off x="8107045" y="1063625"/>
            <a:ext cx="3508375" cy="5408295"/>
          </a:xfrm>
          <a:custGeom>
            <a:avLst/>
            <a:gdLst>
              <a:gd name="sw" fmla="*/ 1 w 5525"/>
              <a:gd name="sh" fmla="*/ 1 h 8517"/>
              <a:gd name="mins" fmla="min sw sh"/>
              <a:gd name="dsw" fmla="+- 0 sw mins"/>
              <a:gd name="dsh" fmla="+- 0 sh mins"/>
              <a:gd name="p0x0" fmla="*/ 210 w 5525"/>
              <a:gd name="p0y0" fmla="*/ 0 h 8517"/>
              <a:gd name="p0x1" fmla="*/ 5315 w 5525"/>
              <a:gd name="p0y1" fmla="*/ 0 h 8517"/>
              <a:gd name="p0x2" fmla="*/ 5431 w 5525"/>
              <a:gd name="p0y2" fmla="*/ 0 h 8517"/>
              <a:gd name="p0x3" fmla="*/ 5525 w 5525"/>
              <a:gd name="p0y3" fmla="*/ 94 h 8517"/>
              <a:gd name="p0x4" fmla="*/ 5525 w 5525"/>
              <a:gd name="p0y4" fmla="*/ 210 h 8517"/>
              <a:gd name="p0x5" fmla="*/ 5525 w 5525"/>
              <a:gd name="p0y5" fmla="*/ 8307 h 8517"/>
              <a:gd name="p0x6" fmla="*/ 5525 w 5525"/>
              <a:gd name="p0y6" fmla="*/ 8423 h 8517"/>
              <a:gd name="p0x7" fmla="*/ 5431 w 5525"/>
              <a:gd name="p0y7" fmla="*/ 8517 h 8517"/>
              <a:gd name="p0x8" fmla="*/ 5315 w 5525"/>
              <a:gd name="p0y8" fmla="*/ 8517 h 8517"/>
              <a:gd name="p0x9" fmla="*/ 210 w 5525"/>
              <a:gd name="p0y9" fmla="*/ 8517 h 8517"/>
              <a:gd name="p0x10" fmla="*/ 94 w 5525"/>
              <a:gd name="p0y10" fmla="*/ 8517 h 8517"/>
              <a:gd name="p0x11" fmla="*/ 0 w 5525"/>
              <a:gd name="p0y11" fmla="*/ 8423 h 8517"/>
              <a:gd name="p0x12" fmla="*/ 0 w 5525"/>
              <a:gd name="p0y12" fmla="*/ 8307 h 8517"/>
              <a:gd name="p0x13" fmla="*/ 0 w 5525"/>
              <a:gd name="p0y13" fmla="*/ 210 h 8517"/>
              <a:gd name="p0x14" fmla="*/ 0 w 5525"/>
              <a:gd name="p0y14" fmla="*/ 94 h 8517"/>
              <a:gd name="p0x15" fmla="*/ 94 w 5525"/>
              <a:gd name="p0y15" fmla="*/ 0 h 8517"/>
              <a:gd name="p0x16" fmla="*/ 210 w 5525"/>
              <a:gd name="p0y16" fmla="*/ 0 h 851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6" name="任意多边形 45"/>
          <p:cNvSpPr/>
          <p:nvPr>
            <p:custDataLst>
              <p:tags r:id="rId43"/>
            </p:custDataLst>
          </p:nvPr>
        </p:nvSpPr>
        <p:spPr>
          <a:xfrm>
            <a:off x="8340725" y="1379855"/>
            <a:ext cx="495300" cy="495300"/>
          </a:xfrm>
          <a:custGeom>
            <a:avLst/>
            <a:gdLst>
              <a:gd name="sw" fmla="*/ 1 w 780"/>
              <a:gd name="sh" fmla="*/ 1 h 780"/>
              <a:gd name="mins" fmla="min sw sh"/>
              <a:gd name="dsw" fmla="+- 0 sw mins"/>
              <a:gd name="dsh" fmla="+- 0 sh mins"/>
              <a:gd name="p0x0" fmla="*/ 120 w 780"/>
              <a:gd name="p0y0" fmla="*/ 0 h 780"/>
              <a:gd name="p0x1" fmla="*/ 660 w 780"/>
              <a:gd name="p0y1" fmla="*/ 0 h 780"/>
              <a:gd name="p0x2" fmla="*/ 726 w 780"/>
              <a:gd name="p0y2" fmla="*/ 0 h 780"/>
              <a:gd name="p0x3" fmla="*/ 780 w 780"/>
              <a:gd name="p0y3" fmla="*/ 53 h 780"/>
              <a:gd name="p0x4" fmla="*/ 780 w 780"/>
              <a:gd name="p0y4" fmla="*/ 120 h 780"/>
              <a:gd name="p0x5" fmla="*/ 780 w 780"/>
              <a:gd name="p0y5" fmla="*/ 660 h 780"/>
              <a:gd name="p0x6" fmla="*/ 780 w 780"/>
              <a:gd name="p0y6" fmla="*/ 726 h 780"/>
              <a:gd name="p0x7" fmla="*/ 726 w 780"/>
              <a:gd name="p0y7" fmla="*/ 780 h 780"/>
              <a:gd name="p0x8" fmla="*/ 660 w 780"/>
              <a:gd name="p0y8" fmla="*/ 780 h 780"/>
              <a:gd name="p0x9" fmla="*/ 120 w 780"/>
              <a:gd name="p0y9" fmla="*/ 780 h 780"/>
              <a:gd name="p0x10" fmla="*/ 53 w 780"/>
              <a:gd name="p0y10" fmla="*/ 780 h 780"/>
              <a:gd name="p0x11" fmla="*/ 0 w 780"/>
              <a:gd name="p0y11" fmla="*/ 726 h 780"/>
              <a:gd name="p0x12" fmla="*/ 0 w 780"/>
              <a:gd name="p0y12" fmla="*/ 660 h 780"/>
              <a:gd name="p0x13" fmla="*/ 0 w 780"/>
              <a:gd name="p0y13" fmla="*/ 120 h 780"/>
              <a:gd name="p0x14" fmla="*/ 0 w 780"/>
              <a:gd name="p0y14" fmla="*/ 53 h 780"/>
              <a:gd name="p0x15" fmla="*/ 53 w 780"/>
              <a:gd name="p0y15" fmla="*/ 0 h 780"/>
              <a:gd name="p0x16" fmla="*/ 120 w 780"/>
              <a:gd name="p0y16" fmla="*/ 0 h 78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3">
              <a:lumMod val="17895"/>
              <a:lumOff val="82105"/>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7" name="图片 46"/>
          <p:cNvPicPr>
            <a:picLocks noChangeAspect="1"/>
          </p:cNvPicPr>
          <p:nvPr>
            <p:custDataLst>
              <p:tags r:id="rId44"/>
            </p:custDataLst>
          </p:nvPr>
        </p:nvPicPr>
        <p:blipFill>
          <a:blip r:embed="rId45">
            <a:extLst>
              <a:ext uri="{96DAC541-7B7A-43D3-8B79-37D633B846F1}">
                <asvg:svgBlip xmlns:asvg="http://schemas.microsoft.com/office/drawing/2016/SVG/main" r:embed="rId46"/>
              </a:ext>
            </a:extLst>
          </a:blip>
          <a:srcRect t="-7143" b="-7143"/>
          <a:stretch>
            <a:fillRect/>
          </a:stretch>
        </p:blipFill>
        <p:spPr>
          <a:xfrm>
            <a:off x="8435975" y="1475105"/>
            <a:ext cx="304800" cy="304800"/>
          </a:xfrm>
          <a:prstGeom prst="rect">
            <a:avLst/>
          </a:prstGeom>
        </p:spPr>
      </p:pic>
      <p:sp>
        <p:nvSpPr>
          <p:cNvPr id="49" name="文本框 48"/>
          <p:cNvSpPr txBox="1"/>
          <p:nvPr>
            <p:custDataLst>
              <p:tags r:id="rId47"/>
            </p:custDataLst>
          </p:nvPr>
        </p:nvSpPr>
        <p:spPr>
          <a:xfrm>
            <a:off x="8988476" y="1317260"/>
            <a:ext cx="2393975"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优化提升</a:t>
            </a:r>
            <a:endParaRPr sz="2100" b="1" spc="63">
              <a:solidFill>
                <a:srgbClr val="1A3E5C"/>
              </a:solidFill>
              <a:cs typeface="+mn-lt"/>
            </a:endParaRPr>
          </a:p>
        </p:txBody>
      </p:sp>
      <p:sp>
        <p:nvSpPr>
          <p:cNvPr id="50" name="文本框 49"/>
          <p:cNvSpPr txBox="1"/>
          <p:nvPr>
            <p:custDataLst>
              <p:tags r:id="rId48"/>
            </p:custDataLst>
          </p:nvPr>
        </p:nvSpPr>
        <p:spPr>
          <a:xfrm>
            <a:off x="8988476" y="1720148"/>
            <a:ext cx="2393975" cy="200025"/>
          </a:xfrm>
          <a:prstGeom prst="rect">
            <a:avLst/>
          </a:prstGeom>
          <a:noFill/>
        </p:spPr>
        <p:txBody>
          <a:bodyPr wrap="square" lIns="0" tIns="0" rIns="0" bIns="0" rtlCol="0" anchor="t">
            <a:noAutofit/>
          </a:bodyPr>
          <a:p>
            <a:pPr algn="l"/>
            <a:r>
              <a:rPr lang="zh-CN" altLang="en-US" sz="1200" spc="72">
                <a:solidFill>
                  <a:schemeClr val="tx2"/>
                </a:solidFill>
                <a:cs typeface="+mn-lt"/>
              </a:rPr>
              <a:t>数据驱动</a:t>
            </a:r>
            <a:r>
              <a:rPr lang="en-US" altLang="zh-CN" sz="1200" spc="72">
                <a:solidFill>
                  <a:schemeClr val="tx2"/>
                </a:solidFill>
                <a:cs typeface="+mn-lt"/>
              </a:rPr>
              <a:t> · </a:t>
            </a:r>
            <a:r>
              <a:rPr lang="zh-CN" altLang="en-US" sz="1200" spc="72">
                <a:solidFill>
                  <a:schemeClr val="tx2"/>
                </a:solidFill>
                <a:cs typeface="+mn-lt"/>
              </a:rPr>
              <a:t>持续迭代</a:t>
            </a:r>
            <a:endParaRPr lang="zh-CN" altLang="en-US" sz="1200" spc="72">
              <a:solidFill>
                <a:schemeClr val="tx2"/>
              </a:solidFill>
              <a:cs typeface="+mn-lt"/>
            </a:endParaRPr>
          </a:p>
        </p:txBody>
      </p:sp>
      <p:sp>
        <p:nvSpPr>
          <p:cNvPr id="51" name="矩形 50"/>
          <p:cNvSpPr/>
          <p:nvPr>
            <p:custDataLst>
              <p:tags r:id="rId49"/>
            </p:custDataLst>
          </p:nvPr>
        </p:nvSpPr>
        <p:spPr>
          <a:xfrm>
            <a:off x="8340725" y="2072005"/>
            <a:ext cx="304165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2" name="任意多边形 51"/>
          <p:cNvSpPr/>
          <p:nvPr>
            <p:custDataLst>
              <p:tags r:id="rId50"/>
            </p:custDataLst>
          </p:nvPr>
        </p:nvSpPr>
        <p:spPr>
          <a:xfrm>
            <a:off x="8340725" y="3042920"/>
            <a:ext cx="3041650" cy="715645"/>
          </a:xfrm>
          <a:custGeom>
            <a:avLst/>
            <a:gdLst>
              <a:gd name="sw" fmla="*/ 1 w 4790"/>
              <a:gd name="sh" fmla="*/ 1 h 1127"/>
              <a:gd name="mins" fmla="min sw sh"/>
              <a:gd name="dsw" fmla="+- 0 sw mins"/>
              <a:gd name="dsh" fmla="+- 0 sh mins"/>
              <a:gd name="p0x0" fmla="*/ 210 w 4790"/>
              <a:gd name="p0y0" fmla="*/ 0 h 1127"/>
              <a:gd name="p0x1" fmla="*/ 4580 w 4790"/>
              <a:gd name="p0y1" fmla="*/ 0 h 1127"/>
              <a:gd name="p0x2" fmla="*/ 4696 w 4790"/>
              <a:gd name="p0y2" fmla="*/ 0 h 1127"/>
              <a:gd name="p0x3" fmla="*/ 4790 w 4790"/>
              <a:gd name="p0y3" fmla="*/ 94 h 1127"/>
              <a:gd name="p0x4" fmla="*/ 4790 w 4790"/>
              <a:gd name="p0y4" fmla="*/ 210 h 1127"/>
              <a:gd name="p0x5" fmla="*/ 4790 w 4790"/>
              <a:gd name="p0y5" fmla="*/ 917 h 1127"/>
              <a:gd name="p0x6" fmla="*/ 4790 w 4790"/>
              <a:gd name="p0y6" fmla="*/ 1033 h 1127"/>
              <a:gd name="p0x7" fmla="*/ 4696 w 4790"/>
              <a:gd name="p0y7" fmla="*/ 1127 h 1127"/>
              <a:gd name="p0x8" fmla="*/ 4580 w 4790"/>
              <a:gd name="p0y8" fmla="*/ 1127 h 1127"/>
              <a:gd name="p0x9" fmla="*/ 210 w 4790"/>
              <a:gd name="p0y9" fmla="*/ 1127 h 1127"/>
              <a:gd name="p0x10" fmla="*/ 94 w 4790"/>
              <a:gd name="p0y10" fmla="*/ 1127 h 1127"/>
              <a:gd name="p0x11" fmla="*/ 0 w 4790"/>
              <a:gd name="p0y11" fmla="*/ 1033 h 1127"/>
              <a:gd name="p0x12" fmla="*/ 0 w 4790"/>
              <a:gd name="p0y12" fmla="*/ 917 h 1127"/>
              <a:gd name="p0x13" fmla="*/ 0 w 4790"/>
              <a:gd name="p0y13" fmla="*/ 210 h 1127"/>
              <a:gd name="p0x14" fmla="*/ 0 w 4790"/>
              <a:gd name="p0y14" fmla="*/ 94 h 1127"/>
              <a:gd name="p0x15" fmla="*/ 94 w 4790"/>
              <a:gd name="p0y15" fmla="*/ 0 h 1127"/>
              <a:gd name="p0x16" fmla="*/ 210 w 4790"/>
              <a:gd name="p0y16" fmla="*/ 0 h 112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3" name="任意多边形 52"/>
          <p:cNvSpPr/>
          <p:nvPr>
            <p:custDataLst>
              <p:tags r:id="rId51"/>
            </p:custDataLst>
          </p:nvPr>
        </p:nvSpPr>
        <p:spPr>
          <a:xfrm>
            <a:off x="8493125" y="326199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文本框 53"/>
          <p:cNvSpPr txBox="1"/>
          <p:nvPr>
            <p:custDataLst>
              <p:tags r:id="rId52"/>
            </p:custDataLst>
          </p:nvPr>
        </p:nvSpPr>
        <p:spPr>
          <a:xfrm>
            <a:off x="8664626" y="3145803"/>
            <a:ext cx="2565425" cy="504768"/>
          </a:xfrm>
          <a:prstGeom prst="rect">
            <a:avLst/>
          </a:prstGeom>
          <a:noFill/>
        </p:spPr>
        <p:txBody>
          <a:bodyPr wrap="square" lIns="0" tIns="0" rIns="0" bIns="0" rtlCol="0" anchor="t">
            <a:noAutofit/>
          </a:bodyPr>
          <a:p>
            <a:pPr indent="0" algn="l">
              <a:lnSpc>
                <a:spcPct val="133000"/>
              </a:lnSpc>
            </a:pPr>
            <a:r>
              <a:rPr sz="1200">
                <a:solidFill>
                  <a:srgbClr val="3D5A78"/>
                </a:solidFill>
                <a:cs typeface="+mn-lt"/>
              </a:rPr>
              <a:t>基于</a:t>
            </a:r>
            <a:r>
              <a:rPr sz="1200" b="1">
                <a:solidFill>
                  <a:schemeClr val="tx2"/>
                </a:solidFill>
                <a:cs typeface="+mn-lt"/>
              </a:rPr>
              <a:t>运行数据</a:t>
            </a:r>
            <a:r>
              <a:rPr sz="1200">
                <a:solidFill>
                  <a:srgbClr val="3D5A78"/>
                </a:solidFill>
                <a:cs typeface="+mn-lt"/>
              </a:rPr>
              <a:t>调优预警阈值与调度策略</a:t>
            </a:r>
            <a:endParaRPr sz="1200">
              <a:solidFill>
                <a:srgbClr val="3D5A78"/>
              </a:solidFill>
              <a:cs typeface="+mn-lt"/>
            </a:endParaRPr>
          </a:p>
        </p:txBody>
      </p:sp>
      <p:sp>
        <p:nvSpPr>
          <p:cNvPr id="55" name="任意多边形 54"/>
          <p:cNvSpPr/>
          <p:nvPr>
            <p:custDataLst>
              <p:tags r:id="rId53"/>
            </p:custDataLst>
          </p:nvPr>
        </p:nvSpPr>
        <p:spPr>
          <a:xfrm>
            <a:off x="8340725" y="4566920"/>
            <a:ext cx="3041650" cy="472440"/>
          </a:xfrm>
          <a:custGeom>
            <a:avLst/>
            <a:gdLst>
              <a:gd name="sw" fmla="*/ 1 w 4790"/>
              <a:gd name="sh" fmla="*/ 1 h 743"/>
              <a:gd name="mins" fmla="min sw sh"/>
              <a:gd name="dsw" fmla="+- 0 sw mins"/>
              <a:gd name="dsh" fmla="+- 0 sh mins"/>
              <a:gd name="p0x0" fmla="*/ 210 w 4790"/>
              <a:gd name="p0y0" fmla="*/ 0 h 743"/>
              <a:gd name="p0x1" fmla="*/ 4580 w 4790"/>
              <a:gd name="p0y1" fmla="*/ 0 h 743"/>
              <a:gd name="p0x2" fmla="*/ 4696 w 4790"/>
              <a:gd name="p0y2" fmla="*/ 0 h 743"/>
              <a:gd name="p0x3" fmla="*/ 4790 w 4790"/>
              <a:gd name="p0y3" fmla="*/ 94 h 743"/>
              <a:gd name="p0x4" fmla="*/ 4790 w 4790"/>
              <a:gd name="p0y4" fmla="*/ 210 h 743"/>
              <a:gd name="p0x5" fmla="*/ 4790 w 4790"/>
              <a:gd name="p0y5" fmla="*/ 533 h 743"/>
              <a:gd name="p0x6" fmla="*/ 4790 w 4790"/>
              <a:gd name="p0y6" fmla="*/ 649 h 743"/>
              <a:gd name="p0x7" fmla="*/ 4696 w 4790"/>
              <a:gd name="p0y7" fmla="*/ 743 h 743"/>
              <a:gd name="p0x8" fmla="*/ 4580 w 4790"/>
              <a:gd name="p0y8" fmla="*/ 743 h 743"/>
              <a:gd name="p0x9" fmla="*/ 210 w 4790"/>
              <a:gd name="p0y9" fmla="*/ 743 h 743"/>
              <a:gd name="p0x10" fmla="*/ 94 w 4790"/>
              <a:gd name="p0y10" fmla="*/ 743 h 743"/>
              <a:gd name="p0x11" fmla="*/ 0 w 4790"/>
              <a:gd name="p0y11" fmla="*/ 649 h 743"/>
              <a:gd name="p0x12" fmla="*/ 0 w 4790"/>
              <a:gd name="p0y12" fmla="*/ 533 h 743"/>
              <a:gd name="p0x13" fmla="*/ 0 w 4790"/>
              <a:gd name="p0y13" fmla="*/ 210 h 743"/>
              <a:gd name="p0x14" fmla="*/ 0 w 4790"/>
              <a:gd name="p0y14" fmla="*/ 94 h 743"/>
              <a:gd name="p0x15" fmla="*/ 94 w 4790"/>
              <a:gd name="p0y15" fmla="*/ 0 h 743"/>
              <a:gd name="p0x16" fmla="*/ 210 w 4790"/>
              <a:gd name="p0y16" fmla="*/ 0 h 74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6" name="任意多边形 55"/>
          <p:cNvSpPr/>
          <p:nvPr>
            <p:custDataLst>
              <p:tags r:id="rId54"/>
            </p:custDataLst>
          </p:nvPr>
        </p:nvSpPr>
        <p:spPr>
          <a:xfrm>
            <a:off x="8493125" y="4785995"/>
            <a:ext cx="57150" cy="57150"/>
          </a:xfrm>
          <a:custGeom>
            <a:avLst/>
            <a:gdLst>
              <a:gd name="sw" fmla="*/ 1 w 90"/>
              <a:gd name="sh" fmla="*/ 1 h 90"/>
              <a:gd name="mins" fmla="min sw sh"/>
              <a:gd name="dsw" fmla="+- 0 sw mins"/>
              <a:gd name="dsh" fmla="+- 0 sh mins"/>
              <a:gd name="p0x0" fmla="*/ 45 w 90"/>
              <a:gd name="p0y0" fmla="*/ 0 h 90"/>
              <a:gd name="p0x1" fmla="*/ 69 w 90"/>
              <a:gd name="p0y1" fmla="*/ 0 h 90"/>
              <a:gd name="p0x2" fmla="*/ 90 w 90"/>
              <a:gd name="p0y2" fmla="*/ 20 h 90"/>
              <a:gd name="p0x3" fmla="*/ 90 w 90"/>
              <a:gd name="p0y3" fmla="*/ 45 h 90"/>
              <a:gd name="p0x4" fmla="*/ 90 w 90"/>
              <a:gd name="p0y4" fmla="*/ 69 h 90"/>
              <a:gd name="p0x5" fmla="*/ 69 w 90"/>
              <a:gd name="p0y5" fmla="*/ 90 h 90"/>
              <a:gd name="p0x6" fmla="*/ 45 w 90"/>
              <a:gd name="p0y6" fmla="*/ 90 h 90"/>
              <a:gd name="p0x7" fmla="*/ 20 w 90"/>
              <a:gd name="p0y7" fmla="*/ 90 h 90"/>
              <a:gd name="p0x8" fmla="*/ 0 w 90"/>
              <a:gd name="p0y8" fmla="*/ 69 h 90"/>
              <a:gd name="p0x9" fmla="*/ 0 w 90"/>
              <a:gd name="p0y9" fmla="*/ 45 h 90"/>
              <a:gd name="p0x10" fmla="*/ 0 w 90"/>
              <a:gd name="p0y10" fmla="*/ 20 h 90"/>
              <a:gd name="p0x11" fmla="*/ 20 w 90"/>
              <a:gd name="p0y11" fmla="*/ 0 h 90"/>
              <a:gd name="p0x12" fmla="*/ 45 w 90"/>
              <a:gd name="p0y12" fmla="*/ 0 h 9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7" name="文本框 56"/>
          <p:cNvSpPr txBox="1"/>
          <p:nvPr>
            <p:custDataLst>
              <p:tags r:id="rId55"/>
            </p:custDataLst>
          </p:nvPr>
        </p:nvSpPr>
        <p:spPr>
          <a:xfrm>
            <a:off x="8664626" y="4670403"/>
            <a:ext cx="1676628"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扩展</a:t>
            </a:r>
            <a:r>
              <a:rPr sz="1200" b="1">
                <a:solidFill>
                  <a:schemeClr val="tx2"/>
                </a:solidFill>
                <a:cs typeface="+mn-lt"/>
              </a:rPr>
              <a:t>居家照护</a:t>
            </a:r>
            <a:r>
              <a:rPr sz="1200">
                <a:solidFill>
                  <a:srgbClr val="3D5A78"/>
                </a:solidFill>
                <a:cs typeface="+mn-lt"/>
              </a:rPr>
              <a:t>延伸场景</a:t>
            </a:r>
            <a:endParaRPr sz="1200">
              <a:solidFill>
                <a:srgbClr val="3D5A78"/>
              </a:solidFill>
              <a:cs typeface="+mn-lt"/>
            </a:endParaRPr>
          </a:p>
        </p:txBody>
      </p:sp>
      <p:sp>
        <p:nvSpPr>
          <p:cNvPr id="58" name="任意多边形 57"/>
          <p:cNvSpPr/>
          <p:nvPr>
            <p:custDataLst>
              <p:tags r:id="rId56"/>
            </p:custDataLst>
          </p:nvPr>
        </p:nvSpPr>
        <p:spPr>
          <a:xfrm>
            <a:off x="8340725" y="5962650"/>
            <a:ext cx="838200" cy="276225"/>
          </a:xfrm>
          <a:custGeom>
            <a:avLst/>
            <a:gdLst>
              <a:gd name="sw" fmla="*/ 1 w 1320"/>
              <a:gd name="sh" fmla="*/ 1 h 435"/>
              <a:gd name="mins" fmla="min sw sh"/>
              <a:gd name="dsw" fmla="+- 0 sw mins"/>
              <a:gd name="dsh" fmla="+- 0 sh mins"/>
              <a:gd name="p0x0" fmla="*/ 217 w 1320"/>
              <a:gd name="p0y0" fmla="*/ 0 h 435"/>
              <a:gd name="p0x1" fmla="*/ 1102 w 1320"/>
              <a:gd name="p0y1" fmla="*/ 0 h 435"/>
              <a:gd name="p0x2" fmla="*/ 1222 w 1320"/>
              <a:gd name="p0y2" fmla="*/ 0 h 435"/>
              <a:gd name="p0x3" fmla="*/ 1320 w 1320"/>
              <a:gd name="p0y3" fmla="*/ 97 h 435"/>
              <a:gd name="p0x4" fmla="*/ 1320 w 1320"/>
              <a:gd name="p0y4" fmla="*/ 217 h 435"/>
              <a:gd name="p0x5" fmla="*/ 1320 w 1320"/>
              <a:gd name="p0y5" fmla="*/ 337 h 435"/>
              <a:gd name="p0x6" fmla="*/ 1222 w 1320"/>
              <a:gd name="p0y6" fmla="*/ 435 h 435"/>
              <a:gd name="p0x7" fmla="*/ 1102 w 1320"/>
              <a:gd name="p0y7" fmla="*/ 435 h 435"/>
              <a:gd name="p0x8" fmla="*/ 217 w 1320"/>
              <a:gd name="p0y8" fmla="*/ 435 h 435"/>
              <a:gd name="p0x9" fmla="*/ 97 w 1320"/>
              <a:gd name="p0y9" fmla="*/ 435 h 435"/>
              <a:gd name="p0x10" fmla="*/ 0 w 1320"/>
              <a:gd name="p0y10" fmla="*/ 337 h 435"/>
              <a:gd name="p0x11" fmla="*/ 0 w 1320"/>
              <a:gd name="p0y11" fmla="*/ 217 h 435"/>
              <a:gd name="p0x12" fmla="*/ 0 w 1320"/>
              <a:gd name="p0y12" fmla="*/ 97 h 435"/>
              <a:gd name="p0x13" fmla="*/ 97 w 1320"/>
              <a:gd name="p0y13" fmla="*/ 0 h 435"/>
              <a:gd name="p0x14" fmla="*/ 217 w 1320"/>
              <a:gd name="p0y14" fmla="*/ 0 h 43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3">
              <a:lumMod val="17895"/>
              <a:lumOff val="82105"/>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9" name="文本框 58"/>
          <p:cNvSpPr txBox="1"/>
          <p:nvPr>
            <p:custDataLst>
              <p:tags r:id="rId57"/>
            </p:custDataLst>
          </p:nvPr>
        </p:nvSpPr>
        <p:spPr>
          <a:xfrm>
            <a:off x="8455076" y="6000750"/>
            <a:ext cx="762076" cy="200025"/>
          </a:xfrm>
          <a:prstGeom prst="rect">
            <a:avLst/>
          </a:prstGeom>
          <a:noFill/>
        </p:spPr>
        <p:txBody>
          <a:bodyPr wrap="square" lIns="0" tIns="0" rIns="0" bIns="0" rtlCol="0" anchor="t">
            <a:noAutofit/>
          </a:bodyPr>
          <a:p>
            <a:pPr algn="l"/>
            <a:r>
              <a:rPr sz="1200" b="1">
                <a:solidFill>
                  <a:srgbClr val="2547A8"/>
                </a:solidFill>
                <a:cs typeface="+mn-lt"/>
              </a:rPr>
              <a:t>居家延伸</a:t>
            </a:r>
            <a:endParaRPr sz="1200" b="1">
              <a:solidFill>
                <a:srgbClr val="2547A8"/>
              </a:solidFill>
              <a:cs typeface="+mn-lt"/>
            </a:endParaRPr>
          </a:p>
        </p:txBody>
      </p:sp>
      <p:sp>
        <p:nvSpPr>
          <p:cNvPr id="45" name="任意多边形 44"/>
          <p:cNvSpPr/>
          <p:nvPr>
            <p:custDataLst>
              <p:tags r:id="rId58"/>
            </p:custDataLst>
          </p:nvPr>
        </p:nvSpPr>
        <p:spPr>
          <a:xfrm>
            <a:off x="8152165" y="1068085"/>
            <a:ext cx="3418771" cy="38085"/>
          </a:xfrm>
          <a:custGeom>
            <a:avLst/>
            <a:gdLst/>
            <a:ahLst/>
            <a:cxnLst>
              <a:cxn ang="3">
                <a:pos x="hc" y="t"/>
              </a:cxn>
              <a:cxn ang="cd2">
                <a:pos x="l" y="vc"/>
              </a:cxn>
              <a:cxn ang="cd4">
                <a:pos x="hc" y="b"/>
              </a:cxn>
              <a:cxn ang="0">
                <a:pos x="r" y="vc"/>
              </a:cxn>
            </a:cxnLst>
            <a:rect l="l" t="t" r="r" b="b"/>
            <a:pathLst>
              <a:path w="5384" h="60">
                <a:moveTo>
                  <a:pt x="147" y="0"/>
                </a:moveTo>
                <a:lnTo>
                  <a:pt x="5237" y="0"/>
                </a:lnTo>
                <a:cubicBezTo>
                  <a:pt x="5294" y="0"/>
                  <a:pt x="5346" y="23"/>
                  <a:pt x="5384" y="60"/>
                </a:cubicBezTo>
                <a:lnTo>
                  <a:pt x="0" y="60"/>
                </a:lnTo>
                <a:cubicBezTo>
                  <a:pt x="38" y="23"/>
                  <a:pt x="90" y="0"/>
                  <a:pt x="147" y="0"/>
                </a:cubicBezTo>
                <a:close/>
              </a:path>
            </a:pathLst>
          </a:custGeom>
          <a:solidFill>
            <a:schemeClr val="accent3"/>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系统集成对齐统一协议与国标</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71500" y="1059132"/>
            <a:ext cx="1047750" cy="280988"/>
          </a:xfrm>
          <a:prstGeom prst="rect">
            <a:avLst/>
          </a:prstGeom>
          <a:noFill/>
        </p:spPr>
        <p:txBody>
          <a:bodyPr wrap="square" lIns="0" tIns="0" rIns="0" bIns="0" rtlCol="0" anchor="t">
            <a:noAutofit/>
          </a:bodyPr>
          <a:p>
            <a:pPr algn="l"/>
            <a:r>
              <a:rPr sz="1650" b="1">
                <a:solidFill>
                  <a:schemeClr val="tx2"/>
                </a:solidFill>
                <a:cs typeface="+mn-lt"/>
              </a:rPr>
              <a:t>分层策略</a:t>
            </a:r>
            <a:endParaRPr sz="1650" b="1">
              <a:solidFill>
                <a:schemeClr val="tx2"/>
              </a:solidFill>
              <a:cs typeface="+mn-lt"/>
            </a:endParaRPr>
          </a:p>
        </p:txBody>
      </p:sp>
      <p:sp>
        <p:nvSpPr>
          <p:cNvPr id="5" name="任意多边形 4"/>
          <p:cNvSpPr/>
          <p:nvPr>
            <p:custDataLst>
              <p:tags r:id="rId3"/>
            </p:custDataLst>
          </p:nvPr>
        </p:nvSpPr>
        <p:spPr>
          <a:xfrm>
            <a:off x="1485900" y="1184910"/>
            <a:ext cx="381000" cy="28575"/>
          </a:xfrm>
          <a:custGeom>
            <a:avLst/>
            <a:gdLst>
              <a:gd name="sw" fmla="*/ 1 w 600"/>
              <a:gd name="sh" fmla="*/ 1 h 45"/>
              <a:gd name="mins" fmla="min sw sh"/>
              <a:gd name="dsw" fmla="+- 0 sw mins"/>
              <a:gd name="dsh" fmla="+- 0 sh mins"/>
              <a:gd name="p0x0" fmla="*/ 22 w 600"/>
              <a:gd name="p0y0" fmla="*/ 0 h 45"/>
              <a:gd name="p0x1" fmla="*/ 577 w 600"/>
              <a:gd name="p0y1" fmla="*/ 0 h 45"/>
              <a:gd name="p0x2" fmla="*/ 589 w 600"/>
              <a:gd name="p0y2" fmla="*/ 0 h 45"/>
              <a:gd name="p0x3" fmla="*/ 600 w 600"/>
              <a:gd name="p0y3" fmla="*/ 10 h 45"/>
              <a:gd name="p0x4" fmla="*/ 600 w 600"/>
              <a:gd name="p0y4" fmla="*/ 22 h 45"/>
              <a:gd name="p0x5" fmla="*/ 600 w 600"/>
              <a:gd name="p0y5" fmla="*/ 34 h 45"/>
              <a:gd name="p0x6" fmla="*/ 589 w 600"/>
              <a:gd name="p0y6" fmla="*/ 45 h 45"/>
              <a:gd name="p0x7" fmla="*/ 577 w 600"/>
              <a:gd name="p0y7" fmla="*/ 45 h 45"/>
              <a:gd name="p0x8" fmla="*/ 22 w 600"/>
              <a:gd name="p0y8" fmla="*/ 45 h 45"/>
              <a:gd name="p0x9" fmla="*/ 10 w 600"/>
              <a:gd name="p0y9" fmla="*/ 45 h 45"/>
              <a:gd name="p0x10" fmla="*/ 0 w 600"/>
              <a:gd name="p0y10" fmla="*/ 34 h 45"/>
              <a:gd name="p0x11" fmla="*/ 0 w 600"/>
              <a:gd name="p0y11" fmla="*/ 22 h 45"/>
              <a:gd name="p0x12" fmla="*/ 0 w 600"/>
              <a:gd name="p0y12" fmla="*/ 10 h 45"/>
              <a:gd name="p0x13" fmla="*/ 10 w 600"/>
              <a:gd name="p0y13" fmla="*/ 0 h 45"/>
              <a:gd name="p0x14" fmla="*/ 22 w 600"/>
              <a:gd name="p0y14" fmla="*/ 0 h 4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任意多边形 5"/>
          <p:cNvSpPr/>
          <p:nvPr>
            <p:custDataLst>
              <p:tags r:id="rId4"/>
            </p:custDataLst>
          </p:nvPr>
        </p:nvSpPr>
        <p:spPr>
          <a:xfrm>
            <a:off x="571500" y="1454150"/>
            <a:ext cx="1428750" cy="1597660"/>
          </a:xfrm>
          <a:custGeom>
            <a:avLst/>
            <a:gdLst>
              <a:gd name="sw" fmla="*/ 1 w 2250"/>
              <a:gd name="sh" fmla="*/ 1 h 2516"/>
              <a:gd name="mins" fmla="min sw sh"/>
              <a:gd name="dsw" fmla="+- 0 sw mins"/>
              <a:gd name="dsh" fmla="+- 0 sh mins"/>
              <a:gd name="p0x0" fmla="*/ 210 w 2250"/>
              <a:gd name="p0y0" fmla="*/ 0 h 2516"/>
              <a:gd name="p0x1" fmla="*/ 2040 w 2250"/>
              <a:gd name="p0y1" fmla="*/ 0 h 2516"/>
              <a:gd name="p0x2" fmla="*/ 2155 w 2250"/>
              <a:gd name="p0y2" fmla="*/ 0 h 2516"/>
              <a:gd name="p0x3" fmla="*/ 2250 w 2250"/>
              <a:gd name="p0y3" fmla="*/ 94 h 2516"/>
              <a:gd name="p0x4" fmla="*/ 2250 w 2250"/>
              <a:gd name="p0y4" fmla="*/ 210 h 2516"/>
              <a:gd name="p0x5" fmla="*/ 2250 w 2250"/>
              <a:gd name="p0y5" fmla="*/ 2306 h 2516"/>
              <a:gd name="p0x6" fmla="*/ 2250 w 2250"/>
              <a:gd name="p0y6" fmla="*/ 2422 h 2516"/>
              <a:gd name="p0x7" fmla="*/ 2155 w 2250"/>
              <a:gd name="p0y7" fmla="*/ 2516 h 2516"/>
              <a:gd name="p0x8" fmla="*/ 2040 w 2250"/>
              <a:gd name="p0y8" fmla="*/ 2516 h 2516"/>
              <a:gd name="p0x9" fmla="*/ 210 w 2250"/>
              <a:gd name="p0y9" fmla="*/ 2516 h 2516"/>
              <a:gd name="p0x10" fmla="*/ 94 w 2250"/>
              <a:gd name="p0y10" fmla="*/ 2516 h 2516"/>
              <a:gd name="p0x11" fmla="*/ 0 w 2250"/>
              <a:gd name="p0y11" fmla="*/ 2422 h 2516"/>
              <a:gd name="p0x12" fmla="*/ 0 w 2250"/>
              <a:gd name="p0y12" fmla="*/ 2306 h 2516"/>
              <a:gd name="p0x13" fmla="*/ 0 w 2250"/>
              <a:gd name="p0y13" fmla="*/ 210 h 2516"/>
              <a:gd name="p0x14" fmla="*/ 0 w 2250"/>
              <a:gd name="p0y14" fmla="*/ 94 h 2516"/>
              <a:gd name="p0x15" fmla="*/ 94 w 2250"/>
              <a:gd name="p0y15" fmla="*/ 0 h 2516"/>
              <a:gd name="p0x16" fmla="*/ 210 w 2250"/>
              <a:gd name="p0y16" fmla="*/ 0 h 251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custDataLst>
              <p:tags r:id="rId5"/>
            </p:custDataLst>
          </p:nvPr>
        </p:nvSpPr>
        <p:spPr>
          <a:xfrm>
            <a:off x="723900" y="2065287"/>
            <a:ext cx="1123950" cy="176213"/>
          </a:xfrm>
          <a:prstGeom prst="rect">
            <a:avLst/>
          </a:prstGeom>
          <a:noFill/>
        </p:spPr>
        <p:txBody>
          <a:bodyPr wrap="square" lIns="0" tIns="0" rIns="0" bIns="0" rtlCol="0" anchor="t">
            <a:noAutofit/>
          </a:bodyPr>
          <a:p>
            <a:pPr algn="l"/>
            <a:r>
              <a:rPr sz="1050" b="1" spc="63">
                <a:solidFill>
                  <a:schemeClr val="accent1">
                    <a:lumMod val="61640"/>
                  </a:schemeClr>
                </a:solidFill>
                <a:cs typeface="+mn-lt"/>
              </a:rPr>
              <a:t>第一层</a:t>
            </a:r>
            <a:endParaRPr sz="1050" b="1" spc="63">
              <a:solidFill>
                <a:schemeClr val="accent1">
                  <a:lumMod val="61640"/>
                </a:schemeClr>
              </a:solidFill>
              <a:cs typeface="+mn-lt"/>
            </a:endParaRPr>
          </a:p>
        </p:txBody>
      </p:sp>
      <p:sp>
        <p:nvSpPr>
          <p:cNvPr id="8" name="文本框 7"/>
          <p:cNvSpPr txBox="1"/>
          <p:nvPr>
            <p:custDataLst>
              <p:tags r:id="rId6"/>
            </p:custDataLst>
          </p:nvPr>
        </p:nvSpPr>
        <p:spPr>
          <a:xfrm>
            <a:off x="723900" y="2279599"/>
            <a:ext cx="1123950" cy="161925"/>
          </a:xfrm>
          <a:prstGeom prst="rect">
            <a:avLst/>
          </a:prstGeom>
          <a:noFill/>
        </p:spPr>
        <p:txBody>
          <a:bodyPr wrap="square" lIns="0" tIns="0" rIns="0" bIns="0" rtlCol="0" anchor="t">
            <a:noAutofit/>
          </a:bodyPr>
          <a:p>
            <a:pPr algn="l"/>
            <a:r>
              <a:rPr sz="975" b="1">
                <a:solidFill>
                  <a:schemeClr val="accent1">
                    <a:lumMod val="61640"/>
                  </a:schemeClr>
                </a:solidFill>
                <a:cs typeface="+mn-lt"/>
              </a:rPr>
              <a:t>设备接入层</a:t>
            </a:r>
            <a:endParaRPr sz="975" b="1">
              <a:solidFill>
                <a:schemeClr val="accent1">
                  <a:lumMod val="61640"/>
                </a:schemeClr>
              </a:solidFill>
              <a:cs typeface="+mn-lt"/>
            </a:endParaRPr>
          </a:p>
        </p:txBody>
      </p:sp>
      <p:sp>
        <p:nvSpPr>
          <p:cNvPr id="11" name="任意多边形 10"/>
          <p:cNvSpPr/>
          <p:nvPr>
            <p:custDataLst>
              <p:tags r:id="rId7"/>
            </p:custDataLst>
          </p:nvPr>
        </p:nvSpPr>
        <p:spPr>
          <a:xfrm>
            <a:off x="571500" y="3166110"/>
            <a:ext cx="1428750" cy="1598295"/>
          </a:xfrm>
          <a:custGeom>
            <a:avLst/>
            <a:gdLst>
              <a:gd name="sw" fmla="*/ 1 w 2250"/>
              <a:gd name="sh" fmla="*/ 1 h 2516"/>
              <a:gd name="mins" fmla="min sw sh"/>
              <a:gd name="dsw" fmla="+- 0 sw mins"/>
              <a:gd name="dsh" fmla="+- 0 sh mins"/>
              <a:gd name="p0x0" fmla="*/ 210 w 2250"/>
              <a:gd name="p0y0" fmla="*/ 0 h 2516"/>
              <a:gd name="p0x1" fmla="*/ 2040 w 2250"/>
              <a:gd name="p0y1" fmla="*/ 0 h 2516"/>
              <a:gd name="p0x2" fmla="*/ 2155 w 2250"/>
              <a:gd name="p0y2" fmla="*/ 0 h 2516"/>
              <a:gd name="p0x3" fmla="*/ 2250 w 2250"/>
              <a:gd name="p0y3" fmla="*/ 94 h 2516"/>
              <a:gd name="p0x4" fmla="*/ 2250 w 2250"/>
              <a:gd name="p0y4" fmla="*/ 210 h 2516"/>
              <a:gd name="p0x5" fmla="*/ 2250 w 2250"/>
              <a:gd name="p0y5" fmla="*/ 2306 h 2516"/>
              <a:gd name="p0x6" fmla="*/ 2250 w 2250"/>
              <a:gd name="p0y6" fmla="*/ 2422 h 2516"/>
              <a:gd name="p0x7" fmla="*/ 2155 w 2250"/>
              <a:gd name="p0y7" fmla="*/ 2516 h 2516"/>
              <a:gd name="p0x8" fmla="*/ 2040 w 2250"/>
              <a:gd name="p0y8" fmla="*/ 2516 h 2516"/>
              <a:gd name="p0x9" fmla="*/ 210 w 2250"/>
              <a:gd name="p0y9" fmla="*/ 2516 h 2516"/>
              <a:gd name="p0x10" fmla="*/ 94 w 2250"/>
              <a:gd name="p0y10" fmla="*/ 2516 h 2516"/>
              <a:gd name="p0x11" fmla="*/ 0 w 2250"/>
              <a:gd name="p0y11" fmla="*/ 2422 h 2516"/>
              <a:gd name="p0x12" fmla="*/ 0 w 2250"/>
              <a:gd name="p0y12" fmla="*/ 2306 h 2516"/>
              <a:gd name="p0x13" fmla="*/ 0 w 2250"/>
              <a:gd name="p0y13" fmla="*/ 210 h 2516"/>
              <a:gd name="p0x14" fmla="*/ 0 w 2250"/>
              <a:gd name="p0y14" fmla="*/ 94 h 2516"/>
              <a:gd name="p0x15" fmla="*/ 94 w 2250"/>
              <a:gd name="p0y15" fmla="*/ 0 h 2516"/>
              <a:gd name="p0x16" fmla="*/ 210 w 2250"/>
              <a:gd name="p0y16" fmla="*/ 0 h 251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custDataLst>
              <p:tags r:id="rId8"/>
            </p:custDataLst>
          </p:nvPr>
        </p:nvSpPr>
        <p:spPr>
          <a:xfrm>
            <a:off x="723900" y="3777558"/>
            <a:ext cx="1123950" cy="176213"/>
          </a:xfrm>
          <a:prstGeom prst="rect">
            <a:avLst/>
          </a:prstGeom>
          <a:noFill/>
        </p:spPr>
        <p:txBody>
          <a:bodyPr wrap="square" lIns="0" tIns="0" rIns="0" bIns="0" rtlCol="0" anchor="t">
            <a:noAutofit/>
          </a:bodyPr>
          <a:p>
            <a:pPr algn="l"/>
            <a:r>
              <a:rPr sz="1050" b="1" spc="63">
                <a:solidFill>
                  <a:schemeClr val="accent2">
                    <a:lumMod val="58502"/>
                  </a:schemeClr>
                </a:solidFill>
                <a:cs typeface="+mn-lt"/>
              </a:rPr>
              <a:t>第二层</a:t>
            </a:r>
            <a:endParaRPr sz="1050" b="1" spc="63">
              <a:solidFill>
                <a:schemeClr val="accent2">
                  <a:lumMod val="58502"/>
                </a:schemeClr>
              </a:solidFill>
              <a:cs typeface="+mn-lt"/>
            </a:endParaRPr>
          </a:p>
        </p:txBody>
      </p:sp>
      <p:sp>
        <p:nvSpPr>
          <p:cNvPr id="13" name="文本框 12"/>
          <p:cNvSpPr txBox="1"/>
          <p:nvPr>
            <p:custDataLst>
              <p:tags r:id="rId9"/>
            </p:custDataLst>
          </p:nvPr>
        </p:nvSpPr>
        <p:spPr>
          <a:xfrm>
            <a:off x="723900" y="3991870"/>
            <a:ext cx="1123950" cy="161925"/>
          </a:xfrm>
          <a:prstGeom prst="rect">
            <a:avLst/>
          </a:prstGeom>
          <a:noFill/>
        </p:spPr>
        <p:txBody>
          <a:bodyPr wrap="square" lIns="0" tIns="0" rIns="0" bIns="0" rtlCol="0" anchor="t">
            <a:noAutofit/>
          </a:bodyPr>
          <a:p>
            <a:pPr algn="l"/>
            <a:r>
              <a:rPr sz="975" b="1">
                <a:solidFill>
                  <a:schemeClr val="accent2">
                    <a:lumMod val="58502"/>
                  </a:schemeClr>
                </a:solidFill>
                <a:cs typeface="+mn-lt"/>
              </a:rPr>
              <a:t>对外对接层</a:t>
            </a:r>
            <a:endParaRPr sz="975" b="1">
              <a:solidFill>
                <a:schemeClr val="accent2">
                  <a:lumMod val="58502"/>
                </a:schemeClr>
              </a:solidFill>
              <a:cs typeface="+mn-lt"/>
            </a:endParaRPr>
          </a:p>
        </p:txBody>
      </p:sp>
      <p:sp>
        <p:nvSpPr>
          <p:cNvPr id="16" name="任意多边形 15"/>
          <p:cNvSpPr/>
          <p:nvPr>
            <p:custDataLst>
              <p:tags r:id="rId10"/>
            </p:custDataLst>
          </p:nvPr>
        </p:nvSpPr>
        <p:spPr>
          <a:xfrm>
            <a:off x="575945" y="4883150"/>
            <a:ext cx="1419225" cy="1588770"/>
          </a:xfrm>
          <a:custGeom>
            <a:avLst/>
            <a:gdLst>
              <a:gd name="sw" fmla="*/ 1 w 2235"/>
              <a:gd name="sh" fmla="*/ 1 h 2501"/>
              <a:gd name="mins" fmla="min sw sh"/>
              <a:gd name="dsw" fmla="+- 0 sw mins"/>
              <a:gd name="dsh" fmla="+- 0 sh mins"/>
              <a:gd name="p0x0" fmla="*/ 210 w 2235"/>
              <a:gd name="p0y0" fmla="*/ 0 h 2501"/>
              <a:gd name="p0x1" fmla="*/ 2025 w 2235"/>
              <a:gd name="p0y1" fmla="*/ 0 h 2501"/>
              <a:gd name="p0x2" fmla="*/ 2140 w 2235"/>
              <a:gd name="p0y2" fmla="*/ 0 h 2501"/>
              <a:gd name="p0x3" fmla="*/ 2235 w 2235"/>
              <a:gd name="p0y3" fmla="*/ 94 h 2501"/>
              <a:gd name="p0x4" fmla="*/ 2235 w 2235"/>
              <a:gd name="p0y4" fmla="*/ 210 h 2501"/>
              <a:gd name="p0x5" fmla="*/ 2235 w 2235"/>
              <a:gd name="p0y5" fmla="*/ 2291 h 2501"/>
              <a:gd name="p0x6" fmla="*/ 2235 w 2235"/>
              <a:gd name="p0y6" fmla="*/ 2407 h 2501"/>
              <a:gd name="p0x7" fmla="*/ 2140 w 2235"/>
              <a:gd name="p0y7" fmla="*/ 2501 h 2501"/>
              <a:gd name="p0x8" fmla="*/ 2025 w 2235"/>
              <a:gd name="p0y8" fmla="*/ 2501 h 2501"/>
              <a:gd name="p0x9" fmla="*/ 210 w 2235"/>
              <a:gd name="p0y9" fmla="*/ 2501 h 2501"/>
              <a:gd name="p0x10" fmla="*/ 94 w 2235"/>
              <a:gd name="p0y10" fmla="*/ 2501 h 2501"/>
              <a:gd name="p0x11" fmla="*/ 0 w 2235"/>
              <a:gd name="p0y11" fmla="*/ 2407 h 2501"/>
              <a:gd name="p0x12" fmla="*/ 0 w 2235"/>
              <a:gd name="p0y12" fmla="*/ 2291 h 2501"/>
              <a:gd name="p0x13" fmla="*/ 0 w 2235"/>
              <a:gd name="p0y13" fmla="*/ 210 h 2501"/>
              <a:gd name="p0x14" fmla="*/ 0 w 2235"/>
              <a:gd name="p0y14" fmla="*/ 94 h 2501"/>
              <a:gd name="p0x15" fmla="*/ 94 w 2235"/>
              <a:gd name="p0y15" fmla="*/ 0 h 2501"/>
              <a:gd name="p0x16" fmla="*/ 210 w 2235"/>
              <a:gd name="p0y16" fmla="*/ 0 h 250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w="9525" cmpd="sng">
            <a:solidFill>
              <a:schemeClr val="accent1">
                <a:alpha val="10196"/>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1"/>
            </p:custDataLst>
          </p:nvPr>
        </p:nvSpPr>
        <p:spPr>
          <a:xfrm>
            <a:off x="733425" y="5489820"/>
            <a:ext cx="1104900" cy="176213"/>
          </a:xfrm>
          <a:prstGeom prst="rect">
            <a:avLst/>
          </a:prstGeom>
          <a:noFill/>
        </p:spPr>
        <p:txBody>
          <a:bodyPr wrap="square" lIns="0" tIns="0" rIns="0" bIns="0" rtlCol="0" anchor="t">
            <a:noAutofit/>
          </a:bodyPr>
          <a:p>
            <a:pPr algn="l"/>
            <a:r>
              <a:rPr sz="1050" b="1" spc="63">
                <a:solidFill>
                  <a:schemeClr val="tx2"/>
                </a:solidFill>
                <a:cs typeface="+mn-lt"/>
              </a:rPr>
              <a:t>第三层</a:t>
            </a:r>
            <a:endParaRPr sz="1050" b="1" spc="63">
              <a:solidFill>
                <a:schemeClr val="tx2"/>
              </a:solidFill>
              <a:cs typeface="+mn-lt"/>
            </a:endParaRPr>
          </a:p>
        </p:txBody>
      </p:sp>
      <p:sp>
        <p:nvSpPr>
          <p:cNvPr id="18" name="文本框 17"/>
          <p:cNvSpPr txBox="1"/>
          <p:nvPr>
            <p:custDataLst>
              <p:tags r:id="rId12"/>
            </p:custDataLst>
          </p:nvPr>
        </p:nvSpPr>
        <p:spPr>
          <a:xfrm>
            <a:off x="733425" y="5704132"/>
            <a:ext cx="1104900" cy="161925"/>
          </a:xfrm>
          <a:prstGeom prst="rect">
            <a:avLst/>
          </a:prstGeom>
          <a:noFill/>
        </p:spPr>
        <p:txBody>
          <a:bodyPr wrap="square" lIns="0" tIns="0" rIns="0" bIns="0" rtlCol="0" anchor="t">
            <a:noAutofit/>
          </a:bodyPr>
          <a:p>
            <a:pPr algn="l"/>
            <a:r>
              <a:rPr sz="975" b="1">
                <a:solidFill>
                  <a:schemeClr val="tx2"/>
                </a:solidFill>
                <a:cs typeface="+mn-lt"/>
              </a:rPr>
              <a:t>平台集成层</a:t>
            </a:r>
            <a:endParaRPr sz="975" b="1">
              <a:solidFill>
                <a:schemeClr val="tx2"/>
              </a:solidFill>
              <a:cs typeface="+mn-lt"/>
            </a:endParaRPr>
          </a:p>
        </p:txBody>
      </p:sp>
      <p:sp>
        <p:nvSpPr>
          <p:cNvPr id="9" name="任意多边形 8"/>
          <p:cNvSpPr/>
          <p:nvPr>
            <p:custDataLst>
              <p:tags r:id="rId13"/>
            </p:custDataLst>
          </p:nvPr>
        </p:nvSpPr>
        <p:spPr>
          <a:xfrm>
            <a:off x="2118995" y="1458595"/>
            <a:ext cx="9496425" cy="1588770"/>
          </a:xfrm>
          <a:custGeom>
            <a:avLst/>
            <a:gdLst>
              <a:gd name="sw" fmla="*/ 1 w 14955"/>
              <a:gd name="sh" fmla="*/ 1 h 2501"/>
              <a:gd name="mins" fmla="min sw sh"/>
              <a:gd name="dsw" fmla="+- 0 sw mins"/>
              <a:gd name="dsh" fmla="+- 0 sh mins"/>
              <a:gd name="p0x0" fmla="*/ 300 w 14955"/>
              <a:gd name="p0y0" fmla="*/ 0 h 2501"/>
              <a:gd name="p0x1" fmla="*/ 14655 w 14955"/>
              <a:gd name="p0y1" fmla="*/ 0 h 2501"/>
              <a:gd name="p0x2" fmla="*/ 14820 w 14955"/>
              <a:gd name="p0y2" fmla="*/ 0 h 2501"/>
              <a:gd name="p0x3" fmla="*/ 14955 w 14955"/>
              <a:gd name="p0y3" fmla="*/ 134 h 2501"/>
              <a:gd name="p0x4" fmla="*/ 14955 w 14955"/>
              <a:gd name="p0y4" fmla="*/ 300 h 2501"/>
              <a:gd name="p0x5" fmla="*/ 14955 w 14955"/>
              <a:gd name="p0y5" fmla="*/ 2201 h 2501"/>
              <a:gd name="p0x6" fmla="*/ 14955 w 14955"/>
              <a:gd name="p0y6" fmla="*/ 2367 h 2501"/>
              <a:gd name="p0x7" fmla="*/ 14820 w 14955"/>
              <a:gd name="p0y7" fmla="*/ 2501 h 2501"/>
              <a:gd name="p0x8" fmla="*/ 14655 w 14955"/>
              <a:gd name="p0y8" fmla="*/ 2501 h 2501"/>
              <a:gd name="p0x9" fmla="*/ 300 w 14955"/>
              <a:gd name="p0y9" fmla="*/ 2501 h 2501"/>
              <a:gd name="p0x10" fmla="*/ 134 w 14955"/>
              <a:gd name="p0y10" fmla="*/ 2501 h 2501"/>
              <a:gd name="p0x11" fmla="*/ 0 w 14955"/>
              <a:gd name="p0y11" fmla="*/ 2367 h 2501"/>
              <a:gd name="p0x12" fmla="*/ 0 w 14955"/>
              <a:gd name="p0y12" fmla="*/ 2201 h 2501"/>
              <a:gd name="p0x13" fmla="*/ 0 w 14955"/>
              <a:gd name="p0y13" fmla="*/ 300 h 2501"/>
              <a:gd name="p0x14" fmla="*/ 0 w 14955"/>
              <a:gd name="p0y14" fmla="*/ 134 h 2501"/>
              <a:gd name="p0x15" fmla="*/ 134 w 14955"/>
              <a:gd name="p0y15" fmla="*/ 0 h 2501"/>
              <a:gd name="p0x16" fmla="*/ 300 w 14955"/>
              <a:gd name="p0y16" fmla="*/ 0 h 250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custDataLst>
              <p:tags r:id="rId14"/>
            </p:custDataLst>
          </p:nvPr>
        </p:nvSpPr>
        <p:spPr>
          <a:xfrm>
            <a:off x="2276475" y="1998193"/>
            <a:ext cx="9182100" cy="504768"/>
          </a:xfrm>
          <a:prstGeom prst="rect">
            <a:avLst/>
          </a:prstGeom>
          <a:noFill/>
        </p:spPr>
        <p:txBody>
          <a:bodyPr wrap="square" lIns="0" tIns="0" rIns="0" bIns="0" rtlCol="0" anchor="t">
            <a:noAutofit/>
          </a:bodyPr>
          <a:p>
            <a:pPr algn="l">
              <a:lnSpc>
                <a:spcPct val="133000"/>
              </a:lnSpc>
            </a:pPr>
            <a:r>
              <a:rPr sz="1200" b="1">
                <a:solidFill>
                  <a:schemeClr val="tx2"/>
                </a:solidFill>
                <a:cs typeface="+mn-lt"/>
              </a:rPr>
              <a:t>统一协议、对齐国标</a:t>
            </a:r>
            <a:r>
              <a:rPr lang="en-US" sz="1200">
                <a:solidFill>
                  <a:srgbClr val="3D5A78"/>
                </a:solidFill>
                <a:cs typeface="+mn-lt"/>
              </a:rPr>
              <a:t> —— </a:t>
            </a:r>
            <a:r>
              <a:rPr lang="zh-CN" altLang="en-US" sz="1200">
                <a:solidFill>
                  <a:srgbClr val="3D5A78"/>
                </a:solidFill>
                <a:cs typeface="+mn-lt"/>
              </a:rPr>
              <a:t>设备接入遵循统一物联网协议规范，不同厂商终端数据接口遵循统一</a:t>
            </a:r>
            <a:r>
              <a:rPr lang="en-US" altLang="zh-CN" sz="1200">
                <a:solidFill>
                  <a:srgbClr val="3D5A78"/>
                </a:solidFill>
                <a:cs typeface="+mn-lt"/>
              </a:rPr>
              <a:t>API</a:t>
            </a:r>
            <a:r>
              <a:rPr lang="zh-CN" altLang="en-US" sz="1200">
                <a:solidFill>
                  <a:srgbClr val="3D5A78"/>
                </a:solidFill>
                <a:cs typeface="+mn-lt"/>
              </a:rPr>
              <a:t>，实现全域设备无缝上传至看护平台。</a:t>
            </a:r>
            <a:endParaRPr lang="zh-CN" altLang="en-US" sz="1200">
              <a:solidFill>
                <a:srgbClr val="3D5A78"/>
              </a:solidFill>
              <a:cs typeface="+mn-lt"/>
            </a:endParaRPr>
          </a:p>
        </p:txBody>
      </p:sp>
      <p:sp>
        <p:nvSpPr>
          <p:cNvPr id="14" name="任意多边形 13"/>
          <p:cNvSpPr/>
          <p:nvPr>
            <p:custDataLst>
              <p:tags r:id="rId15"/>
            </p:custDataLst>
          </p:nvPr>
        </p:nvSpPr>
        <p:spPr>
          <a:xfrm>
            <a:off x="2118995" y="3171190"/>
            <a:ext cx="9496425" cy="1588135"/>
          </a:xfrm>
          <a:custGeom>
            <a:avLst/>
            <a:gdLst>
              <a:gd name="sw" fmla="*/ 1 w 14955"/>
              <a:gd name="sh" fmla="*/ 1 h 2501"/>
              <a:gd name="mins" fmla="min sw sh"/>
              <a:gd name="dsw" fmla="+- 0 sw mins"/>
              <a:gd name="dsh" fmla="+- 0 sh mins"/>
              <a:gd name="p0x0" fmla="*/ 300 w 14955"/>
              <a:gd name="p0y0" fmla="*/ 0 h 2501"/>
              <a:gd name="p0x1" fmla="*/ 14655 w 14955"/>
              <a:gd name="p0y1" fmla="*/ 0 h 2501"/>
              <a:gd name="p0x2" fmla="*/ 14820 w 14955"/>
              <a:gd name="p0y2" fmla="*/ 0 h 2501"/>
              <a:gd name="p0x3" fmla="*/ 14955 w 14955"/>
              <a:gd name="p0y3" fmla="*/ 134 h 2501"/>
              <a:gd name="p0x4" fmla="*/ 14955 w 14955"/>
              <a:gd name="p0y4" fmla="*/ 300 h 2501"/>
              <a:gd name="p0x5" fmla="*/ 14955 w 14955"/>
              <a:gd name="p0y5" fmla="*/ 2201 h 2501"/>
              <a:gd name="p0x6" fmla="*/ 14955 w 14955"/>
              <a:gd name="p0y6" fmla="*/ 2367 h 2501"/>
              <a:gd name="p0x7" fmla="*/ 14820 w 14955"/>
              <a:gd name="p0y7" fmla="*/ 2501 h 2501"/>
              <a:gd name="p0x8" fmla="*/ 14655 w 14955"/>
              <a:gd name="p0y8" fmla="*/ 2501 h 2501"/>
              <a:gd name="p0x9" fmla="*/ 300 w 14955"/>
              <a:gd name="p0y9" fmla="*/ 2501 h 2501"/>
              <a:gd name="p0x10" fmla="*/ 134 w 14955"/>
              <a:gd name="p0y10" fmla="*/ 2501 h 2501"/>
              <a:gd name="p0x11" fmla="*/ 0 w 14955"/>
              <a:gd name="p0y11" fmla="*/ 2367 h 2501"/>
              <a:gd name="p0x12" fmla="*/ 0 w 14955"/>
              <a:gd name="p0y12" fmla="*/ 2201 h 2501"/>
              <a:gd name="p0x13" fmla="*/ 0 w 14955"/>
              <a:gd name="p0y13" fmla="*/ 300 h 2501"/>
              <a:gd name="p0x14" fmla="*/ 0 w 14955"/>
              <a:gd name="p0y14" fmla="*/ 134 h 2501"/>
              <a:gd name="p0x15" fmla="*/ 134 w 14955"/>
              <a:gd name="p0y15" fmla="*/ 0 h 2501"/>
              <a:gd name="p0x16" fmla="*/ 300 w 14955"/>
              <a:gd name="p0y16" fmla="*/ 0 h 250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5" name="文本框 14"/>
          <p:cNvSpPr txBox="1"/>
          <p:nvPr>
            <p:custDataLst>
              <p:tags r:id="rId16"/>
            </p:custDataLst>
          </p:nvPr>
        </p:nvSpPr>
        <p:spPr>
          <a:xfrm>
            <a:off x="2276475" y="3710464"/>
            <a:ext cx="9182100"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对外对接对标国标接口规范，支持与</a:t>
            </a:r>
            <a:r>
              <a:rPr sz="1200" b="1">
                <a:solidFill>
                  <a:schemeClr val="tx2"/>
                </a:solidFill>
                <a:cs typeface="+mn-lt"/>
              </a:rPr>
              <a:t>医院信息系统、医保结算、民政数据平台及区域级养老综合平台</a:t>
            </a:r>
            <a:r>
              <a:rPr sz="1200">
                <a:solidFill>
                  <a:srgbClr val="3D5A78"/>
                </a:solidFill>
                <a:cs typeface="+mn-lt"/>
              </a:rPr>
              <a:t>自动数据映射与上报，形成上下贯通的治理闭环；数据更新延迟有明确指标要求，确保实时性。</a:t>
            </a:r>
            <a:endParaRPr sz="1200">
              <a:solidFill>
                <a:srgbClr val="3D5A78"/>
              </a:solidFill>
              <a:cs typeface="+mn-lt"/>
            </a:endParaRPr>
          </a:p>
        </p:txBody>
      </p:sp>
      <p:sp>
        <p:nvSpPr>
          <p:cNvPr id="19" name="任意多边形 18"/>
          <p:cNvSpPr/>
          <p:nvPr>
            <p:custDataLst>
              <p:tags r:id="rId17"/>
            </p:custDataLst>
          </p:nvPr>
        </p:nvSpPr>
        <p:spPr>
          <a:xfrm>
            <a:off x="2118995" y="4883150"/>
            <a:ext cx="9496425" cy="1588770"/>
          </a:xfrm>
          <a:custGeom>
            <a:avLst/>
            <a:gdLst>
              <a:gd name="sw" fmla="*/ 1 w 14955"/>
              <a:gd name="sh" fmla="*/ 1 h 2501"/>
              <a:gd name="mins" fmla="min sw sh"/>
              <a:gd name="dsw" fmla="+- 0 sw mins"/>
              <a:gd name="dsh" fmla="+- 0 sh mins"/>
              <a:gd name="p0x0" fmla="*/ 300 w 14955"/>
              <a:gd name="p0y0" fmla="*/ 0 h 2501"/>
              <a:gd name="p0x1" fmla="*/ 14655 w 14955"/>
              <a:gd name="p0y1" fmla="*/ 0 h 2501"/>
              <a:gd name="p0x2" fmla="*/ 14820 w 14955"/>
              <a:gd name="p0y2" fmla="*/ 0 h 2501"/>
              <a:gd name="p0x3" fmla="*/ 14955 w 14955"/>
              <a:gd name="p0y3" fmla="*/ 134 h 2501"/>
              <a:gd name="p0x4" fmla="*/ 14955 w 14955"/>
              <a:gd name="p0y4" fmla="*/ 300 h 2501"/>
              <a:gd name="p0x5" fmla="*/ 14955 w 14955"/>
              <a:gd name="p0y5" fmla="*/ 2201 h 2501"/>
              <a:gd name="p0x6" fmla="*/ 14955 w 14955"/>
              <a:gd name="p0y6" fmla="*/ 2367 h 2501"/>
              <a:gd name="p0x7" fmla="*/ 14820 w 14955"/>
              <a:gd name="p0y7" fmla="*/ 2501 h 2501"/>
              <a:gd name="p0x8" fmla="*/ 14655 w 14955"/>
              <a:gd name="p0y8" fmla="*/ 2501 h 2501"/>
              <a:gd name="p0x9" fmla="*/ 300 w 14955"/>
              <a:gd name="p0y9" fmla="*/ 2501 h 2501"/>
              <a:gd name="p0x10" fmla="*/ 134 w 14955"/>
              <a:gd name="p0y10" fmla="*/ 2501 h 2501"/>
              <a:gd name="p0x11" fmla="*/ 0 w 14955"/>
              <a:gd name="p0y11" fmla="*/ 2367 h 2501"/>
              <a:gd name="p0x12" fmla="*/ 0 w 14955"/>
              <a:gd name="p0y12" fmla="*/ 2201 h 2501"/>
              <a:gd name="p0x13" fmla="*/ 0 w 14955"/>
              <a:gd name="p0y13" fmla="*/ 300 h 2501"/>
              <a:gd name="p0x14" fmla="*/ 0 w 14955"/>
              <a:gd name="p0y14" fmla="*/ 134 h 2501"/>
              <a:gd name="p0x15" fmla="*/ 134 w 14955"/>
              <a:gd name="p0y15" fmla="*/ 0 h 2501"/>
              <a:gd name="p0x16" fmla="*/ 300 w 14955"/>
              <a:gd name="p0y16" fmla="*/ 0 h 2501"/>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7843"/>
              </a:schemeClr>
            </a:solidFill>
            <a:prstDash val="solid"/>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8"/>
            </p:custDataLst>
          </p:nvPr>
        </p:nvSpPr>
        <p:spPr>
          <a:xfrm>
            <a:off x="2276475" y="5422725"/>
            <a:ext cx="9182100" cy="504768"/>
          </a:xfrm>
          <a:prstGeom prst="rect">
            <a:avLst/>
          </a:prstGeom>
          <a:noFill/>
        </p:spPr>
        <p:txBody>
          <a:bodyPr wrap="square" lIns="0" tIns="0" rIns="0" bIns="0" rtlCol="0" anchor="t">
            <a:noAutofit/>
          </a:bodyPr>
          <a:p>
            <a:pPr algn="l">
              <a:lnSpc>
                <a:spcPct val="133000"/>
              </a:lnSpc>
            </a:pPr>
            <a:r>
              <a:rPr sz="1200">
                <a:solidFill>
                  <a:srgbClr val="3D5A78"/>
                </a:solidFill>
                <a:cs typeface="+mn-lt"/>
              </a:rPr>
              <a:t>平台采用</a:t>
            </a:r>
            <a:r>
              <a:rPr sz="1200" b="1">
                <a:solidFill>
                  <a:schemeClr val="tx2"/>
                </a:solidFill>
                <a:cs typeface="+mn-lt"/>
              </a:rPr>
              <a:t>模块化架构</a:t>
            </a:r>
            <a:r>
              <a:rPr sz="1200">
                <a:solidFill>
                  <a:srgbClr val="3D5A78"/>
                </a:solidFill>
                <a:cs typeface="+mn-lt"/>
              </a:rPr>
              <a:t>，现有医院系统无需推倒重来，通过接口适配即可平滑集成；对康养病区负责人而言，这不是又一次孤立的信息化投入，而是融入医院整体数字化基座、可与上下级平台长期协同的一环。</a:t>
            </a:r>
            <a:endParaRPr sz="1200">
              <a:solidFill>
                <a:srgbClr val="3D5A78"/>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政策红利降低落地成本</a:t>
            </a:r>
            <a:endParaRPr sz="2700" b="1">
              <a:solidFill>
                <a:srgbClr val="1A3E5C"/>
              </a:solidFill>
              <a:latin typeface="+mj-lt"/>
              <a:ea typeface="+mj-ea"/>
              <a:cs typeface="+mj-lt"/>
            </a:endParaRPr>
          </a:p>
        </p:txBody>
      </p:sp>
      <p:sp>
        <p:nvSpPr>
          <p:cNvPr id="4" name="文本框 3"/>
          <p:cNvSpPr txBox="1"/>
          <p:nvPr>
            <p:custDataLst>
              <p:tags r:id="rId2"/>
            </p:custDataLst>
          </p:nvPr>
        </p:nvSpPr>
        <p:spPr>
          <a:xfrm>
            <a:off x="533400" y="819102"/>
            <a:ext cx="111252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智能看护系统的投入，可借政策红利显著摊薄。</a:t>
            </a:r>
            <a:endParaRPr sz="1200">
              <a:solidFill>
                <a:srgbClr val="3D5A78"/>
              </a:solidFill>
              <a:cs typeface="+mn-lt"/>
            </a:endParaRPr>
          </a:p>
        </p:txBody>
      </p:sp>
      <p:sp>
        <p:nvSpPr>
          <p:cNvPr id="5" name="任意多边形 4"/>
          <p:cNvSpPr/>
          <p:nvPr>
            <p:custDataLst>
              <p:tags r:id="rId3"/>
            </p:custDataLst>
          </p:nvPr>
        </p:nvSpPr>
        <p:spPr>
          <a:xfrm>
            <a:off x="575945" y="1345565"/>
            <a:ext cx="11039475" cy="5126355"/>
          </a:xfrm>
          <a:custGeom>
            <a:avLst/>
            <a:gdLst>
              <a:gd name="sw" fmla="*/ 1 w 17385"/>
              <a:gd name="sh" fmla="*/ 1 h 8073"/>
              <a:gd name="mins" fmla="min sw sh"/>
              <a:gd name="dsw" fmla="+- 0 sw mins"/>
              <a:gd name="dsh" fmla="+- 0 sh mins"/>
              <a:gd name="p0x0" fmla="*/ 210 w 17385"/>
              <a:gd name="p0y0" fmla="*/ 0 h 8073"/>
              <a:gd name="p0x1" fmla="*/ 17175 w 17385"/>
              <a:gd name="p0y1" fmla="*/ 0 h 8073"/>
              <a:gd name="p0x2" fmla="*/ 17290 w 17385"/>
              <a:gd name="p0y2" fmla="*/ 0 h 8073"/>
              <a:gd name="p0x3" fmla="*/ 17385 w 17385"/>
              <a:gd name="p0y3" fmla="*/ 94 h 8073"/>
              <a:gd name="p0x4" fmla="*/ 17385 w 17385"/>
              <a:gd name="p0y4" fmla="*/ 210 h 8073"/>
              <a:gd name="p0x5" fmla="*/ 17385 w 17385"/>
              <a:gd name="p0y5" fmla="*/ 7863 h 8073"/>
              <a:gd name="p0x6" fmla="*/ 17385 w 17385"/>
              <a:gd name="p0y6" fmla="*/ 7979 h 8073"/>
              <a:gd name="p0x7" fmla="*/ 17290 w 17385"/>
              <a:gd name="p0y7" fmla="*/ 8073 h 8073"/>
              <a:gd name="p0x8" fmla="*/ 17175 w 17385"/>
              <a:gd name="p0y8" fmla="*/ 8073 h 8073"/>
              <a:gd name="p0x9" fmla="*/ 210 w 17385"/>
              <a:gd name="p0y9" fmla="*/ 8073 h 8073"/>
              <a:gd name="p0x10" fmla="*/ 94 w 17385"/>
              <a:gd name="p0y10" fmla="*/ 8073 h 8073"/>
              <a:gd name="p0x11" fmla="*/ 0 w 17385"/>
              <a:gd name="p0y11" fmla="*/ 7979 h 8073"/>
              <a:gd name="p0x12" fmla="*/ 0 w 17385"/>
              <a:gd name="p0y12" fmla="*/ 7863 h 8073"/>
              <a:gd name="p0x13" fmla="*/ 0 w 17385"/>
              <a:gd name="p0y13" fmla="*/ 210 h 8073"/>
              <a:gd name="p0x14" fmla="*/ 0 w 17385"/>
              <a:gd name="p0y14" fmla="*/ 94 h 8073"/>
              <a:gd name="p0x15" fmla="*/ 94 w 17385"/>
              <a:gd name="p0y15" fmla="*/ 0 h 8073"/>
              <a:gd name="p0x16" fmla="*/ 210 w 17385"/>
              <a:gd name="p0y16" fmla="*/ 0 h 807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3" name="组合 32"/>
          <p:cNvGrpSpPr/>
          <p:nvPr/>
        </p:nvGrpSpPr>
        <p:grpSpPr>
          <a:xfrm>
            <a:off x="809625" y="1578610"/>
            <a:ext cx="10572750" cy="590550"/>
            <a:chOff x="1275" y="2486"/>
            <a:chExt cx="16650" cy="930"/>
          </a:xfrm>
        </p:grpSpPr>
        <p:sp>
          <p:nvSpPr>
            <p:cNvPr id="6" name="任意多边形 5"/>
            <p:cNvSpPr/>
            <p:nvPr>
              <p:custDataLst>
                <p:tags r:id="rId4"/>
              </p:custDataLst>
            </p:nvPr>
          </p:nvSpPr>
          <p:spPr>
            <a:xfrm>
              <a:off x="1275" y="2486"/>
              <a:ext cx="16650" cy="930"/>
            </a:xfrm>
            <a:custGeom>
              <a:avLst/>
              <a:gdLst>
                <a:gd name="sw" fmla="*/ 1 w 16650"/>
                <a:gd name="sh" fmla="*/ 1 h 930"/>
                <a:gd name="mins" fmla="min sw sh"/>
                <a:gd name="dsw" fmla="+- 0 sw mins"/>
                <a:gd name="dsh" fmla="+- 0 sh mins"/>
                <a:gd name="p0x0" fmla="*/ 0 w 16650"/>
                <a:gd name="p0y0" fmla="*/ 0 h 930"/>
                <a:gd name="p0x1" fmla="*/ 16650 w 16650"/>
                <a:gd name="p0y1" fmla="*/ 0 h 930"/>
                <a:gd name="p0x2" fmla="*/ 16650 w 16650"/>
                <a:gd name="p0y2" fmla="*/ 930 h 930"/>
                <a:gd name="p0x3" fmla="*/ 0 w 16650"/>
                <a:gd name="p0y3" fmla="*/ 930 h 930"/>
                <a:gd name="p0x4" fmla="*/ 0 w 16650"/>
                <a:gd name="p0y4" fmla="*/ 0 h 930"/>
              </a:gdLst>
              <a:ahLst/>
              <a:cxnLst/>
              <a:pathLst>
                <a:path>
                  <a:moveTo>
                    <a:pt x="p0x0" y="p0y0"/>
                  </a:moveTo>
                  <a:lnTo>
                    <a:pt x="p0x1" y="p0y1"/>
                  </a:lnTo>
                  <a:lnTo>
                    <a:pt x="p0x2" y="p0y2"/>
                  </a:lnTo>
                  <a:lnTo>
                    <a:pt x="p0x3" y="p0y3"/>
                  </a:lnTo>
                  <a:lnTo>
                    <a:pt x="p0x4" y="p0y4"/>
                  </a:lnTo>
                  <a:close/>
                </a:path>
              </a:pathLst>
            </a:custGeom>
            <a:no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1275" y="3386"/>
              <a:ext cx="16650" cy="30"/>
            </a:xfrm>
            <a:custGeom>
              <a:avLst/>
              <a:gdLst>
                <a:gd name="sw" fmla="*/ 1 w 16650"/>
                <a:gd name="sh" fmla="*/ 1 h 30"/>
                <a:gd name="mins" fmla="min sw sh"/>
                <a:gd name="dsw" fmla="+- 0 sw mins"/>
                <a:gd name="dsh" fmla="+- 0 sh mins"/>
                <a:gd name="p0x0" fmla="*/ 16650 w 16650"/>
                <a:gd name="p0y0" fmla="*/ 30 h 30"/>
                <a:gd name="p0x1" fmla="*/ 0 w 16650"/>
                <a:gd name="p0y1" fmla="*/ 30 h 30"/>
                <a:gd name="p0x2" fmla="*/ 0 w 16650"/>
                <a:gd name="p0y2" fmla="*/ 0 h 30"/>
                <a:gd name="p0x3" fmla="*/ 16650 w 16650"/>
                <a:gd name="p0y3" fmla="*/ 0 h 30"/>
                <a:gd name="p0x4" fmla="*/ 16650 w 16650"/>
                <a:gd name="p0y4" fmla="*/ 30 h 30"/>
              </a:gdLst>
              <a:ahLst/>
              <a:cxnLst/>
              <a:pathLst>
                <a:path>
                  <a:moveTo>
                    <a:pt x="p0x0" y="p0y0"/>
                  </a:moveTo>
                  <a:lnTo>
                    <a:pt x="p0x1" y="p0y1"/>
                  </a:lnTo>
                  <a:lnTo>
                    <a:pt x="p0x2" y="p0y2"/>
                  </a:lnTo>
                  <a:lnTo>
                    <a:pt x="p0x3" y="p0y3"/>
                  </a:lnTo>
                  <a:lnTo>
                    <a:pt x="p0x4" y="p0y4"/>
                  </a:lnTo>
                  <a:close/>
                </a:path>
              </a:pathLst>
            </a:cu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9" name="任意多边形 8"/>
          <p:cNvSpPr/>
          <p:nvPr>
            <p:custDataLst>
              <p:tags r:id="rId6"/>
            </p:custDataLst>
          </p:nvPr>
        </p:nvSpPr>
        <p:spPr>
          <a:xfrm>
            <a:off x="809625" y="1578610"/>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rcRect l="-2738" t="-897" r="-2738" b="-897"/>
          <a:stretch>
            <a:fillRect/>
          </a:stretch>
        </p:blipFill>
        <p:spPr>
          <a:xfrm>
            <a:off x="878205" y="1659890"/>
            <a:ext cx="281305" cy="252095"/>
          </a:xfrm>
          <a:prstGeom prst="rect">
            <a:avLst/>
          </a:prstGeom>
        </p:spPr>
      </p:pic>
      <p:sp>
        <p:nvSpPr>
          <p:cNvPr id="12" name="文本框 11"/>
          <p:cNvSpPr txBox="1"/>
          <p:nvPr>
            <p:custDataLst>
              <p:tags r:id="rId10"/>
            </p:custDataLst>
          </p:nvPr>
        </p:nvSpPr>
        <p:spPr>
          <a:xfrm>
            <a:off x="1343025" y="1597209"/>
            <a:ext cx="928799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补贴政策</a:t>
            </a:r>
            <a:endParaRPr sz="2100" b="1" spc="63">
              <a:solidFill>
                <a:srgbClr val="1A3E5C"/>
              </a:solidFill>
              <a:cs typeface="+mn-lt"/>
            </a:endParaRPr>
          </a:p>
        </p:txBody>
      </p:sp>
      <p:sp>
        <p:nvSpPr>
          <p:cNvPr id="13" name="任意多边形 12"/>
          <p:cNvSpPr/>
          <p:nvPr>
            <p:custDataLst>
              <p:tags r:id="rId11"/>
            </p:custDataLst>
          </p:nvPr>
        </p:nvSpPr>
        <p:spPr>
          <a:xfrm>
            <a:off x="10744835" y="1624330"/>
            <a:ext cx="636905" cy="327660"/>
          </a:xfrm>
          <a:custGeom>
            <a:avLst/>
            <a:gdLst>
              <a:gd name="sw" fmla="*/ 1 w 1003"/>
              <a:gd name="sh" fmla="*/ 1 h 515"/>
              <a:gd name="mins" fmla="min sw sh"/>
              <a:gd name="dsw" fmla="+- 0 sw mins"/>
              <a:gd name="dsh" fmla="+- 0 sh mins"/>
              <a:gd name="p0x0" fmla="*/ 257 w 1003"/>
              <a:gd name="p0y0" fmla="*/ 0 h 515"/>
              <a:gd name="p0x1" fmla="*/ 745 w 1003"/>
              <a:gd name="p0y1" fmla="*/ 0 h 515"/>
              <a:gd name="p0x2" fmla="*/ 887 w 1003"/>
              <a:gd name="p0y2" fmla="*/ 0 h 515"/>
              <a:gd name="p0x3" fmla="*/ 1003 w 1003"/>
              <a:gd name="p0y3" fmla="*/ 115 h 515"/>
              <a:gd name="p0x4" fmla="*/ 1003 w 1003"/>
              <a:gd name="p0y4" fmla="*/ 257 h 515"/>
              <a:gd name="p0x5" fmla="*/ 1003 w 1003"/>
              <a:gd name="p0y5" fmla="*/ 400 h 515"/>
              <a:gd name="p0x6" fmla="*/ 887 w 1003"/>
              <a:gd name="p0y6" fmla="*/ 515 h 515"/>
              <a:gd name="p0x7" fmla="*/ 745 w 1003"/>
              <a:gd name="p0y7" fmla="*/ 515 h 515"/>
              <a:gd name="p0x8" fmla="*/ 257 w 1003"/>
              <a:gd name="p0y8" fmla="*/ 515 h 515"/>
              <a:gd name="p0x9" fmla="*/ 115 w 1003"/>
              <a:gd name="p0y9" fmla="*/ 515 h 515"/>
              <a:gd name="p0x10" fmla="*/ 0 w 1003"/>
              <a:gd name="p0y10" fmla="*/ 400 h 515"/>
              <a:gd name="p0x11" fmla="*/ 0 w 1003"/>
              <a:gd name="p0y11" fmla="*/ 257 h 515"/>
              <a:gd name="p0x12" fmla="*/ 0 w 1003"/>
              <a:gd name="p0y12" fmla="*/ 115 h 515"/>
              <a:gd name="p0x13" fmla="*/ 115 w 1003"/>
              <a:gd name="p0y13" fmla="*/ 0 h 515"/>
              <a:gd name="p0x14" fmla="*/ 257 w 1003"/>
              <a:gd name="p0y14" fmla="*/ 0 h 515"/>
            </a:gdLst>
            <a:ahLst/>
            <a:cxnLst/>
            <a:pathLst>
              <a:path>
                <a:moveTo>
                  <a:pt x="p0x0" y="p0y0"/>
                </a:moveTo>
                <a:lnTo>
                  <a:pt x="p0x1" y="p0y1"/>
                </a:lnTo>
                <a:cubicBezTo>
                  <a:pt x="p0x2" y="p0y2"/>
                  <a:pt x="p0x3" y="p0y3"/>
                  <a:pt x="p0x4" y="p0y4"/>
                </a:cubicBezTo>
                <a:cubicBezTo>
                  <a:pt x="p0x5" y="p0y5"/>
                  <a:pt x="p0x6" y="p0y6"/>
                  <a:pt x="p0x7" y="p0y7"/>
                </a:cubicBezTo>
                <a:lnTo>
                  <a:pt x="p0x8" y="p0y8"/>
                </a:lnTo>
                <a:cubicBezTo>
                  <a:pt x="p0x9" y="p0y9"/>
                  <a:pt x="p0x10" y="p0y10"/>
                  <a:pt x="p0x11" y="p0y11"/>
                </a:cubicBezTo>
                <a:cubicBezTo>
                  <a:pt x="p0x12" y="p0y12"/>
                  <a:pt x="p0x13" y="p0y13"/>
                  <a:pt x="p0x14" y="p0y14"/>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2"/>
            </p:custDataLst>
          </p:nvPr>
        </p:nvSpPr>
        <p:spPr>
          <a:xfrm>
            <a:off x="10859615" y="1643882"/>
            <a:ext cx="618010" cy="280988"/>
          </a:xfrm>
          <a:prstGeom prst="rect">
            <a:avLst/>
          </a:prstGeom>
          <a:noFill/>
        </p:spPr>
        <p:txBody>
          <a:bodyPr wrap="square" lIns="0" tIns="0" rIns="0" bIns="0" rtlCol="0" anchor="t">
            <a:noAutofit/>
          </a:bodyPr>
          <a:p>
            <a:pPr algn="l">
              <a:lnSpc>
                <a:spcPct val="100000"/>
              </a:lnSpc>
            </a:pPr>
            <a:r>
              <a:rPr lang="en-US" sz="1650" b="1">
                <a:solidFill>
                  <a:schemeClr val="accent1">
                    <a:lumMod val="61640"/>
                  </a:schemeClr>
                </a:solidFill>
                <a:cs typeface="+mn-lt"/>
              </a:rPr>
              <a:t>6 </a:t>
            </a:r>
            <a:r>
              <a:rPr lang="zh-CN" sz="1650" b="1">
                <a:solidFill>
                  <a:schemeClr val="accent1">
                    <a:lumMod val="61640"/>
                  </a:schemeClr>
                </a:solidFill>
                <a:cs typeface="+mn-lt"/>
              </a:rPr>
              <a:t>项</a:t>
            </a:r>
            <a:endParaRPr lang="zh-CN" sz="1650" b="1">
              <a:solidFill>
                <a:schemeClr val="accent1">
                  <a:lumMod val="61640"/>
                </a:schemeClr>
              </a:solidFill>
              <a:cs typeface="+mn-lt"/>
            </a:endParaRPr>
          </a:p>
        </p:txBody>
      </p:sp>
      <p:sp>
        <p:nvSpPr>
          <p:cNvPr id="15" name="任意多边形 14"/>
          <p:cNvSpPr/>
          <p:nvPr>
            <p:custDataLst>
              <p:tags r:id="rId13"/>
            </p:custDataLst>
          </p:nvPr>
        </p:nvSpPr>
        <p:spPr>
          <a:xfrm>
            <a:off x="814070" y="2587625"/>
            <a:ext cx="5681980" cy="361950"/>
          </a:xfrm>
          <a:custGeom>
            <a:avLst/>
            <a:gdLst>
              <a:gd name="sw" fmla="*/ 1 w 8947"/>
              <a:gd name="sh" fmla="*/ 1 h 570"/>
              <a:gd name="mins" fmla="min sw sh"/>
              <a:gd name="dsw" fmla="+- 0 sw mins"/>
              <a:gd name="dsh" fmla="+- 0 sh mins"/>
              <a:gd name="p0x0" fmla="*/ 120 w 8947"/>
              <a:gd name="p0y0" fmla="*/ 0 h 570"/>
              <a:gd name="p0x1" fmla="*/ 8827 w 8947"/>
              <a:gd name="p0y1" fmla="*/ 0 h 570"/>
              <a:gd name="p0x2" fmla="*/ 8894 w 8947"/>
              <a:gd name="p0y2" fmla="*/ 0 h 570"/>
              <a:gd name="p0x3" fmla="*/ 8947 w 8947"/>
              <a:gd name="p0y3" fmla="*/ 53 h 570"/>
              <a:gd name="p0x4" fmla="*/ 8947 w 8947"/>
              <a:gd name="p0y4" fmla="*/ 120 h 570"/>
              <a:gd name="p0x5" fmla="*/ 8947 w 8947"/>
              <a:gd name="p0y5" fmla="*/ 450 h 570"/>
              <a:gd name="p0x6" fmla="*/ 8947 w 8947"/>
              <a:gd name="p0y6" fmla="*/ 516 h 570"/>
              <a:gd name="p0x7" fmla="*/ 8894 w 8947"/>
              <a:gd name="p0y7" fmla="*/ 570 h 570"/>
              <a:gd name="p0x8" fmla="*/ 8827 w 8947"/>
              <a:gd name="p0y8" fmla="*/ 570 h 570"/>
              <a:gd name="p0x9" fmla="*/ 120 w 8947"/>
              <a:gd name="p0y9" fmla="*/ 570 h 570"/>
              <a:gd name="p0x10" fmla="*/ 53 w 8947"/>
              <a:gd name="p0y10" fmla="*/ 570 h 570"/>
              <a:gd name="p0x11" fmla="*/ 0 w 8947"/>
              <a:gd name="p0y11" fmla="*/ 516 h 570"/>
              <a:gd name="p0x12" fmla="*/ 0 w 8947"/>
              <a:gd name="p0y12" fmla="*/ 450 h 570"/>
              <a:gd name="p0x13" fmla="*/ 0 w 8947"/>
              <a:gd name="p0y13" fmla="*/ 120 h 570"/>
              <a:gd name="p0x14" fmla="*/ 0 w 8947"/>
              <a:gd name="p0y14" fmla="*/ 53 h 570"/>
              <a:gd name="p0x15" fmla="*/ 53 w 8947"/>
              <a:gd name="p0y15" fmla="*/ 0 h 570"/>
              <a:gd name="p0x16" fmla="*/ 120 w 8947"/>
              <a:gd name="p0y16" fmla="*/ 0 h 57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任意多边形 15"/>
          <p:cNvSpPr/>
          <p:nvPr>
            <p:custDataLst>
              <p:tags r:id="rId14"/>
            </p:custDataLst>
          </p:nvPr>
        </p:nvSpPr>
        <p:spPr>
          <a:xfrm>
            <a:off x="971550" y="2668270"/>
            <a:ext cx="0" cy="200025"/>
          </a:xfrm>
          <a:custGeom>
            <a:avLst/>
            <a:gdLst>
              <a:gd name="sw" fmla="*/ 1 w 299970"/>
              <a:gd name="sh" fmla="*/ 1 h 299655"/>
              <a:gd name="mins" fmla="min sw sh"/>
              <a:gd name="dsw" fmla="+- 0 sw mins"/>
              <a:gd name="dsh" fmla="+- 0 sh mins"/>
              <a:gd name="p0a2dx" fmla="*/ dsw 151515 1"/>
              <a:gd name="p0a2dy" fmla="*/ dsh -145467 1"/>
              <a:gd name="p0a0dx" fmla="*/ dsw -148455 1"/>
              <a:gd name="p0a0dy" fmla="*/ dsh 154187 1"/>
              <a:gd name="p0a1dx" fmla="*/ dsw -148455 1"/>
              <a:gd name="p0a1dy" fmla="*/ dsh -145467 1"/>
              <a:gd name="p0x0s" fmla="*/ 149985 mins 1"/>
              <a:gd name="p0x0" fmla="+- p0x0s p0a2dx 0"/>
              <a:gd name="p0y0s" fmla="*/ 0 mins 1"/>
              <a:gd name="p0y0" fmla="+- p0y0s p0a2dy 0"/>
              <a:gd name="p0x1s" fmla="*/ -149985 mins 1"/>
              <a:gd name="p0x1" fmla="+- p0x1s p0a1dx 0"/>
              <a:gd name="p0y1s" fmla="*/ 0 mins 1"/>
              <a:gd name="p0y1" fmla="+- p0y1s p0a1dy 0"/>
              <a:gd name="p0x2s" fmla="*/ -67150 mins 1"/>
              <a:gd name="p0x2" fmla="+- p0x2s p0a1dx 0"/>
              <a:gd name="p0y2s" fmla="*/ 0 mins 1"/>
              <a:gd name="p0y2" fmla="+- p0y2s p0a1dy 0"/>
              <a:gd name="p0x3s" fmla="*/ 0 mins 1"/>
              <a:gd name="p0x3" fmla="+- p0x3s p0a1dx 0"/>
              <a:gd name="p0y3s" fmla="*/ 67150 mins 1"/>
              <a:gd name="p0y3" fmla="+- p0y3s p0a1dy 0"/>
              <a:gd name="p0x4s" fmla="*/ 0 mins 1"/>
              <a:gd name="p0x4" fmla="+- p0x4s p0a1dx 0"/>
              <a:gd name="p0y4s" fmla="*/ 149985 mins 1"/>
              <a:gd name="p0y4" fmla="+- p0y4s p0a1dy 0"/>
              <a:gd name="p0x5s" fmla="*/ 0 mins 1"/>
              <a:gd name="p0x5" fmla="+- p0x5s p0a1dx 0"/>
              <a:gd name="p0y5s" fmla="*/ -149670 mins 1"/>
              <a:gd name="p0y5" fmla="+- p0y5s p0a1dy 0"/>
              <a:gd name="p0x6s" fmla="*/ 0 mins 1"/>
              <a:gd name="p0x6" fmla="+- p0x6s p0a1dx 0"/>
              <a:gd name="p0y6s" fmla="*/ -66835 mins 1"/>
              <a:gd name="p0y6" fmla="+- p0y6s p0a1dy 0"/>
              <a:gd name="p0x7s" fmla="*/ -67150 mins 1"/>
              <a:gd name="p0x7" fmla="+- p0x7s p0a1dx 0"/>
              <a:gd name="p0y7s" fmla="*/ 315 mins 1"/>
              <a:gd name="p0y7" fmla="+- p0y7s p0a1dy 0"/>
              <a:gd name="p0x8s" fmla="*/ -149985 mins 1"/>
              <a:gd name="p0x8" fmla="+- p0x8s p0a1dx 0"/>
              <a:gd name="p0y8s" fmla="*/ 315 mins 1"/>
              <a:gd name="p0y8" fmla="+- p0y8s p0a1dy 0"/>
              <a:gd name="p0x9s" fmla="*/ 149985 mins 1"/>
              <a:gd name="p0x9" fmla="+- p0x9s p0a2dx 0"/>
              <a:gd name="p0y9s" fmla="*/ 315 mins 1"/>
              <a:gd name="p0y9" fmla="+- p0y9s p0a2dy 0"/>
              <a:gd name="p0x10s" fmla="*/ 67150 mins 1"/>
              <a:gd name="p0x10" fmla="+- p0x10s p0a2dx 0"/>
              <a:gd name="p0y10s" fmla="*/ 315 mins 1"/>
              <a:gd name="p0y10" fmla="+- p0y10s p0a2dy 0"/>
              <a:gd name="p0x11s" fmla="*/ 0 mins 1"/>
              <a:gd name="p0x11" fmla="+- p0x11s p0a2dx 0"/>
              <a:gd name="p0y11s" fmla="*/ -66835 mins 1"/>
              <a:gd name="p0y11" fmla="+- p0y11s p0a2dy 0"/>
              <a:gd name="p0x12s" fmla="*/ 0 mins 1"/>
              <a:gd name="p0x12" fmla="+- p0x12s p0a2dx 0"/>
              <a:gd name="p0y12s" fmla="*/ -149670 mins 1"/>
              <a:gd name="p0y12" fmla="+- p0y12s p0a2dy 0"/>
              <a:gd name="p0x13s" fmla="*/ 0 mins 1"/>
              <a:gd name="p0x13" fmla="+- p0x13s p0a0dx 0"/>
              <a:gd name="p0y13s" fmla="*/ 149985 mins 1"/>
              <a:gd name="p0y13" fmla="+- p0y13s p0a0dy 0"/>
              <a:gd name="p0x14s" fmla="*/ 0 mins 1"/>
              <a:gd name="p0x14" fmla="+- p0x14s p0a0dx 0"/>
              <a:gd name="p0y14s" fmla="*/ 67150 mins 1"/>
              <a:gd name="p0y14" fmla="+- p0y14s p0a0dy 0"/>
              <a:gd name="p0x15s" fmla="*/ 67150 mins 1"/>
              <a:gd name="p0x15" fmla="+- p0x15s p0a0dx 0"/>
              <a:gd name="p0y15s" fmla="*/ 0 mins 1"/>
              <a:gd name="p0y15" fmla="+- p0y15s p0a0dy 0"/>
              <a:gd name="p0x16s" fmla="*/ 149985 mins 1"/>
              <a:gd name="p0x16" fmla="+- p0x16s p0a0dx 0"/>
              <a:gd name="p0y16s" fmla="*/ 0 mins 1"/>
              <a:gd name="p0y16" fmla="+- p0y16s p0a0dy 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custDataLst>
              <p:tags r:id="rId15"/>
            </p:custDataLst>
          </p:nvPr>
        </p:nvSpPr>
        <p:spPr>
          <a:xfrm>
            <a:off x="971550" y="2668781"/>
            <a:ext cx="5672433" cy="200025"/>
          </a:xfrm>
          <a:prstGeom prst="rect">
            <a:avLst/>
          </a:prstGeom>
          <a:noFill/>
        </p:spPr>
        <p:txBody>
          <a:bodyPr wrap="square" lIns="0" tIns="0" rIns="0" bIns="0" rtlCol="0" anchor="t">
            <a:noAutofit/>
          </a:bodyPr>
          <a:p>
            <a:pPr algn="l"/>
            <a:r>
              <a:rPr sz="1200">
                <a:solidFill>
                  <a:srgbClr val="3D5A78"/>
                </a:solidFill>
                <a:cs typeface="+mn-lt"/>
              </a:rPr>
              <a:t>特殊困难老人适老化改造：补贴可达</a:t>
            </a:r>
            <a:r>
              <a:rPr sz="1200" b="1">
                <a:solidFill>
                  <a:schemeClr val="tx2"/>
                </a:solidFill>
                <a:cs typeface="+mn-lt"/>
              </a:rPr>
              <a:t>70%—90%</a:t>
            </a:r>
            <a:r>
              <a:rPr sz="1200">
                <a:solidFill>
                  <a:srgbClr val="3D5A78"/>
                </a:solidFill>
                <a:cs typeface="+mn-lt"/>
              </a:rPr>
              <a:t>，智能设备最高补贴</a:t>
            </a:r>
            <a:r>
              <a:rPr lang="en-US" sz="1200" b="1">
                <a:solidFill>
                  <a:schemeClr val="tx2"/>
                </a:solidFill>
                <a:cs typeface="+mn-lt"/>
              </a:rPr>
              <a:t>8000</a:t>
            </a:r>
            <a:r>
              <a:rPr lang="zh-CN" altLang="en-US" sz="1200" b="1">
                <a:solidFill>
                  <a:schemeClr val="tx2"/>
                </a:solidFill>
                <a:cs typeface="+mn-lt"/>
              </a:rPr>
              <a:t>元</a:t>
            </a:r>
            <a:r>
              <a:rPr lang="en-US" altLang="zh-CN" sz="1200" b="1">
                <a:solidFill>
                  <a:schemeClr val="tx2"/>
                </a:solidFill>
                <a:cs typeface="+mn-lt"/>
              </a:rPr>
              <a:t>/</a:t>
            </a:r>
            <a:r>
              <a:rPr lang="zh-CN" altLang="en-US" sz="1200" b="1">
                <a:solidFill>
                  <a:schemeClr val="tx2"/>
                </a:solidFill>
                <a:cs typeface="+mn-lt"/>
              </a:rPr>
              <a:t>户</a:t>
            </a:r>
            <a:endParaRPr lang="zh-CN" altLang="en-US" sz="1200" b="1">
              <a:solidFill>
                <a:schemeClr val="tx2"/>
              </a:solidFill>
              <a:cs typeface="+mn-lt"/>
            </a:endParaRPr>
          </a:p>
        </p:txBody>
      </p:sp>
      <p:sp>
        <p:nvSpPr>
          <p:cNvPr id="18" name="任意多边形 17"/>
          <p:cNvSpPr/>
          <p:nvPr>
            <p:custDataLst>
              <p:tags r:id="rId16"/>
            </p:custDataLst>
          </p:nvPr>
        </p:nvSpPr>
        <p:spPr>
          <a:xfrm>
            <a:off x="6619875" y="2587625"/>
            <a:ext cx="3413760" cy="361950"/>
          </a:xfrm>
          <a:custGeom>
            <a:avLst/>
            <a:gdLst>
              <a:gd name="sw" fmla="*/ 1 w 5375"/>
              <a:gd name="sh" fmla="*/ 1 h 570"/>
              <a:gd name="mins" fmla="min sw sh"/>
              <a:gd name="dsw" fmla="+- 0 sw mins"/>
              <a:gd name="dsh" fmla="+- 0 sh mins"/>
              <a:gd name="p0x0" fmla="*/ 120 w 5375"/>
              <a:gd name="p0y0" fmla="*/ 0 h 570"/>
              <a:gd name="p0x1" fmla="*/ 5255 w 5375"/>
              <a:gd name="p0y1" fmla="*/ 0 h 570"/>
              <a:gd name="p0x2" fmla="*/ 5322 w 5375"/>
              <a:gd name="p0y2" fmla="*/ 0 h 570"/>
              <a:gd name="p0x3" fmla="*/ 5375 w 5375"/>
              <a:gd name="p0y3" fmla="*/ 53 h 570"/>
              <a:gd name="p0x4" fmla="*/ 5375 w 5375"/>
              <a:gd name="p0y4" fmla="*/ 120 h 570"/>
              <a:gd name="p0x5" fmla="*/ 5375 w 5375"/>
              <a:gd name="p0y5" fmla="*/ 450 h 570"/>
              <a:gd name="p0x6" fmla="*/ 5375 w 5375"/>
              <a:gd name="p0y6" fmla="*/ 516 h 570"/>
              <a:gd name="p0x7" fmla="*/ 5322 w 5375"/>
              <a:gd name="p0y7" fmla="*/ 570 h 570"/>
              <a:gd name="p0x8" fmla="*/ 5255 w 5375"/>
              <a:gd name="p0y8" fmla="*/ 570 h 570"/>
              <a:gd name="p0x9" fmla="*/ 120 w 5375"/>
              <a:gd name="p0y9" fmla="*/ 570 h 570"/>
              <a:gd name="p0x10" fmla="*/ 53 w 5375"/>
              <a:gd name="p0y10" fmla="*/ 570 h 570"/>
              <a:gd name="p0x11" fmla="*/ 0 w 5375"/>
              <a:gd name="p0y11" fmla="*/ 516 h 570"/>
              <a:gd name="p0x12" fmla="*/ 0 w 5375"/>
              <a:gd name="p0y12" fmla="*/ 450 h 570"/>
              <a:gd name="p0x13" fmla="*/ 0 w 5375"/>
              <a:gd name="p0y13" fmla="*/ 120 h 570"/>
              <a:gd name="p0x14" fmla="*/ 0 w 5375"/>
              <a:gd name="p0y14" fmla="*/ 53 h 570"/>
              <a:gd name="p0x15" fmla="*/ 53 w 5375"/>
              <a:gd name="p0y15" fmla="*/ 0 h 570"/>
              <a:gd name="p0x16" fmla="*/ 120 w 5375"/>
              <a:gd name="p0y16" fmla="*/ 0 h 57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7"/>
            </p:custDataLst>
          </p:nvPr>
        </p:nvSpPr>
        <p:spPr>
          <a:xfrm>
            <a:off x="6776720" y="2668270"/>
            <a:ext cx="0" cy="200025"/>
          </a:xfrm>
          <a:custGeom>
            <a:avLst/>
            <a:gdLst>
              <a:gd name="sw" fmla="*/ 1 w 299970"/>
              <a:gd name="sh" fmla="*/ 1 h 299655"/>
              <a:gd name="mins" fmla="min sw sh"/>
              <a:gd name="dsw" fmla="+- 0 sw mins"/>
              <a:gd name="dsh" fmla="+- 0 sh mins"/>
              <a:gd name="p0a2dx" fmla="*/ dsw 160657 1"/>
              <a:gd name="p0a2dy" fmla="*/ dsh -145467 1"/>
              <a:gd name="p0a0dx" fmla="*/ dsw -139312 1"/>
              <a:gd name="p0a0dy" fmla="*/ dsh 154187 1"/>
              <a:gd name="p0a1dx" fmla="*/ dsw -139312 1"/>
              <a:gd name="p0a1dy" fmla="*/ dsh -145467 1"/>
              <a:gd name="p0x0s" fmla="*/ 149985 mins 1"/>
              <a:gd name="p0x0" fmla="+- p0x0s p0a2dx 0"/>
              <a:gd name="p0y0s" fmla="*/ 0 mins 1"/>
              <a:gd name="p0y0" fmla="+- p0y0s p0a2dy 0"/>
              <a:gd name="p0x1s" fmla="*/ -149985 mins 1"/>
              <a:gd name="p0x1" fmla="+- p0x1s p0a1dx 0"/>
              <a:gd name="p0y1s" fmla="*/ 0 mins 1"/>
              <a:gd name="p0y1" fmla="+- p0y1s p0a1dy 0"/>
              <a:gd name="p0x2s" fmla="*/ -67150 mins 1"/>
              <a:gd name="p0x2" fmla="+- p0x2s p0a1dx 0"/>
              <a:gd name="p0y2s" fmla="*/ 0 mins 1"/>
              <a:gd name="p0y2" fmla="+- p0y2s p0a1dy 0"/>
              <a:gd name="p0x3s" fmla="*/ 0 mins 1"/>
              <a:gd name="p0x3" fmla="+- p0x3s p0a1dx 0"/>
              <a:gd name="p0y3s" fmla="*/ 67150 mins 1"/>
              <a:gd name="p0y3" fmla="+- p0y3s p0a1dy 0"/>
              <a:gd name="p0x4s" fmla="*/ 0 mins 1"/>
              <a:gd name="p0x4" fmla="+- p0x4s p0a1dx 0"/>
              <a:gd name="p0y4s" fmla="*/ 149985 mins 1"/>
              <a:gd name="p0y4" fmla="+- p0y4s p0a1dy 0"/>
              <a:gd name="p0x5s" fmla="*/ 0 mins 1"/>
              <a:gd name="p0x5" fmla="+- p0x5s p0a1dx 0"/>
              <a:gd name="p0y5s" fmla="*/ -149670 mins 1"/>
              <a:gd name="p0y5" fmla="+- p0y5s p0a1dy 0"/>
              <a:gd name="p0x6s" fmla="*/ 0 mins 1"/>
              <a:gd name="p0x6" fmla="+- p0x6s p0a1dx 0"/>
              <a:gd name="p0y6s" fmla="*/ -66835 mins 1"/>
              <a:gd name="p0y6" fmla="+- p0y6s p0a1dy 0"/>
              <a:gd name="p0x7s" fmla="*/ -67150 mins 1"/>
              <a:gd name="p0x7" fmla="+- p0x7s p0a1dx 0"/>
              <a:gd name="p0y7s" fmla="*/ 315 mins 1"/>
              <a:gd name="p0y7" fmla="+- p0y7s p0a1dy 0"/>
              <a:gd name="p0x8s" fmla="*/ -149985 mins 1"/>
              <a:gd name="p0x8" fmla="+- p0x8s p0a1dx 0"/>
              <a:gd name="p0y8s" fmla="*/ 315 mins 1"/>
              <a:gd name="p0y8" fmla="+- p0y8s p0a1dy 0"/>
              <a:gd name="p0x9s" fmla="*/ 149985 mins 1"/>
              <a:gd name="p0x9" fmla="+- p0x9s p0a2dx 0"/>
              <a:gd name="p0y9s" fmla="*/ 315 mins 1"/>
              <a:gd name="p0y9" fmla="+- p0y9s p0a2dy 0"/>
              <a:gd name="p0x10s" fmla="*/ 67150 mins 1"/>
              <a:gd name="p0x10" fmla="+- p0x10s p0a2dx 0"/>
              <a:gd name="p0y10s" fmla="*/ 315 mins 1"/>
              <a:gd name="p0y10" fmla="+- p0y10s p0a2dy 0"/>
              <a:gd name="p0x11s" fmla="*/ 0 mins 1"/>
              <a:gd name="p0x11" fmla="+- p0x11s p0a2dx 0"/>
              <a:gd name="p0y11s" fmla="*/ -66835 mins 1"/>
              <a:gd name="p0y11" fmla="+- p0y11s p0a2dy 0"/>
              <a:gd name="p0x12s" fmla="*/ 0 mins 1"/>
              <a:gd name="p0x12" fmla="+- p0x12s p0a2dx 0"/>
              <a:gd name="p0y12s" fmla="*/ -149670 mins 1"/>
              <a:gd name="p0y12" fmla="+- p0y12s p0a2dy 0"/>
              <a:gd name="p0x13s" fmla="*/ 0 mins 1"/>
              <a:gd name="p0x13" fmla="+- p0x13s p0a0dx 0"/>
              <a:gd name="p0y13s" fmla="*/ 149985 mins 1"/>
              <a:gd name="p0y13" fmla="+- p0y13s p0a0dy 0"/>
              <a:gd name="p0x14s" fmla="*/ 0 mins 1"/>
              <a:gd name="p0x14" fmla="+- p0x14s p0a0dx 0"/>
              <a:gd name="p0y14s" fmla="*/ 67150 mins 1"/>
              <a:gd name="p0y14" fmla="+- p0y14s p0a0dy 0"/>
              <a:gd name="p0x15s" fmla="*/ 67150 mins 1"/>
              <a:gd name="p0x15" fmla="+- p0x15s p0a0dx 0"/>
              <a:gd name="p0y15s" fmla="*/ 0 mins 1"/>
              <a:gd name="p0y15" fmla="+- p0y15s p0a0dy 0"/>
              <a:gd name="p0x16s" fmla="*/ 149985 mins 1"/>
              <a:gd name="p0x16" fmla="+- p0x16s p0a0dx 0"/>
              <a:gd name="p0y16s" fmla="*/ 0 mins 1"/>
              <a:gd name="p0y16" fmla="+- p0y16s p0a0dy 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8"/>
            </p:custDataLst>
          </p:nvPr>
        </p:nvSpPr>
        <p:spPr>
          <a:xfrm>
            <a:off x="6777333" y="2668781"/>
            <a:ext cx="3404149" cy="200025"/>
          </a:xfrm>
          <a:prstGeom prst="rect">
            <a:avLst/>
          </a:prstGeom>
          <a:noFill/>
        </p:spPr>
        <p:txBody>
          <a:bodyPr wrap="square" lIns="0" tIns="0" rIns="0" bIns="0" rtlCol="0" anchor="t">
            <a:noAutofit/>
          </a:bodyPr>
          <a:p>
            <a:pPr algn="l"/>
            <a:r>
              <a:rPr sz="1200">
                <a:solidFill>
                  <a:srgbClr val="3D5A78"/>
                </a:solidFill>
                <a:cs typeface="+mn-lt"/>
              </a:rPr>
              <a:t>智慧家庭养老床位：设备安装补贴</a:t>
            </a:r>
            <a:r>
              <a:rPr sz="1200" b="1">
                <a:solidFill>
                  <a:schemeClr val="tx2"/>
                </a:solidFill>
                <a:cs typeface="+mn-lt"/>
              </a:rPr>
              <a:t>50%—80%</a:t>
            </a:r>
            <a:endParaRPr sz="1200" b="1">
              <a:solidFill>
                <a:schemeClr val="tx2"/>
              </a:solidFill>
              <a:cs typeface="+mn-lt"/>
            </a:endParaRPr>
          </a:p>
        </p:txBody>
      </p:sp>
      <p:sp>
        <p:nvSpPr>
          <p:cNvPr id="21" name="任意多边形 20"/>
          <p:cNvSpPr/>
          <p:nvPr>
            <p:custDataLst>
              <p:tags r:id="rId19"/>
            </p:custDataLst>
          </p:nvPr>
        </p:nvSpPr>
        <p:spPr>
          <a:xfrm>
            <a:off x="814070" y="3595370"/>
            <a:ext cx="2600325" cy="361950"/>
          </a:xfrm>
          <a:custGeom>
            <a:avLst/>
            <a:gdLst>
              <a:gd name="sw" fmla="*/ 1 w 4095"/>
              <a:gd name="sh" fmla="*/ 1 h 570"/>
              <a:gd name="mins" fmla="min sw sh"/>
              <a:gd name="dsw" fmla="+- 0 sw mins"/>
              <a:gd name="dsh" fmla="+- 0 sh mins"/>
              <a:gd name="p0x0" fmla="*/ 120 w 4095"/>
              <a:gd name="p0y0" fmla="*/ 0 h 570"/>
              <a:gd name="p0x1" fmla="*/ 3975 w 4095"/>
              <a:gd name="p0y1" fmla="*/ 0 h 570"/>
              <a:gd name="p0x2" fmla="*/ 4041 w 4095"/>
              <a:gd name="p0y2" fmla="*/ 0 h 570"/>
              <a:gd name="p0x3" fmla="*/ 4095 w 4095"/>
              <a:gd name="p0y3" fmla="*/ 53 h 570"/>
              <a:gd name="p0x4" fmla="*/ 4095 w 4095"/>
              <a:gd name="p0y4" fmla="*/ 120 h 570"/>
              <a:gd name="p0x5" fmla="*/ 4095 w 4095"/>
              <a:gd name="p0y5" fmla="*/ 450 h 570"/>
              <a:gd name="p0x6" fmla="*/ 4095 w 4095"/>
              <a:gd name="p0y6" fmla="*/ 516 h 570"/>
              <a:gd name="p0x7" fmla="*/ 4041 w 4095"/>
              <a:gd name="p0y7" fmla="*/ 570 h 570"/>
              <a:gd name="p0x8" fmla="*/ 3975 w 4095"/>
              <a:gd name="p0y8" fmla="*/ 570 h 570"/>
              <a:gd name="p0x9" fmla="*/ 120 w 4095"/>
              <a:gd name="p0y9" fmla="*/ 570 h 570"/>
              <a:gd name="p0x10" fmla="*/ 53 w 4095"/>
              <a:gd name="p0y10" fmla="*/ 570 h 570"/>
              <a:gd name="p0x11" fmla="*/ 0 w 4095"/>
              <a:gd name="p0y11" fmla="*/ 516 h 570"/>
              <a:gd name="p0x12" fmla="*/ 0 w 4095"/>
              <a:gd name="p0y12" fmla="*/ 450 h 570"/>
              <a:gd name="p0x13" fmla="*/ 0 w 4095"/>
              <a:gd name="p0y13" fmla="*/ 120 h 570"/>
              <a:gd name="p0x14" fmla="*/ 0 w 4095"/>
              <a:gd name="p0y14" fmla="*/ 53 h 570"/>
              <a:gd name="p0x15" fmla="*/ 53 w 4095"/>
              <a:gd name="p0y15" fmla="*/ 0 h 570"/>
              <a:gd name="p0x16" fmla="*/ 120 w 4095"/>
              <a:gd name="p0y16" fmla="*/ 0 h 57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任意多边形 21"/>
          <p:cNvSpPr/>
          <p:nvPr>
            <p:custDataLst>
              <p:tags r:id="rId20"/>
            </p:custDataLst>
          </p:nvPr>
        </p:nvSpPr>
        <p:spPr>
          <a:xfrm>
            <a:off x="971550" y="3676015"/>
            <a:ext cx="0" cy="200025"/>
          </a:xfrm>
          <a:custGeom>
            <a:avLst/>
            <a:gdLst>
              <a:gd name="sw" fmla="*/ 1 w 299970"/>
              <a:gd name="sh" fmla="*/ 1 h 299655"/>
              <a:gd name="mins" fmla="min sw sh"/>
              <a:gd name="dsw" fmla="+- 0 sw mins"/>
              <a:gd name="dsh" fmla="+- 0 sh mins"/>
              <a:gd name="p0a2dx" fmla="*/ dsw 151515 1"/>
              <a:gd name="p0a2dy" fmla="*/ dsh -143880 1"/>
              <a:gd name="p0a0dx" fmla="*/ dsw -148455 1"/>
              <a:gd name="p0a0dy" fmla="*/ dsh 155774 1"/>
              <a:gd name="p0a1dx" fmla="*/ dsw -148455 1"/>
              <a:gd name="p0a1dy" fmla="*/ dsh -143880 1"/>
              <a:gd name="p0x0s" fmla="*/ 149985 mins 1"/>
              <a:gd name="p0x0" fmla="+- p0x0s p0a2dx 0"/>
              <a:gd name="p0y0s" fmla="*/ 0 mins 1"/>
              <a:gd name="p0y0" fmla="+- p0y0s p0a2dy 0"/>
              <a:gd name="p0x1s" fmla="*/ -149985 mins 1"/>
              <a:gd name="p0x1" fmla="+- p0x1s p0a1dx 0"/>
              <a:gd name="p0y1s" fmla="*/ 0 mins 1"/>
              <a:gd name="p0y1" fmla="+- p0y1s p0a1dy 0"/>
              <a:gd name="p0x2s" fmla="*/ -67150 mins 1"/>
              <a:gd name="p0x2" fmla="+- p0x2s p0a1dx 0"/>
              <a:gd name="p0y2s" fmla="*/ 0 mins 1"/>
              <a:gd name="p0y2" fmla="+- p0y2s p0a1dy 0"/>
              <a:gd name="p0x3s" fmla="*/ 0 mins 1"/>
              <a:gd name="p0x3" fmla="+- p0x3s p0a1dx 0"/>
              <a:gd name="p0y3s" fmla="*/ 67150 mins 1"/>
              <a:gd name="p0y3" fmla="+- p0y3s p0a1dy 0"/>
              <a:gd name="p0x4s" fmla="*/ 0 mins 1"/>
              <a:gd name="p0x4" fmla="+- p0x4s p0a1dx 0"/>
              <a:gd name="p0y4s" fmla="*/ 149985 mins 1"/>
              <a:gd name="p0y4" fmla="+- p0y4s p0a1dy 0"/>
              <a:gd name="p0x5s" fmla="*/ 0 mins 1"/>
              <a:gd name="p0x5" fmla="+- p0x5s p0a1dx 0"/>
              <a:gd name="p0y5s" fmla="*/ -149670 mins 1"/>
              <a:gd name="p0y5" fmla="+- p0y5s p0a1dy 0"/>
              <a:gd name="p0x6s" fmla="*/ 0 mins 1"/>
              <a:gd name="p0x6" fmla="+- p0x6s p0a1dx 0"/>
              <a:gd name="p0y6s" fmla="*/ -66835 mins 1"/>
              <a:gd name="p0y6" fmla="+- p0y6s p0a1dy 0"/>
              <a:gd name="p0x7s" fmla="*/ -67150 mins 1"/>
              <a:gd name="p0x7" fmla="+- p0x7s p0a1dx 0"/>
              <a:gd name="p0y7s" fmla="*/ 315 mins 1"/>
              <a:gd name="p0y7" fmla="+- p0y7s p0a1dy 0"/>
              <a:gd name="p0x8s" fmla="*/ -149985 mins 1"/>
              <a:gd name="p0x8" fmla="+- p0x8s p0a1dx 0"/>
              <a:gd name="p0y8s" fmla="*/ 315 mins 1"/>
              <a:gd name="p0y8" fmla="+- p0y8s p0a1dy 0"/>
              <a:gd name="p0x9s" fmla="*/ 149985 mins 1"/>
              <a:gd name="p0x9" fmla="+- p0x9s p0a2dx 0"/>
              <a:gd name="p0y9s" fmla="*/ 315 mins 1"/>
              <a:gd name="p0y9" fmla="+- p0y9s p0a2dy 0"/>
              <a:gd name="p0x10s" fmla="*/ 67150 mins 1"/>
              <a:gd name="p0x10" fmla="+- p0x10s p0a2dx 0"/>
              <a:gd name="p0y10s" fmla="*/ 315 mins 1"/>
              <a:gd name="p0y10" fmla="+- p0y10s p0a2dy 0"/>
              <a:gd name="p0x11s" fmla="*/ 0 mins 1"/>
              <a:gd name="p0x11" fmla="+- p0x11s p0a2dx 0"/>
              <a:gd name="p0y11s" fmla="*/ -66835 mins 1"/>
              <a:gd name="p0y11" fmla="+- p0y11s p0a2dy 0"/>
              <a:gd name="p0x12s" fmla="*/ 0 mins 1"/>
              <a:gd name="p0x12" fmla="+- p0x12s p0a2dx 0"/>
              <a:gd name="p0y12s" fmla="*/ -149670 mins 1"/>
              <a:gd name="p0y12" fmla="+- p0y12s p0a2dy 0"/>
              <a:gd name="p0x13s" fmla="*/ 0 mins 1"/>
              <a:gd name="p0x13" fmla="+- p0x13s p0a0dx 0"/>
              <a:gd name="p0y13s" fmla="*/ 149985 mins 1"/>
              <a:gd name="p0y13" fmla="+- p0y13s p0a0dy 0"/>
              <a:gd name="p0x14s" fmla="*/ 0 mins 1"/>
              <a:gd name="p0x14" fmla="+- p0x14s p0a0dx 0"/>
              <a:gd name="p0y14s" fmla="*/ 67150 mins 1"/>
              <a:gd name="p0y14" fmla="+- p0y14s p0a0dy 0"/>
              <a:gd name="p0x15s" fmla="*/ 67150 mins 1"/>
              <a:gd name="p0x15" fmla="+- p0x15s p0a0dx 0"/>
              <a:gd name="p0y15s" fmla="*/ 0 mins 1"/>
              <a:gd name="p0y15" fmla="+- p0y15s p0a0dy 0"/>
              <a:gd name="p0x16s" fmla="*/ 149985 mins 1"/>
              <a:gd name="p0x16" fmla="+- p0x16s p0a0dx 0"/>
              <a:gd name="p0y16s" fmla="*/ 0 mins 1"/>
              <a:gd name="p0y16" fmla="+- p0y16s p0a0dy 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custDataLst>
              <p:tags r:id="rId21"/>
            </p:custDataLst>
          </p:nvPr>
        </p:nvSpPr>
        <p:spPr>
          <a:xfrm>
            <a:off x="971550" y="3676498"/>
            <a:ext cx="2438476" cy="200025"/>
          </a:xfrm>
          <a:prstGeom prst="rect">
            <a:avLst/>
          </a:prstGeom>
          <a:noFill/>
        </p:spPr>
        <p:txBody>
          <a:bodyPr wrap="square" lIns="0" tIns="0" rIns="0" bIns="0" rtlCol="0" anchor="t">
            <a:noAutofit/>
          </a:bodyPr>
          <a:p>
            <a:pPr algn="l"/>
            <a:r>
              <a:rPr sz="1200">
                <a:solidFill>
                  <a:srgbClr val="3D5A78"/>
                </a:solidFill>
                <a:cs typeface="+mn-lt"/>
              </a:rPr>
              <a:t>失能老人：可申领养老服务电子券</a:t>
            </a:r>
            <a:endParaRPr sz="1200">
              <a:solidFill>
                <a:srgbClr val="3D5A78"/>
              </a:solidFill>
              <a:cs typeface="+mn-lt"/>
            </a:endParaRPr>
          </a:p>
        </p:txBody>
      </p:sp>
      <p:sp>
        <p:nvSpPr>
          <p:cNvPr id="24" name="任意多边形 23"/>
          <p:cNvSpPr/>
          <p:nvPr>
            <p:custDataLst>
              <p:tags r:id="rId22"/>
            </p:custDataLst>
          </p:nvPr>
        </p:nvSpPr>
        <p:spPr>
          <a:xfrm>
            <a:off x="3538220" y="3595370"/>
            <a:ext cx="4733925" cy="361950"/>
          </a:xfrm>
          <a:custGeom>
            <a:avLst/>
            <a:gdLst>
              <a:gd name="sw" fmla="*/ 1 w 7455"/>
              <a:gd name="sh" fmla="*/ 1 h 570"/>
              <a:gd name="mins" fmla="min sw sh"/>
              <a:gd name="dsw" fmla="+- 0 sw mins"/>
              <a:gd name="dsh" fmla="+- 0 sh mins"/>
              <a:gd name="p0x0" fmla="*/ 120 w 7455"/>
              <a:gd name="p0y0" fmla="*/ 0 h 570"/>
              <a:gd name="p0x1" fmla="*/ 7335 w 7455"/>
              <a:gd name="p0y1" fmla="*/ 0 h 570"/>
              <a:gd name="p0x2" fmla="*/ 7401 w 7455"/>
              <a:gd name="p0y2" fmla="*/ 0 h 570"/>
              <a:gd name="p0x3" fmla="*/ 7455 w 7455"/>
              <a:gd name="p0y3" fmla="*/ 53 h 570"/>
              <a:gd name="p0x4" fmla="*/ 7455 w 7455"/>
              <a:gd name="p0y4" fmla="*/ 120 h 570"/>
              <a:gd name="p0x5" fmla="*/ 7455 w 7455"/>
              <a:gd name="p0y5" fmla="*/ 450 h 570"/>
              <a:gd name="p0x6" fmla="*/ 7455 w 7455"/>
              <a:gd name="p0y6" fmla="*/ 516 h 570"/>
              <a:gd name="p0x7" fmla="*/ 7401 w 7455"/>
              <a:gd name="p0y7" fmla="*/ 570 h 570"/>
              <a:gd name="p0x8" fmla="*/ 7335 w 7455"/>
              <a:gd name="p0y8" fmla="*/ 570 h 570"/>
              <a:gd name="p0x9" fmla="*/ 120 w 7455"/>
              <a:gd name="p0y9" fmla="*/ 570 h 570"/>
              <a:gd name="p0x10" fmla="*/ 53 w 7455"/>
              <a:gd name="p0y10" fmla="*/ 570 h 570"/>
              <a:gd name="p0x11" fmla="*/ 0 w 7455"/>
              <a:gd name="p0y11" fmla="*/ 516 h 570"/>
              <a:gd name="p0x12" fmla="*/ 0 w 7455"/>
              <a:gd name="p0y12" fmla="*/ 450 h 570"/>
              <a:gd name="p0x13" fmla="*/ 0 w 7455"/>
              <a:gd name="p0y13" fmla="*/ 120 h 570"/>
              <a:gd name="p0x14" fmla="*/ 0 w 7455"/>
              <a:gd name="p0y14" fmla="*/ 53 h 570"/>
              <a:gd name="p0x15" fmla="*/ 53 w 7455"/>
              <a:gd name="p0y15" fmla="*/ 0 h 570"/>
              <a:gd name="p0x16" fmla="*/ 120 w 7455"/>
              <a:gd name="p0y16" fmla="*/ 0 h 57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任意多边形 24"/>
          <p:cNvSpPr/>
          <p:nvPr>
            <p:custDataLst>
              <p:tags r:id="rId23"/>
            </p:custDataLst>
          </p:nvPr>
        </p:nvSpPr>
        <p:spPr>
          <a:xfrm>
            <a:off x="3695700" y="3676015"/>
            <a:ext cx="0" cy="200025"/>
          </a:xfrm>
          <a:custGeom>
            <a:avLst/>
            <a:gdLst>
              <a:gd name="sw" fmla="*/ 1 w 299970"/>
              <a:gd name="sh" fmla="*/ 1 h 299655"/>
              <a:gd name="mins" fmla="min sw sh"/>
              <a:gd name="dsw" fmla="+- 0 sw mins"/>
              <a:gd name="dsh" fmla="+- 0 sh mins"/>
              <a:gd name="p0a2dx" fmla="*/ dsw 155805 1"/>
              <a:gd name="p0a2dy" fmla="*/ dsh -143880 1"/>
              <a:gd name="p0a0dx" fmla="*/ dsw -144164 1"/>
              <a:gd name="p0a0dy" fmla="*/ dsh 155774 1"/>
              <a:gd name="p0a1dx" fmla="*/ dsw -144164 1"/>
              <a:gd name="p0a1dy" fmla="*/ dsh -143880 1"/>
              <a:gd name="p0x0s" fmla="*/ 149985 mins 1"/>
              <a:gd name="p0x0" fmla="+- p0x0s p0a2dx 0"/>
              <a:gd name="p0y0s" fmla="*/ 0 mins 1"/>
              <a:gd name="p0y0" fmla="+- p0y0s p0a2dy 0"/>
              <a:gd name="p0x1s" fmla="*/ -149985 mins 1"/>
              <a:gd name="p0x1" fmla="+- p0x1s p0a1dx 0"/>
              <a:gd name="p0y1s" fmla="*/ 0 mins 1"/>
              <a:gd name="p0y1" fmla="+- p0y1s p0a1dy 0"/>
              <a:gd name="p0x2s" fmla="*/ -67150 mins 1"/>
              <a:gd name="p0x2" fmla="+- p0x2s p0a1dx 0"/>
              <a:gd name="p0y2s" fmla="*/ 0 mins 1"/>
              <a:gd name="p0y2" fmla="+- p0y2s p0a1dy 0"/>
              <a:gd name="p0x3s" fmla="*/ 0 mins 1"/>
              <a:gd name="p0x3" fmla="+- p0x3s p0a1dx 0"/>
              <a:gd name="p0y3s" fmla="*/ 67150 mins 1"/>
              <a:gd name="p0y3" fmla="+- p0y3s p0a1dy 0"/>
              <a:gd name="p0x4s" fmla="*/ 0 mins 1"/>
              <a:gd name="p0x4" fmla="+- p0x4s p0a1dx 0"/>
              <a:gd name="p0y4s" fmla="*/ 149985 mins 1"/>
              <a:gd name="p0y4" fmla="+- p0y4s p0a1dy 0"/>
              <a:gd name="p0x5s" fmla="*/ 0 mins 1"/>
              <a:gd name="p0x5" fmla="+- p0x5s p0a1dx 0"/>
              <a:gd name="p0y5s" fmla="*/ -149670 mins 1"/>
              <a:gd name="p0y5" fmla="+- p0y5s p0a1dy 0"/>
              <a:gd name="p0x6s" fmla="*/ 0 mins 1"/>
              <a:gd name="p0x6" fmla="+- p0x6s p0a1dx 0"/>
              <a:gd name="p0y6s" fmla="*/ -66835 mins 1"/>
              <a:gd name="p0y6" fmla="+- p0y6s p0a1dy 0"/>
              <a:gd name="p0x7s" fmla="*/ -67150 mins 1"/>
              <a:gd name="p0x7" fmla="+- p0x7s p0a1dx 0"/>
              <a:gd name="p0y7s" fmla="*/ 315 mins 1"/>
              <a:gd name="p0y7" fmla="+- p0y7s p0a1dy 0"/>
              <a:gd name="p0x8s" fmla="*/ -149985 mins 1"/>
              <a:gd name="p0x8" fmla="+- p0x8s p0a1dx 0"/>
              <a:gd name="p0y8s" fmla="*/ 315 mins 1"/>
              <a:gd name="p0y8" fmla="+- p0y8s p0a1dy 0"/>
              <a:gd name="p0x9s" fmla="*/ 149985 mins 1"/>
              <a:gd name="p0x9" fmla="+- p0x9s p0a2dx 0"/>
              <a:gd name="p0y9s" fmla="*/ 315 mins 1"/>
              <a:gd name="p0y9" fmla="+- p0y9s p0a2dy 0"/>
              <a:gd name="p0x10s" fmla="*/ 67150 mins 1"/>
              <a:gd name="p0x10" fmla="+- p0x10s p0a2dx 0"/>
              <a:gd name="p0y10s" fmla="*/ 315 mins 1"/>
              <a:gd name="p0y10" fmla="+- p0y10s p0a2dy 0"/>
              <a:gd name="p0x11s" fmla="*/ 0 mins 1"/>
              <a:gd name="p0x11" fmla="+- p0x11s p0a2dx 0"/>
              <a:gd name="p0y11s" fmla="*/ -66835 mins 1"/>
              <a:gd name="p0y11" fmla="+- p0y11s p0a2dy 0"/>
              <a:gd name="p0x12s" fmla="*/ 0 mins 1"/>
              <a:gd name="p0x12" fmla="+- p0x12s p0a2dx 0"/>
              <a:gd name="p0y12s" fmla="*/ -149670 mins 1"/>
              <a:gd name="p0y12" fmla="+- p0y12s p0a2dy 0"/>
              <a:gd name="p0x13s" fmla="*/ 0 mins 1"/>
              <a:gd name="p0x13" fmla="+- p0x13s p0a0dx 0"/>
              <a:gd name="p0y13s" fmla="*/ 149985 mins 1"/>
              <a:gd name="p0y13" fmla="+- p0y13s p0a0dy 0"/>
              <a:gd name="p0x14s" fmla="*/ 0 mins 1"/>
              <a:gd name="p0x14" fmla="+- p0x14s p0a0dx 0"/>
              <a:gd name="p0y14s" fmla="*/ 67150 mins 1"/>
              <a:gd name="p0y14" fmla="+- p0y14s p0a0dy 0"/>
              <a:gd name="p0x15s" fmla="*/ 67150 mins 1"/>
              <a:gd name="p0x15" fmla="+- p0x15s p0a0dx 0"/>
              <a:gd name="p0y15s" fmla="*/ 0 mins 1"/>
              <a:gd name="p0y15" fmla="+- p0y15s p0a0dy 0"/>
              <a:gd name="p0x16s" fmla="*/ 149985 mins 1"/>
              <a:gd name="p0x16" fmla="+- p0x16s p0a0dx 0"/>
              <a:gd name="p0y16s" fmla="*/ 0 mins 1"/>
              <a:gd name="p0y16" fmla="+- p0y16s p0a0dy 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4"/>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6" name="文本框 25"/>
          <p:cNvSpPr txBox="1"/>
          <p:nvPr>
            <p:custDataLst>
              <p:tags r:id="rId24"/>
            </p:custDataLst>
          </p:nvPr>
        </p:nvSpPr>
        <p:spPr>
          <a:xfrm>
            <a:off x="3695776" y="3676498"/>
            <a:ext cx="4724552" cy="200025"/>
          </a:xfrm>
          <a:prstGeom prst="rect">
            <a:avLst/>
          </a:prstGeom>
          <a:noFill/>
        </p:spPr>
        <p:txBody>
          <a:bodyPr wrap="square" lIns="0" tIns="0" rIns="0" bIns="0" rtlCol="0" anchor="t">
            <a:noAutofit/>
          </a:bodyPr>
          <a:p>
            <a:pPr algn="l"/>
            <a:r>
              <a:rPr sz="1200">
                <a:solidFill>
                  <a:srgbClr val="3D5A78"/>
                </a:solidFill>
                <a:cs typeface="+mn-lt"/>
              </a:rPr>
              <a:t>养老机器人、智能家居、康复设备研发：最高可获</a:t>
            </a:r>
            <a:r>
              <a:rPr sz="1200" b="1">
                <a:solidFill>
                  <a:schemeClr val="tx2"/>
                </a:solidFill>
                <a:cs typeface="+mn-lt"/>
              </a:rPr>
              <a:t>千万元专项资金</a:t>
            </a:r>
            <a:endParaRPr sz="1200" b="1">
              <a:solidFill>
                <a:schemeClr val="tx2"/>
              </a:solidFill>
              <a:cs typeface="+mn-lt"/>
            </a:endParaRPr>
          </a:p>
        </p:txBody>
      </p:sp>
      <p:sp>
        <p:nvSpPr>
          <p:cNvPr id="27" name="任意多边形 26"/>
          <p:cNvSpPr/>
          <p:nvPr>
            <p:custDataLst>
              <p:tags r:id="rId25"/>
            </p:custDataLst>
          </p:nvPr>
        </p:nvSpPr>
        <p:spPr>
          <a:xfrm>
            <a:off x="814070" y="4603115"/>
            <a:ext cx="6428740" cy="361950"/>
          </a:xfrm>
          <a:custGeom>
            <a:avLst/>
            <a:gdLst>
              <a:gd name="sw" fmla="*/ 1 w 10124"/>
              <a:gd name="sh" fmla="*/ 1 h 570"/>
              <a:gd name="mins" fmla="min sw sh"/>
              <a:gd name="dsw" fmla="+- 0 sw mins"/>
              <a:gd name="dsh" fmla="+- 0 sh mins"/>
              <a:gd name="p0x0" fmla="*/ 120 w 10124"/>
              <a:gd name="p0y0" fmla="*/ 0 h 570"/>
              <a:gd name="p0x1" fmla="*/ 10004 w 10124"/>
              <a:gd name="p0y1" fmla="*/ 0 h 570"/>
              <a:gd name="p0x2" fmla="*/ 10070 w 10124"/>
              <a:gd name="p0y2" fmla="*/ 0 h 570"/>
              <a:gd name="p0x3" fmla="*/ 10124 w 10124"/>
              <a:gd name="p0y3" fmla="*/ 53 h 570"/>
              <a:gd name="p0x4" fmla="*/ 10124 w 10124"/>
              <a:gd name="p0y4" fmla="*/ 120 h 570"/>
              <a:gd name="p0x5" fmla="*/ 10124 w 10124"/>
              <a:gd name="p0y5" fmla="*/ 450 h 570"/>
              <a:gd name="p0x6" fmla="*/ 10124 w 10124"/>
              <a:gd name="p0y6" fmla="*/ 516 h 570"/>
              <a:gd name="p0x7" fmla="*/ 10070 w 10124"/>
              <a:gd name="p0y7" fmla="*/ 570 h 570"/>
              <a:gd name="p0x8" fmla="*/ 10004 w 10124"/>
              <a:gd name="p0y8" fmla="*/ 570 h 570"/>
              <a:gd name="p0x9" fmla="*/ 120 w 10124"/>
              <a:gd name="p0y9" fmla="*/ 570 h 570"/>
              <a:gd name="p0x10" fmla="*/ 53 w 10124"/>
              <a:gd name="p0y10" fmla="*/ 570 h 570"/>
              <a:gd name="p0x11" fmla="*/ 0 w 10124"/>
              <a:gd name="p0y11" fmla="*/ 516 h 570"/>
              <a:gd name="p0x12" fmla="*/ 0 w 10124"/>
              <a:gd name="p0y12" fmla="*/ 450 h 570"/>
              <a:gd name="p0x13" fmla="*/ 0 w 10124"/>
              <a:gd name="p0y13" fmla="*/ 120 h 570"/>
              <a:gd name="p0x14" fmla="*/ 0 w 10124"/>
              <a:gd name="p0y14" fmla="*/ 53 h 570"/>
              <a:gd name="p0x15" fmla="*/ 53 w 10124"/>
              <a:gd name="p0y15" fmla="*/ 0 h 570"/>
              <a:gd name="p0x16" fmla="*/ 120 w 10124"/>
              <a:gd name="p0y16" fmla="*/ 0 h 57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27"/>
          <p:cNvSpPr/>
          <p:nvPr>
            <p:custDataLst>
              <p:tags r:id="rId26"/>
            </p:custDataLst>
          </p:nvPr>
        </p:nvSpPr>
        <p:spPr>
          <a:xfrm>
            <a:off x="971550" y="4683760"/>
            <a:ext cx="0" cy="200025"/>
          </a:xfrm>
          <a:custGeom>
            <a:avLst/>
            <a:gdLst>
              <a:gd name="sw" fmla="*/ 1 w 299970"/>
              <a:gd name="sh" fmla="*/ 1 h 299655"/>
              <a:gd name="mins" fmla="min sw sh"/>
              <a:gd name="dsw" fmla="+- 0 sw mins"/>
              <a:gd name="dsh" fmla="+- 0 sh mins"/>
              <a:gd name="p0a2dx" fmla="*/ dsw 151515 1"/>
              <a:gd name="p0a2dy" fmla="*/ dsh -142293 1"/>
              <a:gd name="p0a0dx" fmla="*/ dsw -148455 1"/>
              <a:gd name="p0a0dy" fmla="*/ dsh 157361 1"/>
              <a:gd name="p0a1dx" fmla="*/ dsw -148455 1"/>
              <a:gd name="p0a1dy" fmla="*/ dsh -142293 1"/>
              <a:gd name="p0x0s" fmla="*/ 149985 mins 1"/>
              <a:gd name="p0x0" fmla="+- p0x0s p0a2dx 0"/>
              <a:gd name="p0y0s" fmla="*/ 0 mins 1"/>
              <a:gd name="p0y0" fmla="+- p0y0s p0a2dy 0"/>
              <a:gd name="p0x1s" fmla="*/ -149985 mins 1"/>
              <a:gd name="p0x1" fmla="+- p0x1s p0a1dx 0"/>
              <a:gd name="p0y1s" fmla="*/ 0 mins 1"/>
              <a:gd name="p0y1" fmla="+- p0y1s p0a1dy 0"/>
              <a:gd name="p0x2s" fmla="*/ -67150 mins 1"/>
              <a:gd name="p0x2" fmla="+- p0x2s p0a1dx 0"/>
              <a:gd name="p0y2s" fmla="*/ 0 mins 1"/>
              <a:gd name="p0y2" fmla="+- p0y2s p0a1dy 0"/>
              <a:gd name="p0x3s" fmla="*/ 0 mins 1"/>
              <a:gd name="p0x3" fmla="+- p0x3s p0a1dx 0"/>
              <a:gd name="p0y3s" fmla="*/ 67150 mins 1"/>
              <a:gd name="p0y3" fmla="+- p0y3s p0a1dy 0"/>
              <a:gd name="p0x4s" fmla="*/ 0 mins 1"/>
              <a:gd name="p0x4" fmla="+- p0x4s p0a1dx 0"/>
              <a:gd name="p0y4s" fmla="*/ 149985 mins 1"/>
              <a:gd name="p0y4" fmla="+- p0y4s p0a1dy 0"/>
              <a:gd name="p0x5s" fmla="*/ 0 mins 1"/>
              <a:gd name="p0x5" fmla="+- p0x5s p0a1dx 0"/>
              <a:gd name="p0y5s" fmla="*/ -149670 mins 1"/>
              <a:gd name="p0y5" fmla="+- p0y5s p0a1dy 0"/>
              <a:gd name="p0x6s" fmla="*/ 0 mins 1"/>
              <a:gd name="p0x6" fmla="+- p0x6s p0a1dx 0"/>
              <a:gd name="p0y6s" fmla="*/ -66835 mins 1"/>
              <a:gd name="p0y6" fmla="+- p0y6s p0a1dy 0"/>
              <a:gd name="p0x7s" fmla="*/ -67150 mins 1"/>
              <a:gd name="p0x7" fmla="+- p0x7s p0a1dx 0"/>
              <a:gd name="p0y7s" fmla="*/ 315 mins 1"/>
              <a:gd name="p0y7" fmla="+- p0y7s p0a1dy 0"/>
              <a:gd name="p0x8s" fmla="*/ -149985 mins 1"/>
              <a:gd name="p0x8" fmla="+- p0x8s p0a1dx 0"/>
              <a:gd name="p0y8s" fmla="*/ 315 mins 1"/>
              <a:gd name="p0y8" fmla="+- p0y8s p0a1dy 0"/>
              <a:gd name="p0x9s" fmla="*/ 149985 mins 1"/>
              <a:gd name="p0x9" fmla="+- p0x9s p0a2dx 0"/>
              <a:gd name="p0y9s" fmla="*/ 315 mins 1"/>
              <a:gd name="p0y9" fmla="+- p0y9s p0a2dy 0"/>
              <a:gd name="p0x10s" fmla="*/ 67150 mins 1"/>
              <a:gd name="p0x10" fmla="+- p0x10s p0a2dx 0"/>
              <a:gd name="p0y10s" fmla="*/ 315 mins 1"/>
              <a:gd name="p0y10" fmla="+- p0y10s p0a2dy 0"/>
              <a:gd name="p0x11s" fmla="*/ 0 mins 1"/>
              <a:gd name="p0x11" fmla="+- p0x11s p0a2dx 0"/>
              <a:gd name="p0y11s" fmla="*/ -66835 mins 1"/>
              <a:gd name="p0y11" fmla="+- p0y11s p0a2dy 0"/>
              <a:gd name="p0x12s" fmla="*/ 0 mins 1"/>
              <a:gd name="p0x12" fmla="+- p0x12s p0a2dx 0"/>
              <a:gd name="p0y12s" fmla="*/ -149670 mins 1"/>
              <a:gd name="p0y12" fmla="+- p0y12s p0a2dy 0"/>
              <a:gd name="p0x13s" fmla="*/ 0 mins 1"/>
              <a:gd name="p0x13" fmla="+- p0x13s p0a0dx 0"/>
              <a:gd name="p0y13s" fmla="*/ 149985 mins 1"/>
              <a:gd name="p0y13" fmla="+- p0y13s p0a0dy 0"/>
              <a:gd name="p0x14s" fmla="*/ 0 mins 1"/>
              <a:gd name="p0x14" fmla="+- p0x14s p0a0dx 0"/>
              <a:gd name="p0y14s" fmla="*/ 67150 mins 1"/>
              <a:gd name="p0y14" fmla="+- p0y14s p0a0dy 0"/>
              <a:gd name="p0x15s" fmla="*/ 67150 mins 1"/>
              <a:gd name="p0x15" fmla="+- p0x15s p0a0dx 0"/>
              <a:gd name="p0y15s" fmla="*/ 0 mins 1"/>
              <a:gd name="p0y15" fmla="+- p0y15s p0a0dy 0"/>
              <a:gd name="p0x16s" fmla="*/ 149985 mins 1"/>
              <a:gd name="p0x16" fmla="+- p0x16s p0a0dx 0"/>
              <a:gd name="p0y16s" fmla="*/ 0 mins 1"/>
              <a:gd name="p0y16" fmla="+- p0y16s p0a0dy 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27"/>
            </p:custDataLst>
          </p:nvPr>
        </p:nvSpPr>
        <p:spPr>
          <a:xfrm>
            <a:off x="971550" y="4684214"/>
            <a:ext cx="6419250" cy="200025"/>
          </a:xfrm>
          <a:prstGeom prst="rect">
            <a:avLst/>
          </a:prstGeom>
          <a:noFill/>
        </p:spPr>
        <p:txBody>
          <a:bodyPr wrap="square" lIns="0" tIns="0" rIns="0" bIns="0" rtlCol="0" anchor="t">
            <a:noAutofit/>
          </a:bodyPr>
          <a:p>
            <a:pPr algn="l"/>
            <a:r>
              <a:rPr sz="1200">
                <a:solidFill>
                  <a:srgbClr val="3D5A78"/>
                </a:solidFill>
                <a:cs typeface="+mn-lt"/>
              </a:rPr>
              <a:t>智慧养老项目贷款：享受贴息、利率下浮</a:t>
            </a:r>
            <a:r>
              <a:rPr lang="en-US" sz="1200" b="1">
                <a:solidFill>
                  <a:schemeClr val="tx2"/>
                </a:solidFill>
                <a:cs typeface="+mn-lt"/>
              </a:rPr>
              <a:t>1—2</a:t>
            </a:r>
            <a:r>
              <a:rPr lang="zh-CN" altLang="en-US" sz="1200" b="1">
                <a:solidFill>
                  <a:schemeClr val="tx2"/>
                </a:solidFill>
                <a:cs typeface="+mn-lt"/>
              </a:rPr>
              <a:t>个百分点</a:t>
            </a:r>
            <a:r>
              <a:rPr sz="1200">
                <a:solidFill>
                  <a:srgbClr val="3D5A78"/>
                </a:solidFill>
                <a:cs typeface="+mn-lt"/>
              </a:rPr>
              <a:t>，银发经济产业基金规模超</a:t>
            </a:r>
            <a:r>
              <a:rPr lang="en-US" sz="1200" b="1">
                <a:solidFill>
                  <a:schemeClr val="tx2"/>
                </a:solidFill>
                <a:cs typeface="+mn-lt"/>
              </a:rPr>
              <a:t>500</a:t>
            </a:r>
            <a:r>
              <a:rPr lang="zh-CN" altLang="en-US" sz="1200" b="1">
                <a:solidFill>
                  <a:schemeClr val="tx2"/>
                </a:solidFill>
                <a:cs typeface="+mn-lt"/>
              </a:rPr>
              <a:t>亿元</a:t>
            </a:r>
            <a:endParaRPr lang="zh-CN" altLang="en-US" sz="1200" b="1">
              <a:solidFill>
                <a:schemeClr val="tx2"/>
              </a:solidFill>
              <a:cs typeface="+mn-lt"/>
            </a:endParaRPr>
          </a:p>
        </p:txBody>
      </p:sp>
      <p:sp>
        <p:nvSpPr>
          <p:cNvPr id="30" name="任意多边形 29"/>
          <p:cNvSpPr/>
          <p:nvPr>
            <p:custDataLst>
              <p:tags r:id="rId28"/>
            </p:custDataLst>
          </p:nvPr>
        </p:nvSpPr>
        <p:spPr>
          <a:xfrm>
            <a:off x="814070" y="5610860"/>
            <a:ext cx="5457190" cy="361950"/>
          </a:xfrm>
          <a:custGeom>
            <a:avLst/>
            <a:gdLst>
              <a:gd name="sw" fmla="*/ 1 w 8593"/>
              <a:gd name="sh" fmla="*/ 1 h 570"/>
              <a:gd name="mins" fmla="min sw sh"/>
              <a:gd name="dsw" fmla="+- 0 sw mins"/>
              <a:gd name="dsh" fmla="+- 0 sh mins"/>
              <a:gd name="p0x0" fmla="*/ 120 w 8593"/>
              <a:gd name="p0y0" fmla="*/ 0 h 570"/>
              <a:gd name="p0x1" fmla="*/ 8473 w 8593"/>
              <a:gd name="p0y1" fmla="*/ 0 h 570"/>
              <a:gd name="p0x2" fmla="*/ 8540 w 8593"/>
              <a:gd name="p0y2" fmla="*/ 0 h 570"/>
              <a:gd name="p0x3" fmla="*/ 8593 w 8593"/>
              <a:gd name="p0y3" fmla="*/ 53 h 570"/>
              <a:gd name="p0x4" fmla="*/ 8593 w 8593"/>
              <a:gd name="p0y4" fmla="*/ 120 h 570"/>
              <a:gd name="p0x5" fmla="*/ 8593 w 8593"/>
              <a:gd name="p0y5" fmla="*/ 450 h 570"/>
              <a:gd name="p0x6" fmla="*/ 8593 w 8593"/>
              <a:gd name="p0y6" fmla="*/ 516 h 570"/>
              <a:gd name="p0x7" fmla="*/ 8540 w 8593"/>
              <a:gd name="p0y7" fmla="*/ 570 h 570"/>
              <a:gd name="p0x8" fmla="*/ 8473 w 8593"/>
              <a:gd name="p0y8" fmla="*/ 570 h 570"/>
              <a:gd name="p0x9" fmla="*/ 120 w 8593"/>
              <a:gd name="p0y9" fmla="*/ 570 h 570"/>
              <a:gd name="p0x10" fmla="*/ 53 w 8593"/>
              <a:gd name="p0y10" fmla="*/ 570 h 570"/>
              <a:gd name="p0x11" fmla="*/ 0 w 8593"/>
              <a:gd name="p0y11" fmla="*/ 516 h 570"/>
              <a:gd name="p0x12" fmla="*/ 0 w 8593"/>
              <a:gd name="p0y12" fmla="*/ 450 h 570"/>
              <a:gd name="p0x13" fmla="*/ 0 w 8593"/>
              <a:gd name="p0y13" fmla="*/ 120 h 570"/>
              <a:gd name="p0x14" fmla="*/ 0 w 8593"/>
              <a:gd name="p0y14" fmla="*/ 53 h 570"/>
              <a:gd name="p0x15" fmla="*/ 53 w 8593"/>
              <a:gd name="p0y15" fmla="*/ 0 h 570"/>
              <a:gd name="p0x16" fmla="*/ 120 w 8593"/>
              <a:gd name="p0y16" fmla="*/ 0 h 57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任意多边形 30"/>
          <p:cNvSpPr/>
          <p:nvPr>
            <p:custDataLst>
              <p:tags r:id="rId29"/>
            </p:custDataLst>
          </p:nvPr>
        </p:nvSpPr>
        <p:spPr>
          <a:xfrm>
            <a:off x="971550" y="5691505"/>
            <a:ext cx="0" cy="200025"/>
          </a:xfrm>
          <a:custGeom>
            <a:avLst/>
            <a:gdLst>
              <a:gd name="sw" fmla="*/ 1 w 299970"/>
              <a:gd name="sh" fmla="*/ 1 h 299655"/>
              <a:gd name="mins" fmla="min sw sh"/>
              <a:gd name="dsw" fmla="+- 0 sw mins"/>
              <a:gd name="dsh" fmla="+- 0 sh mins"/>
              <a:gd name="p0a2dx" fmla="*/ dsw 151515 1"/>
              <a:gd name="p0a2dy" fmla="*/ dsh -140706 1"/>
              <a:gd name="p0a0dx" fmla="*/ dsw -148455 1"/>
              <a:gd name="p0a0dy" fmla="*/ dsh 158948 1"/>
              <a:gd name="p0a1dx" fmla="*/ dsw -148455 1"/>
              <a:gd name="p0a1dy" fmla="*/ dsh -140706 1"/>
              <a:gd name="p0x0s" fmla="*/ 149985 mins 1"/>
              <a:gd name="p0x0" fmla="+- p0x0s p0a2dx 0"/>
              <a:gd name="p0y0s" fmla="*/ 0 mins 1"/>
              <a:gd name="p0y0" fmla="+- p0y0s p0a2dy 0"/>
              <a:gd name="p0x1s" fmla="*/ -149985 mins 1"/>
              <a:gd name="p0x1" fmla="+- p0x1s p0a1dx 0"/>
              <a:gd name="p0y1s" fmla="*/ 0 mins 1"/>
              <a:gd name="p0y1" fmla="+- p0y1s p0a1dy 0"/>
              <a:gd name="p0x2s" fmla="*/ -67150 mins 1"/>
              <a:gd name="p0x2" fmla="+- p0x2s p0a1dx 0"/>
              <a:gd name="p0y2s" fmla="*/ 0 mins 1"/>
              <a:gd name="p0y2" fmla="+- p0y2s p0a1dy 0"/>
              <a:gd name="p0x3s" fmla="*/ 0 mins 1"/>
              <a:gd name="p0x3" fmla="+- p0x3s p0a1dx 0"/>
              <a:gd name="p0y3s" fmla="*/ 67150 mins 1"/>
              <a:gd name="p0y3" fmla="+- p0y3s p0a1dy 0"/>
              <a:gd name="p0x4s" fmla="*/ 0 mins 1"/>
              <a:gd name="p0x4" fmla="+- p0x4s p0a1dx 0"/>
              <a:gd name="p0y4s" fmla="*/ 149985 mins 1"/>
              <a:gd name="p0y4" fmla="+- p0y4s p0a1dy 0"/>
              <a:gd name="p0x5s" fmla="*/ 0 mins 1"/>
              <a:gd name="p0x5" fmla="+- p0x5s p0a1dx 0"/>
              <a:gd name="p0y5s" fmla="*/ -149670 mins 1"/>
              <a:gd name="p0y5" fmla="+- p0y5s p0a1dy 0"/>
              <a:gd name="p0x6s" fmla="*/ 0 mins 1"/>
              <a:gd name="p0x6" fmla="+- p0x6s p0a1dx 0"/>
              <a:gd name="p0y6s" fmla="*/ -66835 mins 1"/>
              <a:gd name="p0y6" fmla="+- p0y6s p0a1dy 0"/>
              <a:gd name="p0x7s" fmla="*/ -67150 mins 1"/>
              <a:gd name="p0x7" fmla="+- p0x7s p0a1dx 0"/>
              <a:gd name="p0y7s" fmla="*/ 315 mins 1"/>
              <a:gd name="p0y7" fmla="+- p0y7s p0a1dy 0"/>
              <a:gd name="p0x8s" fmla="*/ -149985 mins 1"/>
              <a:gd name="p0x8" fmla="+- p0x8s p0a1dx 0"/>
              <a:gd name="p0y8s" fmla="*/ 315 mins 1"/>
              <a:gd name="p0y8" fmla="+- p0y8s p0a1dy 0"/>
              <a:gd name="p0x9s" fmla="*/ 149985 mins 1"/>
              <a:gd name="p0x9" fmla="+- p0x9s p0a2dx 0"/>
              <a:gd name="p0y9s" fmla="*/ 315 mins 1"/>
              <a:gd name="p0y9" fmla="+- p0y9s p0a2dy 0"/>
              <a:gd name="p0x10s" fmla="*/ 67150 mins 1"/>
              <a:gd name="p0x10" fmla="+- p0x10s p0a2dx 0"/>
              <a:gd name="p0y10s" fmla="*/ 315 mins 1"/>
              <a:gd name="p0y10" fmla="+- p0y10s p0a2dy 0"/>
              <a:gd name="p0x11s" fmla="*/ 0 mins 1"/>
              <a:gd name="p0x11" fmla="+- p0x11s p0a2dx 0"/>
              <a:gd name="p0y11s" fmla="*/ -66835 mins 1"/>
              <a:gd name="p0y11" fmla="+- p0y11s p0a2dy 0"/>
              <a:gd name="p0x12s" fmla="*/ 0 mins 1"/>
              <a:gd name="p0x12" fmla="+- p0x12s p0a2dx 0"/>
              <a:gd name="p0y12s" fmla="*/ -149670 mins 1"/>
              <a:gd name="p0y12" fmla="+- p0y12s p0a2dy 0"/>
              <a:gd name="p0x13s" fmla="*/ 0 mins 1"/>
              <a:gd name="p0x13" fmla="+- p0x13s p0a0dx 0"/>
              <a:gd name="p0y13s" fmla="*/ 149985 mins 1"/>
              <a:gd name="p0y13" fmla="+- p0y13s p0a0dy 0"/>
              <a:gd name="p0x14s" fmla="*/ 0 mins 1"/>
              <a:gd name="p0x14" fmla="+- p0x14s p0a0dx 0"/>
              <a:gd name="p0y14s" fmla="*/ 67150 mins 1"/>
              <a:gd name="p0y14" fmla="+- p0y14s p0a0dy 0"/>
              <a:gd name="p0x15s" fmla="*/ 67150 mins 1"/>
              <a:gd name="p0x15" fmla="+- p0x15s p0a0dx 0"/>
              <a:gd name="p0y15s" fmla="*/ 0 mins 1"/>
              <a:gd name="p0y15" fmla="+- p0y15s p0a0dy 0"/>
              <a:gd name="p0x16s" fmla="*/ 149985 mins 1"/>
              <a:gd name="p0x16" fmla="+- p0x16s p0a0dx 0"/>
              <a:gd name="p0y16s" fmla="*/ 0 mins 1"/>
              <a:gd name="p0y16" fmla="+- p0y16s p0a0dy 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2" name="文本框 31"/>
          <p:cNvSpPr txBox="1"/>
          <p:nvPr>
            <p:custDataLst>
              <p:tags r:id="rId30"/>
            </p:custDataLst>
          </p:nvPr>
        </p:nvSpPr>
        <p:spPr>
          <a:xfrm>
            <a:off x="971550" y="5691930"/>
            <a:ext cx="5447633" cy="200025"/>
          </a:xfrm>
          <a:prstGeom prst="rect">
            <a:avLst/>
          </a:prstGeom>
          <a:noFill/>
        </p:spPr>
        <p:txBody>
          <a:bodyPr wrap="square" lIns="0" tIns="0" rIns="0" bIns="0" rtlCol="0" anchor="t">
            <a:noAutofit/>
          </a:bodyPr>
          <a:p>
            <a:pPr algn="l"/>
            <a:r>
              <a:rPr sz="1200">
                <a:solidFill>
                  <a:srgbClr val="3D5A78"/>
                </a:solidFill>
                <a:cs typeface="+mn-lt"/>
              </a:rPr>
              <a:t>护理员：智能设备操作证书带来每月</a:t>
            </a:r>
            <a:r>
              <a:rPr lang="en-US" sz="1200" b="1">
                <a:solidFill>
                  <a:schemeClr val="tx2"/>
                </a:solidFill>
                <a:cs typeface="+mn-lt"/>
              </a:rPr>
              <a:t>200—500</a:t>
            </a:r>
            <a:r>
              <a:rPr lang="zh-CN" altLang="en-US" sz="1200" b="1">
                <a:solidFill>
                  <a:schemeClr val="tx2"/>
                </a:solidFill>
                <a:cs typeface="+mn-lt"/>
              </a:rPr>
              <a:t>元</a:t>
            </a:r>
            <a:r>
              <a:rPr sz="1200">
                <a:solidFill>
                  <a:srgbClr val="3D5A78"/>
                </a:solidFill>
                <a:cs typeface="+mn-lt"/>
              </a:rPr>
              <a:t>岗位津贴、培训费</a:t>
            </a:r>
            <a:r>
              <a:rPr sz="1200" b="1">
                <a:solidFill>
                  <a:schemeClr val="tx2"/>
                </a:solidFill>
                <a:cs typeface="+mn-lt"/>
              </a:rPr>
              <a:t>全额报销</a:t>
            </a:r>
            <a:endParaRPr sz="1200" b="1">
              <a:solidFill>
                <a:schemeClr val="tx2"/>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合规建设对标强制性国标要求</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1500" y="1058545"/>
            <a:ext cx="11049000" cy="893445"/>
          </a:xfrm>
          <a:custGeom>
            <a:avLst/>
            <a:gdLst>
              <a:gd name="sw" fmla="*/ 1 w 17400"/>
              <a:gd name="sh" fmla="*/ 1 h 1406"/>
              <a:gd name="mins" fmla="min sw sh"/>
              <a:gd name="dsw" fmla="+- 0 sw mins"/>
              <a:gd name="dsh" fmla="+- 0 sh mins"/>
              <a:gd name="p0x0" fmla="*/ 210 w 17400"/>
              <a:gd name="p0y0" fmla="*/ 0 h 1406"/>
              <a:gd name="p0x1" fmla="*/ 17190 w 17400"/>
              <a:gd name="p0y1" fmla="*/ 0 h 1406"/>
              <a:gd name="p0x2" fmla="*/ 17305 w 17400"/>
              <a:gd name="p0y2" fmla="*/ 0 h 1406"/>
              <a:gd name="p0x3" fmla="*/ 17400 w 17400"/>
              <a:gd name="p0y3" fmla="*/ 94 h 1406"/>
              <a:gd name="p0x4" fmla="*/ 17400 w 17400"/>
              <a:gd name="p0y4" fmla="*/ 210 h 1406"/>
              <a:gd name="p0x5" fmla="*/ 17400 w 17400"/>
              <a:gd name="p0y5" fmla="*/ 1196 h 1406"/>
              <a:gd name="p0x6" fmla="*/ 17400 w 17400"/>
              <a:gd name="p0y6" fmla="*/ 1312 h 1406"/>
              <a:gd name="p0x7" fmla="*/ 17305 w 17400"/>
              <a:gd name="p0y7" fmla="*/ 1406 h 1406"/>
              <a:gd name="p0x8" fmla="*/ 17190 w 17400"/>
              <a:gd name="p0y8" fmla="*/ 1406 h 1406"/>
              <a:gd name="p0x9" fmla="*/ 210 w 17400"/>
              <a:gd name="p0y9" fmla="*/ 1406 h 1406"/>
              <a:gd name="p0x10" fmla="*/ 94 w 17400"/>
              <a:gd name="p0y10" fmla="*/ 1406 h 1406"/>
              <a:gd name="p0x11" fmla="*/ 0 w 17400"/>
              <a:gd name="p0y11" fmla="*/ 1312 h 1406"/>
              <a:gd name="p0x12" fmla="*/ 0 w 17400"/>
              <a:gd name="p0y12" fmla="*/ 1196 h 1406"/>
              <a:gd name="p0x13" fmla="*/ 0 w 17400"/>
              <a:gd name="p0y13" fmla="*/ 210 h 1406"/>
              <a:gd name="p0x14" fmla="*/ 0 w 17400"/>
              <a:gd name="p0y14" fmla="*/ 94 h 1406"/>
              <a:gd name="p0x15" fmla="*/ 94 w 17400"/>
              <a:gd name="p0y15" fmla="*/ 0 h 1406"/>
              <a:gd name="p0x16" fmla="*/ 210 w 17400"/>
              <a:gd name="p0y16" fmla="*/ 0 h 140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任意多边形 4"/>
          <p:cNvSpPr/>
          <p:nvPr>
            <p:custDataLst>
              <p:tags r:id="rId3"/>
            </p:custDataLst>
          </p:nvPr>
        </p:nvSpPr>
        <p:spPr>
          <a:xfrm>
            <a:off x="723900" y="1196975"/>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6" name="图片 5" descr="9753f33e-b4a8-11f1-ab5a-06aeeb55cd6e"/>
          <p:cNvPicPr/>
          <p:nvPr>
            <p:custDataLst>
              <p:tags r:id="rId4"/>
            </p:custDataLst>
          </p:nvPr>
        </p:nvPicPr>
        <p:blipFill>
          <a:blip r:embed="rId5">
            <a:extLst>
              <a:ext uri="{96DAC541-7B7A-43D3-8B79-37D633B846F1}">
                <asvg:svgBlip xmlns:asvg="http://schemas.microsoft.com/office/drawing/2016/SVG/main" r:embed="rId6"/>
              </a:ext>
            </a:extLst>
          </a:blip>
          <a:srcRect t="-128" b="128"/>
          <a:stretch>
            <a:fillRect/>
          </a:stretch>
        </p:blipFill>
        <p:spPr>
          <a:xfrm>
            <a:off x="752475" y="1225550"/>
            <a:ext cx="209550" cy="209550"/>
          </a:xfrm>
          <a:prstGeom prst="rect">
            <a:avLst/>
          </a:prstGeom>
        </p:spPr>
      </p:pic>
      <p:sp>
        <p:nvSpPr>
          <p:cNvPr id="9" name="文本框 8"/>
          <p:cNvSpPr txBox="1"/>
          <p:nvPr>
            <p:custDataLst>
              <p:tags r:id="rId7"/>
            </p:custDataLst>
          </p:nvPr>
        </p:nvSpPr>
        <p:spPr>
          <a:xfrm>
            <a:off x="1104900" y="1156287"/>
            <a:ext cx="6809556" cy="343853"/>
          </a:xfrm>
          <a:prstGeom prst="rect">
            <a:avLst/>
          </a:prstGeom>
          <a:noFill/>
        </p:spPr>
        <p:txBody>
          <a:bodyPr wrap="square" lIns="0" tIns="0" rIns="0" bIns="0" rtlCol="0" anchor="t">
            <a:noAutofit/>
          </a:bodyPr>
          <a:p>
            <a:pPr algn="l">
              <a:lnSpc>
                <a:spcPct val="125000"/>
              </a:lnSpc>
            </a:pPr>
            <a:r>
              <a:rPr lang="en-US" sz="1650">
                <a:solidFill>
                  <a:srgbClr val="1A3E5C"/>
                </a:solidFill>
                <a:cs typeface="+mn-lt"/>
              </a:rPr>
              <a:t>2026</a:t>
            </a:r>
            <a:r>
              <a:rPr lang="zh-CN" sz="1650">
                <a:solidFill>
                  <a:srgbClr val="1A3E5C"/>
                </a:solidFill>
                <a:cs typeface="+mn-lt"/>
              </a:rPr>
              <a:t>年发布的两项强制性国标，是康养病区智能化建设的合规准绳。</a:t>
            </a:r>
            <a:endParaRPr lang="zh-CN" sz="1650">
              <a:solidFill>
                <a:srgbClr val="1A3E5C"/>
              </a:solidFill>
              <a:cs typeface="+mn-lt"/>
            </a:endParaRPr>
          </a:p>
        </p:txBody>
      </p:sp>
      <p:sp>
        <p:nvSpPr>
          <p:cNvPr id="10" name="任意多边形 9"/>
          <p:cNvSpPr/>
          <p:nvPr>
            <p:custDataLst>
              <p:tags r:id="rId8"/>
            </p:custDataLst>
          </p:nvPr>
        </p:nvSpPr>
        <p:spPr>
          <a:xfrm>
            <a:off x="575945" y="2185035"/>
            <a:ext cx="5419725" cy="3165475"/>
          </a:xfrm>
          <a:custGeom>
            <a:avLst/>
            <a:gdLst>
              <a:gd name="sw" fmla="*/ 1 w 8535"/>
              <a:gd name="sh" fmla="*/ 1 h 4984"/>
              <a:gd name="mins" fmla="min sw sh"/>
              <a:gd name="dsw" fmla="+- 0 sw mins"/>
              <a:gd name="dsh" fmla="+- 0 sh mins"/>
              <a:gd name="p0x0" fmla="*/ 210 w 8535"/>
              <a:gd name="p0y0" fmla="*/ 0 h 4984"/>
              <a:gd name="p0x1" fmla="*/ 8325 w 8535"/>
              <a:gd name="p0y1" fmla="*/ 0 h 4984"/>
              <a:gd name="p0x2" fmla="*/ 8440 w 8535"/>
              <a:gd name="p0y2" fmla="*/ 0 h 4984"/>
              <a:gd name="p0x3" fmla="*/ 8535 w 8535"/>
              <a:gd name="p0y3" fmla="*/ 94 h 4984"/>
              <a:gd name="p0x4" fmla="*/ 8535 w 8535"/>
              <a:gd name="p0y4" fmla="*/ 210 h 4984"/>
              <a:gd name="p0x5" fmla="*/ 8535 w 8535"/>
              <a:gd name="p0y5" fmla="*/ 4774 h 4984"/>
              <a:gd name="p0x6" fmla="*/ 8535 w 8535"/>
              <a:gd name="p0y6" fmla="*/ 4890 h 4984"/>
              <a:gd name="p0x7" fmla="*/ 8440 w 8535"/>
              <a:gd name="p0y7" fmla="*/ 4984 h 4984"/>
              <a:gd name="p0x8" fmla="*/ 8325 w 8535"/>
              <a:gd name="p0y8" fmla="*/ 4984 h 4984"/>
              <a:gd name="p0x9" fmla="*/ 210 w 8535"/>
              <a:gd name="p0y9" fmla="*/ 4984 h 4984"/>
              <a:gd name="p0x10" fmla="*/ 94 w 8535"/>
              <a:gd name="p0y10" fmla="*/ 4984 h 4984"/>
              <a:gd name="p0x11" fmla="*/ 0 w 8535"/>
              <a:gd name="p0y11" fmla="*/ 4890 h 4984"/>
              <a:gd name="p0x12" fmla="*/ 0 w 8535"/>
              <a:gd name="p0y12" fmla="*/ 4774 h 4984"/>
              <a:gd name="p0x13" fmla="*/ 0 w 8535"/>
              <a:gd name="p0y13" fmla="*/ 210 h 4984"/>
              <a:gd name="p0x14" fmla="*/ 0 w 8535"/>
              <a:gd name="p0y14" fmla="*/ 94 h 4984"/>
              <a:gd name="p0x15" fmla="*/ 94 w 8535"/>
              <a:gd name="p0y15" fmla="*/ 0 h 4984"/>
              <a:gd name="p0x16" fmla="*/ 210 w 8535"/>
              <a:gd name="p0y16" fmla="*/ 0 h 49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任意多边形 11"/>
          <p:cNvSpPr/>
          <p:nvPr>
            <p:custDataLst>
              <p:tags r:id="rId9"/>
            </p:custDataLst>
          </p:nvPr>
        </p:nvSpPr>
        <p:spPr>
          <a:xfrm>
            <a:off x="809625" y="2712720"/>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descr="9753f371-b4a8-11f1-ab5a-06aeeb55cd6e"/>
          <p:cNvPicPr/>
          <p:nvPr>
            <p:custDataLst>
              <p:tags r:id="rId10"/>
            </p:custDataLst>
          </p:nvPr>
        </p:nvPicPr>
        <p:blipFill>
          <a:blip r:embed="rId11">
            <a:extLst>
              <a:ext uri="{96DAC541-7B7A-43D3-8B79-37D633B846F1}">
                <asvg:svgBlip xmlns:asvg="http://schemas.microsoft.com/office/drawing/2016/SVG/main" r:embed="rId12"/>
              </a:ext>
            </a:extLst>
          </a:blip>
          <a:srcRect t="-134" b="134"/>
          <a:stretch>
            <a:fillRect/>
          </a:stretch>
        </p:blipFill>
        <p:spPr>
          <a:xfrm>
            <a:off x="895350" y="2798445"/>
            <a:ext cx="247650" cy="247650"/>
          </a:xfrm>
          <a:prstGeom prst="rect">
            <a:avLst/>
          </a:prstGeom>
        </p:spPr>
      </p:pic>
      <p:sp>
        <p:nvSpPr>
          <p:cNvPr id="16" name="文本框 15"/>
          <p:cNvSpPr txBox="1"/>
          <p:nvPr>
            <p:custDataLst>
              <p:tags r:id="rId13"/>
            </p:custDataLst>
          </p:nvPr>
        </p:nvSpPr>
        <p:spPr>
          <a:xfrm>
            <a:off x="1381125" y="2438752"/>
            <a:ext cx="4381500" cy="725786"/>
          </a:xfrm>
          <a:prstGeom prst="rect">
            <a:avLst/>
          </a:prstGeom>
          <a:noFill/>
        </p:spPr>
        <p:txBody>
          <a:bodyPr wrap="square" lIns="0" tIns="0" rIns="0" bIns="0" rtlCol="0" anchor="t">
            <a:noAutofit/>
          </a:bodyPr>
          <a:p>
            <a:pPr algn="l">
              <a:lnSpc>
                <a:spcPct val="108000"/>
              </a:lnSpc>
            </a:pPr>
            <a:r>
              <a:rPr lang="zh-CN" altLang="en-US" sz="2100" b="1" spc="63">
                <a:solidFill>
                  <a:srgbClr val="1A3E5C"/>
                </a:solidFill>
                <a:cs typeface="+mn-lt"/>
              </a:rPr>
              <a:t>《养老机构基本规范》（</a:t>
            </a:r>
            <a:r>
              <a:rPr lang="en-US" altLang="zh-CN" sz="2100" b="1" spc="63">
                <a:solidFill>
                  <a:srgbClr val="1A3E5C"/>
                </a:solidFill>
                <a:cs typeface="+mn-lt"/>
              </a:rPr>
              <a:t>GB48013—2026</a:t>
            </a:r>
            <a:r>
              <a:rPr lang="zh-CN" altLang="en-US" sz="2100" b="1" spc="63">
                <a:solidFill>
                  <a:srgbClr val="1A3E5C"/>
                </a:solidFill>
                <a:cs typeface="+mn-lt"/>
              </a:rPr>
              <a:t>）</a:t>
            </a:r>
            <a:endParaRPr lang="zh-CN" altLang="en-US" sz="2100" b="1" spc="63">
              <a:solidFill>
                <a:srgbClr val="1A3E5C"/>
              </a:solidFill>
              <a:cs typeface="+mn-lt"/>
            </a:endParaRPr>
          </a:p>
        </p:txBody>
      </p:sp>
      <p:sp>
        <p:nvSpPr>
          <p:cNvPr id="17" name="文本框 16"/>
          <p:cNvSpPr txBox="1"/>
          <p:nvPr>
            <p:custDataLst>
              <p:tags r:id="rId14"/>
            </p:custDataLst>
          </p:nvPr>
        </p:nvSpPr>
        <p:spPr>
          <a:xfrm>
            <a:off x="1381125" y="3188341"/>
            <a:ext cx="4381500" cy="200025"/>
          </a:xfrm>
          <a:prstGeom prst="rect">
            <a:avLst/>
          </a:prstGeom>
          <a:noFill/>
        </p:spPr>
        <p:txBody>
          <a:bodyPr wrap="square" lIns="0" tIns="0" rIns="0" bIns="0" rtlCol="0" anchor="t">
            <a:noAutofit/>
          </a:bodyPr>
          <a:p>
            <a:pPr algn="l"/>
            <a:r>
              <a:rPr sz="1200" spc="72">
                <a:solidFill>
                  <a:schemeClr val="tx2"/>
                </a:solidFill>
                <a:cs typeface="+mn-lt"/>
              </a:rPr>
              <a:t>本方案直接对应承接</a:t>
            </a:r>
            <a:endParaRPr sz="1200" spc="72">
              <a:solidFill>
                <a:schemeClr val="tx2"/>
              </a:solidFill>
              <a:cs typeface="+mn-lt"/>
            </a:endParaRPr>
          </a:p>
        </p:txBody>
      </p:sp>
      <p:sp>
        <p:nvSpPr>
          <p:cNvPr id="18" name="矩形 17"/>
          <p:cNvSpPr/>
          <p:nvPr>
            <p:custDataLst>
              <p:tags r:id="rId15"/>
            </p:custDataLst>
          </p:nvPr>
        </p:nvSpPr>
        <p:spPr>
          <a:xfrm>
            <a:off x="809625" y="3540760"/>
            <a:ext cx="495300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6"/>
            </p:custDataLst>
          </p:nvPr>
        </p:nvSpPr>
        <p:spPr>
          <a:xfrm>
            <a:off x="809625" y="3853815"/>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7"/>
            </p:custDataLst>
          </p:nvPr>
        </p:nvSpPr>
        <p:spPr>
          <a:xfrm>
            <a:off x="1000125" y="3758603"/>
            <a:ext cx="4762500" cy="260985"/>
          </a:xfrm>
          <a:prstGeom prst="rect">
            <a:avLst/>
          </a:prstGeom>
          <a:noFill/>
        </p:spPr>
        <p:txBody>
          <a:bodyPr wrap="square" lIns="0" tIns="0" rIns="0" bIns="0" rtlCol="0" anchor="t">
            <a:noAutofit/>
          </a:bodyPr>
          <a:p>
            <a:pPr algn="l">
              <a:lnSpc>
                <a:spcPct val="133000"/>
              </a:lnSpc>
            </a:pPr>
            <a:r>
              <a:rPr sz="1200" b="1">
                <a:solidFill>
                  <a:schemeClr val="tx2"/>
                </a:solidFill>
                <a:cs typeface="+mn-lt"/>
              </a:rPr>
              <a:t>设施设备维度：</a:t>
            </a:r>
            <a:r>
              <a:rPr sz="1200">
                <a:solidFill>
                  <a:srgbClr val="3D5A78"/>
                </a:solidFill>
                <a:cs typeface="+mn-lt"/>
              </a:rPr>
              <a:t>覆盖体征监测、安全报警、智能护理设备的配置</a:t>
            </a:r>
            <a:endParaRPr sz="1200">
              <a:solidFill>
                <a:srgbClr val="3D5A78"/>
              </a:solidFill>
              <a:cs typeface="+mn-lt"/>
            </a:endParaRPr>
          </a:p>
        </p:txBody>
      </p:sp>
      <p:sp>
        <p:nvSpPr>
          <p:cNvPr id="21" name="任意多边形 20"/>
          <p:cNvSpPr/>
          <p:nvPr>
            <p:custDataLst>
              <p:tags r:id="rId18"/>
            </p:custDataLst>
          </p:nvPr>
        </p:nvSpPr>
        <p:spPr>
          <a:xfrm>
            <a:off x="809625" y="424942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19"/>
            </p:custDataLst>
          </p:nvPr>
        </p:nvSpPr>
        <p:spPr>
          <a:xfrm>
            <a:off x="1000125" y="4154786"/>
            <a:ext cx="4914681" cy="260985"/>
          </a:xfrm>
          <a:prstGeom prst="rect">
            <a:avLst/>
          </a:prstGeom>
          <a:noFill/>
        </p:spPr>
        <p:txBody>
          <a:bodyPr wrap="square" lIns="0" tIns="0" rIns="0" bIns="0" rtlCol="0" anchor="t">
            <a:noAutofit/>
          </a:bodyPr>
          <a:p>
            <a:pPr algn="l">
              <a:lnSpc>
                <a:spcPct val="133000"/>
              </a:lnSpc>
            </a:pPr>
            <a:r>
              <a:rPr sz="1200" b="1">
                <a:solidFill>
                  <a:schemeClr val="tx2"/>
                </a:solidFill>
                <a:cs typeface="+mn-lt"/>
              </a:rPr>
              <a:t>安全管理维度：</a:t>
            </a:r>
            <a:r>
              <a:rPr lang="zh-CN" sz="1200">
                <a:solidFill>
                  <a:srgbClr val="3D5A78"/>
                </a:solidFill>
                <a:cs typeface="+mn-lt"/>
              </a:rPr>
              <a:t>由</a:t>
            </a:r>
            <a:r>
              <a:rPr lang="en-US" altLang="zh-CN" sz="1200">
                <a:solidFill>
                  <a:srgbClr val="3D5A78"/>
                </a:solidFill>
                <a:cs typeface="+mn-lt"/>
              </a:rPr>
              <a:t>24</a:t>
            </a:r>
            <a:r>
              <a:rPr lang="zh-CN" altLang="en-US" sz="1200">
                <a:solidFill>
                  <a:srgbClr val="3D5A78"/>
                </a:solidFill>
                <a:cs typeface="+mn-lt"/>
              </a:rPr>
              <a:t>小时无感监测、断网不断联与多级预警响应支撑</a:t>
            </a:r>
            <a:endParaRPr lang="zh-CN" altLang="en-US" sz="1200">
              <a:solidFill>
                <a:srgbClr val="3D5A78"/>
              </a:solidFill>
              <a:cs typeface="+mn-lt"/>
            </a:endParaRPr>
          </a:p>
        </p:txBody>
      </p:sp>
      <p:sp>
        <p:nvSpPr>
          <p:cNvPr id="23" name="任意多边形 22"/>
          <p:cNvSpPr/>
          <p:nvPr>
            <p:custDataLst>
              <p:tags r:id="rId20"/>
            </p:custDataLst>
          </p:nvPr>
        </p:nvSpPr>
        <p:spPr>
          <a:xfrm>
            <a:off x="809625" y="464566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4" name="文本框 23"/>
          <p:cNvSpPr txBox="1"/>
          <p:nvPr>
            <p:custDataLst>
              <p:tags r:id="rId21"/>
            </p:custDataLst>
          </p:nvPr>
        </p:nvSpPr>
        <p:spPr>
          <a:xfrm>
            <a:off x="1000125" y="4550969"/>
            <a:ext cx="4762500" cy="504768"/>
          </a:xfrm>
          <a:prstGeom prst="rect">
            <a:avLst/>
          </a:prstGeom>
          <a:noFill/>
        </p:spPr>
        <p:txBody>
          <a:bodyPr wrap="square" lIns="0" tIns="0" rIns="0" bIns="0" rtlCol="0" anchor="t">
            <a:noAutofit/>
          </a:bodyPr>
          <a:p>
            <a:pPr algn="l">
              <a:lnSpc>
                <a:spcPct val="133000"/>
              </a:lnSpc>
            </a:pPr>
            <a:r>
              <a:rPr sz="1200" b="1">
                <a:solidFill>
                  <a:schemeClr val="tx2"/>
                </a:solidFill>
                <a:cs typeface="+mn-lt"/>
              </a:rPr>
              <a:t>评价改进维度：</a:t>
            </a:r>
            <a:r>
              <a:rPr sz="1200">
                <a:solidFill>
                  <a:srgbClr val="3D5A78"/>
                </a:solidFill>
                <a:cs typeface="+mn-lt"/>
              </a:rPr>
              <a:t>依托平台沉淀的护理日志、告警处置记录与运行数据，形成可量化、可回溯的持续改进依据</a:t>
            </a:r>
            <a:endParaRPr sz="1200">
              <a:solidFill>
                <a:srgbClr val="3D5A78"/>
              </a:solidFill>
              <a:cs typeface="+mn-lt"/>
            </a:endParaRPr>
          </a:p>
        </p:txBody>
      </p:sp>
      <p:sp>
        <p:nvSpPr>
          <p:cNvPr id="11" name="任意多边形 10"/>
          <p:cNvSpPr/>
          <p:nvPr>
            <p:custDataLst>
              <p:tags r:id="rId22"/>
            </p:custDataLst>
          </p:nvPr>
        </p:nvSpPr>
        <p:spPr>
          <a:xfrm>
            <a:off x="621057" y="2190115"/>
            <a:ext cx="5330136" cy="38100"/>
          </a:xfrm>
          <a:custGeom>
            <a:avLst/>
            <a:gdLst/>
            <a:ahLst/>
            <a:cxnLst>
              <a:cxn ang="3">
                <a:pos x="hc" y="t"/>
              </a:cxn>
              <a:cxn ang="cd2">
                <a:pos x="l" y="vc"/>
              </a:cxn>
              <a:cxn ang="cd4">
                <a:pos x="hc" y="b"/>
              </a:cxn>
              <a:cxn ang="0">
                <a:pos x="r" y="vc"/>
              </a:cxn>
            </a:cxnLst>
            <a:rect l="l" t="t" r="r" b="b"/>
            <a:pathLst>
              <a:path w="8394" h="60">
                <a:moveTo>
                  <a:pt x="147" y="0"/>
                </a:moveTo>
                <a:lnTo>
                  <a:pt x="8247" y="0"/>
                </a:lnTo>
                <a:cubicBezTo>
                  <a:pt x="8304" y="0"/>
                  <a:pt x="8356" y="23"/>
                  <a:pt x="8394" y="60"/>
                </a:cubicBezTo>
                <a:lnTo>
                  <a:pt x="0" y="60"/>
                </a:lnTo>
                <a:cubicBezTo>
                  <a:pt x="38" y="23"/>
                  <a:pt x="90" y="0"/>
                  <a:pt x="147" y="0"/>
                </a:cubicBez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26" name="任意多边形 25"/>
          <p:cNvSpPr/>
          <p:nvPr>
            <p:custDataLst>
              <p:tags r:id="rId23"/>
            </p:custDataLst>
          </p:nvPr>
        </p:nvSpPr>
        <p:spPr>
          <a:xfrm>
            <a:off x="6195695" y="2185035"/>
            <a:ext cx="5419725" cy="3165475"/>
          </a:xfrm>
          <a:custGeom>
            <a:avLst/>
            <a:gdLst>
              <a:gd name="sw" fmla="*/ 1 w 8535"/>
              <a:gd name="sh" fmla="*/ 1 h 4984"/>
              <a:gd name="mins" fmla="min sw sh"/>
              <a:gd name="dsw" fmla="+- 0 sw mins"/>
              <a:gd name="dsh" fmla="+- 0 sh mins"/>
              <a:gd name="p0x0" fmla="*/ 210 w 8535"/>
              <a:gd name="p0y0" fmla="*/ 0 h 4984"/>
              <a:gd name="p0x1" fmla="*/ 8325 w 8535"/>
              <a:gd name="p0y1" fmla="*/ 0 h 4984"/>
              <a:gd name="p0x2" fmla="*/ 8440 w 8535"/>
              <a:gd name="p0y2" fmla="*/ 0 h 4984"/>
              <a:gd name="p0x3" fmla="*/ 8535 w 8535"/>
              <a:gd name="p0y3" fmla="*/ 94 h 4984"/>
              <a:gd name="p0x4" fmla="*/ 8535 w 8535"/>
              <a:gd name="p0y4" fmla="*/ 210 h 4984"/>
              <a:gd name="p0x5" fmla="*/ 8535 w 8535"/>
              <a:gd name="p0y5" fmla="*/ 4774 h 4984"/>
              <a:gd name="p0x6" fmla="*/ 8535 w 8535"/>
              <a:gd name="p0y6" fmla="*/ 4890 h 4984"/>
              <a:gd name="p0x7" fmla="*/ 8440 w 8535"/>
              <a:gd name="p0y7" fmla="*/ 4984 h 4984"/>
              <a:gd name="p0x8" fmla="*/ 8325 w 8535"/>
              <a:gd name="p0y8" fmla="*/ 4984 h 4984"/>
              <a:gd name="p0x9" fmla="*/ 210 w 8535"/>
              <a:gd name="p0y9" fmla="*/ 4984 h 4984"/>
              <a:gd name="p0x10" fmla="*/ 94 w 8535"/>
              <a:gd name="p0y10" fmla="*/ 4984 h 4984"/>
              <a:gd name="p0x11" fmla="*/ 0 w 8535"/>
              <a:gd name="p0y11" fmla="*/ 4890 h 4984"/>
              <a:gd name="p0x12" fmla="*/ 0 w 8535"/>
              <a:gd name="p0y12" fmla="*/ 4774 h 4984"/>
              <a:gd name="p0x13" fmla="*/ 0 w 8535"/>
              <a:gd name="p0y13" fmla="*/ 210 h 4984"/>
              <a:gd name="p0x14" fmla="*/ 0 w 8535"/>
              <a:gd name="p0y14" fmla="*/ 94 h 4984"/>
              <a:gd name="p0x15" fmla="*/ 94 w 8535"/>
              <a:gd name="p0y15" fmla="*/ 0 h 4984"/>
              <a:gd name="p0x16" fmla="*/ 210 w 8535"/>
              <a:gd name="p0y16" fmla="*/ 0 h 4984"/>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0196"/>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27"/>
          <p:cNvSpPr/>
          <p:nvPr>
            <p:custDataLst>
              <p:tags r:id="rId24"/>
            </p:custDataLst>
          </p:nvPr>
        </p:nvSpPr>
        <p:spPr>
          <a:xfrm>
            <a:off x="6429375" y="2712720"/>
            <a:ext cx="419100" cy="419100"/>
          </a:xfrm>
          <a:custGeom>
            <a:avLst/>
            <a:gdLst>
              <a:gd name="sw" fmla="*/ 1 w 660"/>
              <a:gd name="sh" fmla="*/ 1 h 660"/>
              <a:gd name="mins" fmla="min sw sh"/>
              <a:gd name="dsw" fmla="+- 0 sw mins"/>
              <a:gd name="dsh" fmla="+- 0 sh mins"/>
              <a:gd name="p0x0" fmla="*/ 120 w 660"/>
              <a:gd name="p0y0" fmla="*/ 0 h 660"/>
              <a:gd name="p0x1" fmla="*/ 540 w 660"/>
              <a:gd name="p0y1" fmla="*/ 0 h 660"/>
              <a:gd name="p0x2" fmla="*/ 606 w 660"/>
              <a:gd name="p0y2" fmla="*/ 0 h 660"/>
              <a:gd name="p0x3" fmla="*/ 660 w 660"/>
              <a:gd name="p0y3" fmla="*/ 53 h 660"/>
              <a:gd name="p0x4" fmla="*/ 660 w 660"/>
              <a:gd name="p0y4" fmla="*/ 120 h 660"/>
              <a:gd name="p0x5" fmla="*/ 660 w 660"/>
              <a:gd name="p0y5" fmla="*/ 540 h 660"/>
              <a:gd name="p0x6" fmla="*/ 660 w 660"/>
              <a:gd name="p0y6" fmla="*/ 606 h 660"/>
              <a:gd name="p0x7" fmla="*/ 606 w 660"/>
              <a:gd name="p0y7" fmla="*/ 660 h 660"/>
              <a:gd name="p0x8" fmla="*/ 540 w 660"/>
              <a:gd name="p0y8" fmla="*/ 660 h 660"/>
              <a:gd name="p0x9" fmla="*/ 120 w 660"/>
              <a:gd name="p0y9" fmla="*/ 660 h 660"/>
              <a:gd name="p0x10" fmla="*/ 53 w 660"/>
              <a:gd name="p0y10" fmla="*/ 660 h 660"/>
              <a:gd name="p0x11" fmla="*/ 0 w 660"/>
              <a:gd name="p0y11" fmla="*/ 606 h 660"/>
              <a:gd name="p0x12" fmla="*/ 0 w 660"/>
              <a:gd name="p0y12" fmla="*/ 540 h 660"/>
              <a:gd name="p0x13" fmla="*/ 0 w 660"/>
              <a:gd name="p0y13" fmla="*/ 120 h 660"/>
              <a:gd name="p0x14" fmla="*/ 0 w 660"/>
              <a:gd name="p0y14" fmla="*/ 53 h 660"/>
              <a:gd name="p0x15" fmla="*/ 53 w 660"/>
              <a:gd name="p0y15" fmla="*/ 0 h 660"/>
              <a:gd name="p0x16" fmla="*/ 120 w 660"/>
              <a:gd name="p0y16" fmla="*/ 0 h 6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2">
              <a:lumMod val="16774"/>
              <a:lumOff val="8322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9" name="图片 28" descr="9753f476-b4a8-11f1-ab5a-06aeeb55cd6e"/>
          <p:cNvPicPr/>
          <p:nvPr>
            <p:custDataLst>
              <p:tags r:id="rId25"/>
            </p:custDataLst>
          </p:nvPr>
        </p:nvPicPr>
        <p:blipFill>
          <a:blip r:embed="rId26">
            <a:extLst>
              <a:ext uri="{96DAC541-7B7A-43D3-8B79-37D633B846F1}">
                <asvg:svgBlip xmlns:asvg="http://schemas.microsoft.com/office/drawing/2016/SVG/main" r:embed="rId27"/>
              </a:ext>
            </a:extLst>
          </a:blip>
          <a:srcRect t="-134" b="134"/>
          <a:stretch>
            <a:fillRect/>
          </a:stretch>
        </p:blipFill>
        <p:spPr>
          <a:xfrm>
            <a:off x="6515100" y="2798445"/>
            <a:ext cx="247650" cy="247650"/>
          </a:xfrm>
          <a:prstGeom prst="rect">
            <a:avLst/>
          </a:prstGeom>
        </p:spPr>
      </p:pic>
      <p:sp>
        <p:nvSpPr>
          <p:cNvPr id="32" name="文本框 31"/>
          <p:cNvSpPr txBox="1"/>
          <p:nvPr>
            <p:custDataLst>
              <p:tags r:id="rId28"/>
            </p:custDataLst>
          </p:nvPr>
        </p:nvSpPr>
        <p:spPr>
          <a:xfrm>
            <a:off x="7000875" y="2438752"/>
            <a:ext cx="4381500" cy="725786"/>
          </a:xfrm>
          <a:prstGeom prst="rect">
            <a:avLst/>
          </a:prstGeom>
          <a:noFill/>
        </p:spPr>
        <p:txBody>
          <a:bodyPr wrap="square" lIns="0" tIns="0" rIns="0" bIns="0" rtlCol="0" anchor="t">
            <a:noAutofit/>
          </a:bodyPr>
          <a:p>
            <a:pPr algn="l">
              <a:lnSpc>
                <a:spcPct val="108000"/>
              </a:lnSpc>
            </a:pPr>
            <a:r>
              <a:rPr lang="zh-CN" altLang="en-US" sz="2100" b="1" spc="63">
                <a:solidFill>
                  <a:srgbClr val="1A3E5C"/>
                </a:solidFill>
                <a:cs typeface="+mn-lt"/>
              </a:rPr>
              <a:t>《重大事故隐患判定准则》（</a:t>
            </a:r>
            <a:r>
              <a:rPr lang="en-US" altLang="zh-CN" sz="2100" b="1" spc="63">
                <a:solidFill>
                  <a:srgbClr val="1A3E5C"/>
                </a:solidFill>
                <a:cs typeface="+mn-lt"/>
              </a:rPr>
              <a:t>GB48014—2026</a:t>
            </a:r>
            <a:r>
              <a:rPr lang="zh-CN" altLang="en-US" sz="2100" b="1" spc="63">
                <a:solidFill>
                  <a:srgbClr val="1A3E5C"/>
                </a:solidFill>
                <a:cs typeface="+mn-lt"/>
              </a:rPr>
              <a:t>）</a:t>
            </a:r>
            <a:endParaRPr lang="zh-CN" altLang="en-US" sz="2100" b="1" spc="63">
              <a:solidFill>
                <a:srgbClr val="1A3E5C"/>
              </a:solidFill>
              <a:cs typeface="+mn-lt"/>
            </a:endParaRPr>
          </a:p>
        </p:txBody>
      </p:sp>
      <p:sp>
        <p:nvSpPr>
          <p:cNvPr id="33" name="文本框 32"/>
          <p:cNvSpPr txBox="1"/>
          <p:nvPr>
            <p:custDataLst>
              <p:tags r:id="rId29"/>
            </p:custDataLst>
          </p:nvPr>
        </p:nvSpPr>
        <p:spPr>
          <a:xfrm>
            <a:off x="7000875" y="3188341"/>
            <a:ext cx="4381500" cy="200025"/>
          </a:xfrm>
          <a:prstGeom prst="rect">
            <a:avLst/>
          </a:prstGeom>
          <a:noFill/>
        </p:spPr>
        <p:txBody>
          <a:bodyPr wrap="square" lIns="0" tIns="0" rIns="0" bIns="0" rtlCol="0" anchor="t">
            <a:noAutofit/>
          </a:bodyPr>
          <a:p>
            <a:pPr algn="l"/>
            <a:r>
              <a:rPr sz="1200" spc="72">
                <a:solidFill>
                  <a:schemeClr val="tx2"/>
                </a:solidFill>
                <a:cs typeface="+mn-lt"/>
              </a:rPr>
              <a:t>判定要素系统转化</a:t>
            </a:r>
            <a:endParaRPr sz="1200" spc="72">
              <a:solidFill>
                <a:schemeClr val="tx2"/>
              </a:solidFill>
              <a:cs typeface="+mn-lt"/>
            </a:endParaRPr>
          </a:p>
        </p:txBody>
      </p:sp>
      <p:sp>
        <p:nvSpPr>
          <p:cNvPr id="34" name="矩形 33"/>
          <p:cNvSpPr/>
          <p:nvPr>
            <p:custDataLst>
              <p:tags r:id="rId30"/>
            </p:custDataLst>
          </p:nvPr>
        </p:nvSpPr>
        <p:spPr>
          <a:xfrm>
            <a:off x="6429375" y="3540760"/>
            <a:ext cx="4953000" cy="9525"/>
          </a:xfrm>
          <a:prstGeom prst="rect">
            <a:avLst/>
          </a:prstGeom>
          <a:solidFill>
            <a:schemeClr val="accent1">
              <a:alpha val="2196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5" name="任意多边形 34"/>
          <p:cNvSpPr/>
          <p:nvPr>
            <p:custDataLst>
              <p:tags r:id="rId31"/>
            </p:custDataLst>
          </p:nvPr>
        </p:nvSpPr>
        <p:spPr>
          <a:xfrm>
            <a:off x="6429375" y="417322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文本框 35"/>
          <p:cNvSpPr txBox="1"/>
          <p:nvPr>
            <p:custDataLst>
              <p:tags r:id="rId32"/>
            </p:custDataLst>
          </p:nvPr>
        </p:nvSpPr>
        <p:spPr>
          <a:xfrm>
            <a:off x="6619875" y="4078586"/>
            <a:ext cx="2895752"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判定要素转化为系统的</a:t>
            </a:r>
            <a:r>
              <a:rPr sz="1200" b="1">
                <a:solidFill>
                  <a:schemeClr val="tx2"/>
                </a:solidFill>
                <a:cs typeface="+mn-lt"/>
              </a:rPr>
              <a:t>风险清单与自查项</a:t>
            </a:r>
            <a:endParaRPr sz="1200" b="1">
              <a:solidFill>
                <a:schemeClr val="tx2"/>
              </a:solidFill>
              <a:cs typeface="+mn-lt"/>
            </a:endParaRPr>
          </a:p>
        </p:txBody>
      </p:sp>
      <p:sp>
        <p:nvSpPr>
          <p:cNvPr id="37" name="任意多边形 36"/>
          <p:cNvSpPr/>
          <p:nvPr>
            <p:custDataLst>
              <p:tags r:id="rId33"/>
            </p:custDataLst>
          </p:nvPr>
        </p:nvSpPr>
        <p:spPr>
          <a:xfrm>
            <a:off x="6429375" y="4569460"/>
            <a:ext cx="76200" cy="76200"/>
          </a:xfrm>
          <a:custGeom>
            <a:avLst/>
            <a:gdLst>
              <a:gd name="sw" fmla="*/ 1 w 120"/>
              <a:gd name="sh" fmla="*/ 1 h 120"/>
              <a:gd name="mins" fmla="min sw sh"/>
              <a:gd name="dsw" fmla="+- 0 sw mins"/>
              <a:gd name="dsh" fmla="+- 0 sh mins"/>
              <a:gd name="p0x0" fmla="*/ 60 w 120"/>
              <a:gd name="p0y0" fmla="*/ 0 h 120"/>
              <a:gd name="p0x1" fmla="*/ 93 w 120"/>
              <a:gd name="p0y1" fmla="*/ 0 h 120"/>
              <a:gd name="p0x2" fmla="*/ 120 w 120"/>
              <a:gd name="p0y2" fmla="*/ 26 h 120"/>
              <a:gd name="p0x3" fmla="*/ 120 w 120"/>
              <a:gd name="p0y3" fmla="*/ 60 h 120"/>
              <a:gd name="p0x4" fmla="*/ 120 w 120"/>
              <a:gd name="p0y4" fmla="*/ 93 h 120"/>
              <a:gd name="p0x5" fmla="*/ 93 w 120"/>
              <a:gd name="p0y5" fmla="*/ 120 h 120"/>
              <a:gd name="p0x6" fmla="*/ 60 w 120"/>
              <a:gd name="p0y6" fmla="*/ 120 h 120"/>
              <a:gd name="p0x7" fmla="*/ 26 w 120"/>
              <a:gd name="p0y7" fmla="*/ 120 h 120"/>
              <a:gd name="p0x8" fmla="*/ 0 w 120"/>
              <a:gd name="p0y8" fmla="*/ 93 h 120"/>
              <a:gd name="p0x9" fmla="*/ 0 w 120"/>
              <a:gd name="p0y9" fmla="*/ 60 h 120"/>
              <a:gd name="p0x10" fmla="*/ 0 w 120"/>
              <a:gd name="p0y10" fmla="*/ 26 h 120"/>
              <a:gd name="p0x11" fmla="*/ 26 w 120"/>
              <a:gd name="p0y11" fmla="*/ 0 h 120"/>
              <a:gd name="p0x12" fmla="*/ 60 w 120"/>
              <a:gd name="p0y12" fmla="*/ 0 h 1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8" name="文本框 37"/>
          <p:cNvSpPr txBox="1"/>
          <p:nvPr>
            <p:custDataLst>
              <p:tags r:id="rId34"/>
            </p:custDataLst>
          </p:nvPr>
        </p:nvSpPr>
        <p:spPr>
          <a:xfrm>
            <a:off x="6619875" y="4474769"/>
            <a:ext cx="4762500" cy="260985"/>
          </a:xfrm>
          <a:prstGeom prst="rect">
            <a:avLst/>
          </a:prstGeom>
          <a:noFill/>
        </p:spPr>
        <p:txBody>
          <a:bodyPr wrap="square" lIns="0" tIns="0" rIns="0" bIns="0" rtlCol="0" anchor="t">
            <a:noAutofit/>
          </a:bodyPr>
          <a:p>
            <a:pPr algn="l">
              <a:lnSpc>
                <a:spcPct val="133000"/>
              </a:lnSpc>
            </a:pPr>
            <a:r>
              <a:rPr sz="1200">
                <a:solidFill>
                  <a:srgbClr val="3D5A78"/>
                </a:solidFill>
                <a:cs typeface="+mn-lt"/>
              </a:rPr>
              <a:t>面向科室日常运行，落实</a:t>
            </a:r>
            <a:r>
              <a:rPr sz="1200" b="1">
                <a:solidFill>
                  <a:schemeClr val="tx2"/>
                </a:solidFill>
                <a:cs typeface="+mn-lt"/>
              </a:rPr>
              <a:t>自检自查</a:t>
            </a:r>
            <a:r>
              <a:rPr sz="1200">
                <a:solidFill>
                  <a:srgbClr val="3D5A78"/>
                </a:solidFill>
                <a:cs typeface="+mn-lt"/>
              </a:rPr>
              <a:t>与隐患前置管理</a:t>
            </a:r>
            <a:endParaRPr sz="1200">
              <a:solidFill>
                <a:srgbClr val="3D5A78"/>
              </a:solidFill>
              <a:cs typeface="+mn-lt"/>
            </a:endParaRPr>
          </a:p>
        </p:txBody>
      </p:sp>
      <p:sp>
        <p:nvSpPr>
          <p:cNvPr id="27" name="任意多边形 26"/>
          <p:cNvSpPr/>
          <p:nvPr>
            <p:custDataLst>
              <p:tags r:id="rId35"/>
            </p:custDataLst>
          </p:nvPr>
        </p:nvSpPr>
        <p:spPr>
          <a:xfrm>
            <a:off x="6240807" y="2190115"/>
            <a:ext cx="5330136" cy="38100"/>
          </a:xfrm>
          <a:custGeom>
            <a:avLst/>
            <a:gdLst/>
            <a:ahLst/>
            <a:cxnLst>
              <a:cxn ang="3">
                <a:pos x="hc" y="t"/>
              </a:cxn>
              <a:cxn ang="cd2">
                <a:pos x="l" y="vc"/>
              </a:cxn>
              <a:cxn ang="cd4">
                <a:pos x="hc" y="b"/>
              </a:cxn>
              <a:cxn ang="0">
                <a:pos x="r" y="vc"/>
              </a:cxn>
            </a:cxnLst>
            <a:rect l="l" t="t" r="r" b="b"/>
            <a:pathLst>
              <a:path w="8394" h="60">
                <a:moveTo>
                  <a:pt x="147" y="0"/>
                </a:moveTo>
                <a:lnTo>
                  <a:pt x="8247" y="0"/>
                </a:lnTo>
                <a:cubicBezTo>
                  <a:pt x="8304" y="0"/>
                  <a:pt x="8356" y="23"/>
                  <a:pt x="8394" y="60"/>
                </a:cubicBezTo>
                <a:lnTo>
                  <a:pt x="0" y="60"/>
                </a:lnTo>
                <a:cubicBezTo>
                  <a:pt x="38" y="23"/>
                  <a:pt x="90" y="0"/>
                  <a:pt x="147" y="0"/>
                </a:cubicBezTo>
                <a:close/>
              </a:path>
            </a:pathLst>
          </a:cu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40" name="任意多边形 39"/>
          <p:cNvSpPr/>
          <p:nvPr>
            <p:custDataLst>
              <p:tags r:id="rId36"/>
            </p:custDataLst>
          </p:nvPr>
        </p:nvSpPr>
        <p:spPr>
          <a:xfrm>
            <a:off x="571500" y="5583555"/>
            <a:ext cx="11049000" cy="892810"/>
          </a:xfrm>
          <a:custGeom>
            <a:avLst/>
            <a:gdLst>
              <a:gd name="sw" fmla="*/ 1 w 17400"/>
              <a:gd name="sh" fmla="*/ 1 h 1406"/>
              <a:gd name="mins" fmla="min sw sh"/>
              <a:gd name="dsw" fmla="+- 0 sw mins"/>
              <a:gd name="dsh" fmla="+- 0 sh mins"/>
              <a:gd name="p0x0" fmla="*/ 210 w 17400"/>
              <a:gd name="p0y0" fmla="*/ 0 h 1406"/>
              <a:gd name="p0x1" fmla="*/ 17190 w 17400"/>
              <a:gd name="p0y1" fmla="*/ 0 h 1406"/>
              <a:gd name="p0x2" fmla="*/ 17305 w 17400"/>
              <a:gd name="p0y2" fmla="*/ 0 h 1406"/>
              <a:gd name="p0x3" fmla="*/ 17400 w 17400"/>
              <a:gd name="p0y3" fmla="*/ 94 h 1406"/>
              <a:gd name="p0x4" fmla="*/ 17400 w 17400"/>
              <a:gd name="p0y4" fmla="*/ 210 h 1406"/>
              <a:gd name="p0x5" fmla="*/ 17400 w 17400"/>
              <a:gd name="p0y5" fmla="*/ 1196 h 1406"/>
              <a:gd name="p0x6" fmla="*/ 17400 w 17400"/>
              <a:gd name="p0y6" fmla="*/ 1312 h 1406"/>
              <a:gd name="p0x7" fmla="*/ 17305 w 17400"/>
              <a:gd name="p0y7" fmla="*/ 1406 h 1406"/>
              <a:gd name="p0x8" fmla="*/ 17190 w 17400"/>
              <a:gd name="p0y8" fmla="*/ 1406 h 1406"/>
              <a:gd name="p0x9" fmla="*/ 210 w 17400"/>
              <a:gd name="p0y9" fmla="*/ 1406 h 1406"/>
              <a:gd name="p0x10" fmla="*/ 94 w 17400"/>
              <a:gd name="p0y10" fmla="*/ 1406 h 1406"/>
              <a:gd name="p0x11" fmla="*/ 0 w 17400"/>
              <a:gd name="p0y11" fmla="*/ 1312 h 1406"/>
              <a:gd name="p0x12" fmla="*/ 0 w 17400"/>
              <a:gd name="p0y12" fmla="*/ 1196 h 1406"/>
              <a:gd name="p0x13" fmla="*/ 0 w 17400"/>
              <a:gd name="p0y13" fmla="*/ 210 h 1406"/>
              <a:gd name="p0x14" fmla="*/ 0 w 17400"/>
              <a:gd name="p0y14" fmla="*/ 94 h 1406"/>
              <a:gd name="p0x15" fmla="*/ 94 w 17400"/>
              <a:gd name="p0y15" fmla="*/ 0 h 1406"/>
              <a:gd name="p0x16" fmla="*/ 210 w 17400"/>
              <a:gd name="p0y16" fmla="*/ 0 h 1406"/>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1" name="任意多边形 40"/>
          <p:cNvSpPr/>
          <p:nvPr>
            <p:custDataLst>
              <p:tags r:id="rId37"/>
            </p:custDataLst>
          </p:nvPr>
        </p:nvSpPr>
        <p:spPr>
          <a:xfrm>
            <a:off x="800100" y="5896610"/>
            <a:ext cx="266700" cy="266700"/>
          </a:xfrm>
          <a:custGeom>
            <a:avLst/>
            <a:gdLst>
              <a:gd name="sw" fmla="*/ 1 w 420"/>
              <a:gd name="sh" fmla="*/ 1 h 420"/>
              <a:gd name="mins" fmla="min sw sh"/>
              <a:gd name="dsw" fmla="+- 0 sw mins"/>
              <a:gd name="dsh" fmla="+- 0 sh mins"/>
              <a:gd name="p0x0" fmla="*/ 120 w 420"/>
              <a:gd name="p0y0" fmla="*/ 0 h 420"/>
              <a:gd name="p0x1" fmla="*/ 300 w 420"/>
              <a:gd name="p0y1" fmla="*/ 0 h 420"/>
              <a:gd name="p0x2" fmla="*/ 366 w 420"/>
              <a:gd name="p0y2" fmla="*/ 0 h 420"/>
              <a:gd name="p0x3" fmla="*/ 420 w 420"/>
              <a:gd name="p0y3" fmla="*/ 53 h 420"/>
              <a:gd name="p0x4" fmla="*/ 420 w 420"/>
              <a:gd name="p0y4" fmla="*/ 120 h 420"/>
              <a:gd name="p0x5" fmla="*/ 420 w 420"/>
              <a:gd name="p0y5" fmla="*/ 300 h 420"/>
              <a:gd name="p0x6" fmla="*/ 420 w 420"/>
              <a:gd name="p0y6" fmla="*/ 366 h 420"/>
              <a:gd name="p0x7" fmla="*/ 366 w 420"/>
              <a:gd name="p0y7" fmla="*/ 420 h 420"/>
              <a:gd name="p0x8" fmla="*/ 300 w 420"/>
              <a:gd name="p0y8" fmla="*/ 420 h 420"/>
              <a:gd name="p0x9" fmla="*/ 120 w 420"/>
              <a:gd name="p0y9" fmla="*/ 420 h 420"/>
              <a:gd name="p0x10" fmla="*/ 53 w 420"/>
              <a:gd name="p0y10" fmla="*/ 420 h 420"/>
              <a:gd name="p0x11" fmla="*/ 0 w 420"/>
              <a:gd name="p0y11" fmla="*/ 366 h 420"/>
              <a:gd name="p0x12" fmla="*/ 0 w 420"/>
              <a:gd name="p0y12" fmla="*/ 300 h 420"/>
              <a:gd name="p0x13" fmla="*/ 0 w 420"/>
              <a:gd name="p0y13" fmla="*/ 120 h 420"/>
              <a:gd name="p0x14" fmla="*/ 0 w 420"/>
              <a:gd name="p0y14" fmla="*/ 53 h 420"/>
              <a:gd name="p0x15" fmla="*/ 53 w 420"/>
              <a:gd name="p0y15" fmla="*/ 0 h 420"/>
              <a:gd name="p0x16" fmla="*/ 120 w 420"/>
              <a:gd name="p0y16" fmla="*/ 0 h 420"/>
            </a:gdLst>
            <a:ahLst/>
            <a:cxnLst/>
            <a:pathLst>
              <a:path w="420" h="420">
                <a:moveTo>
                  <a:pt x="120" y="0"/>
                </a:moveTo>
                <a:lnTo>
                  <a:pt x="300" y="0"/>
                </a:lnTo>
                <a:cubicBezTo>
                  <a:pt x="366" y="0"/>
                  <a:pt x="420" y="54"/>
                  <a:pt x="420" y="120"/>
                </a:cubicBezTo>
                <a:lnTo>
                  <a:pt x="420" y="300"/>
                </a:lnTo>
                <a:cubicBezTo>
                  <a:pt x="420" y="366"/>
                  <a:pt x="366" y="420"/>
                  <a:pt x="300" y="420"/>
                </a:cubicBezTo>
                <a:lnTo>
                  <a:pt x="120" y="420"/>
                </a:lnTo>
                <a:cubicBezTo>
                  <a:pt x="54" y="420"/>
                  <a:pt x="0" y="366"/>
                  <a:pt x="0" y="300"/>
                </a:cubicBezTo>
                <a:lnTo>
                  <a:pt x="0" y="120"/>
                </a:lnTo>
                <a:cubicBezTo>
                  <a:pt x="0" y="54"/>
                  <a:pt x="54" y="0"/>
                  <a:pt x="120" y="0"/>
                </a:cubicBezTo>
                <a:close/>
              </a:path>
            </a:pathLst>
          </a:custGeom>
          <a:solidFill>
            <a:schemeClr val="accent1">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pic>
        <p:nvPicPr>
          <p:cNvPr id="42" name="图片 41" descr="9753f484-b4a8-11f1-ab5a-06aeeb55cd6e"/>
          <p:cNvPicPr/>
          <p:nvPr>
            <p:custDataLst>
              <p:tags r:id="rId38"/>
            </p:custDataLst>
          </p:nvPr>
        </p:nvPicPr>
        <p:blipFill>
          <a:blip r:embed="rId39">
            <a:extLst>
              <a:ext uri="{96DAC541-7B7A-43D3-8B79-37D633B846F1}">
                <asvg:svgBlip xmlns:asvg="http://schemas.microsoft.com/office/drawing/2016/SVG/main" r:embed="rId40"/>
              </a:ext>
            </a:extLst>
          </a:blip>
          <a:srcRect t="-314" b="314"/>
          <a:stretch>
            <a:fillRect/>
          </a:stretch>
        </p:blipFill>
        <p:spPr>
          <a:xfrm>
            <a:off x="857250" y="5953760"/>
            <a:ext cx="152400" cy="152400"/>
          </a:xfrm>
          <a:prstGeom prst="rect">
            <a:avLst/>
          </a:prstGeom>
        </p:spPr>
      </p:pic>
      <p:sp>
        <p:nvSpPr>
          <p:cNvPr id="45" name="文本框 44"/>
          <p:cNvSpPr txBox="1"/>
          <p:nvPr>
            <p:custDataLst>
              <p:tags r:id="rId41"/>
            </p:custDataLst>
          </p:nvPr>
        </p:nvSpPr>
        <p:spPr>
          <a:xfrm>
            <a:off x="1181100" y="5742918"/>
            <a:ext cx="10210800" cy="574300"/>
          </a:xfrm>
          <a:prstGeom prst="rect">
            <a:avLst/>
          </a:prstGeom>
          <a:noFill/>
        </p:spPr>
        <p:txBody>
          <a:bodyPr wrap="square" lIns="0" tIns="0" rIns="0" bIns="0" rtlCol="0" anchor="t">
            <a:noAutofit/>
          </a:bodyPr>
          <a:p>
            <a:pPr algn="l">
              <a:lnSpc>
                <a:spcPct val="108000"/>
              </a:lnSpc>
            </a:pPr>
            <a:r>
              <a:rPr sz="1650">
                <a:solidFill>
                  <a:srgbClr val="1A3E5C"/>
                </a:solidFill>
                <a:cs typeface="+mn-lt"/>
              </a:rPr>
              <a:t>合规不是额外负担，而是把国标要求内化为系统的日常运行能力，让科室在面对检查与评审时有</a:t>
            </a:r>
            <a:r>
              <a:rPr sz="1650" b="1">
                <a:solidFill>
                  <a:srgbClr val="005999"/>
                </a:solidFill>
                <a:cs typeface="+mn-lt"/>
              </a:rPr>
              <a:t>数据可依、有记录可查</a:t>
            </a:r>
            <a:r>
              <a:rPr sz="1650">
                <a:solidFill>
                  <a:srgbClr val="1A3E5C"/>
                </a:solidFill>
                <a:cs typeface="+mn-lt"/>
              </a:rPr>
              <a:t>。</a:t>
            </a:r>
            <a:endParaRPr sz="1650">
              <a:solidFill>
                <a:srgbClr val="1A3E5C"/>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533400" y="357188"/>
            <a:ext cx="11125200" cy="452438"/>
          </a:xfrm>
          <a:prstGeom prst="rect">
            <a:avLst/>
          </a:prstGeom>
          <a:noFill/>
        </p:spPr>
        <p:txBody>
          <a:bodyPr wrap="square" lIns="0" tIns="0" rIns="0" bIns="0" rtlCol="0" anchor="t">
            <a:noAutofit/>
          </a:bodyPr>
          <a:p>
            <a:pPr algn="l">
              <a:lnSpc>
                <a:spcPct val="100000"/>
              </a:lnSpc>
            </a:pPr>
            <a:r>
              <a:rPr sz="2700" b="1">
                <a:solidFill>
                  <a:srgbClr val="1A3E5C"/>
                </a:solidFill>
                <a:latin typeface="+mj-lt"/>
                <a:ea typeface="+mj-ea"/>
                <a:cs typeface="+mj-lt"/>
              </a:rPr>
              <a:t>效益展望落在可核验指标上</a:t>
            </a:r>
            <a:endParaRPr sz="2700" b="1">
              <a:solidFill>
                <a:srgbClr val="1A3E5C"/>
              </a:solidFill>
              <a:latin typeface="+mj-lt"/>
              <a:ea typeface="+mj-ea"/>
              <a:cs typeface="+mj-lt"/>
            </a:endParaRPr>
          </a:p>
        </p:txBody>
      </p:sp>
      <p:sp>
        <p:nvSpPr>
          <p:cNvPr id="4" name="任意多边形 3"/>
          <p:cNvSpPr/>
          <p:nvPr>
            <p:custDataLst>
              <p:tags r:id="rId2"/>
            </p:custDataLst>
          </p:nvPr>
        </p:nvSpPr>
        <p:spPr>
          <a:xfrm>
            <a:off x="575945" y="1063625"/>
            <a:ext cx="3571875" cy="2066290"/>
          </a:xfrm>
          <a:custGeom>
            <a:avLst/>
            <a:gdLst>
              <a:gd name="sw" fmla="*/ 1 w 5625"/>
              <a:gd name="sh" fmla="*/ 1 h 3253"/>
              <a:gd name="mins" fmla="min sw sh"/>
              <a:gd name="dsw" fmla="+- 0 sw mins"/>
              <a:gd name="dsh" fmla="+- 0 sh mins"/>
              <a:gd name="p0x0" fmla="*/ 300 w 5625"/>
              <a:gd name="p0y0" fmla="*/ 0 h 3253"/>
              <a:gd name="p0x1" fmla="*/ 5325 w 5625"/>
              <a:gd name="p0y1" fmla="*/ 0 h 3253"/>
              <a:gd name="p0x2" fmla="*/ 5490 w 5625"/>
              <a:gd name="p0y2" fmla="*/ 0 h 3253"/>
              <a:gd name="p0x3" fmla="*/ 5625 w 5625"/>
              <a:gd name="p0y3" fmla="*/ 134 h 3253"/>
              <a:gd name="p0x4" fmla="*/ 5625 w 5625"/>
              <a:gd name="p0y4" fmla="*/ 300 h 3253"/>
              <a:gd name="p0x5" fmla="*/ 5625 w 5625"/>
              <a:gd name="p0y5" fmla="*/ 2953 h 3253"/>
              <a:gd name="p0x6" fmla="*/ 5625 w 5625"/>
              <a:gd name="p0y6" fmla="*/ 3119 h 3253"/>
              <a:gd name="p0x7" fmla="*/ 5490 w 5625"/>
              <a:gd name="p0y7" fmla="*/ 3253 h 3253"/>
              <a:gd name="p0x8" fmla="*/ 5325 w 5625"/>
              <a:gd name="p0y8" fmla="*/ 3253 h 3253"/>
              <a:gd name="p0x9" fmla="*/ 300 w 5625"/>
              <a:gd name="p0y9" fmla="*/ 3253 h 3253"/>
              <a:gd name="p0x10" fmla="*/ 134 w 5625"/>
              <a:gd name="p0y10" fmla="*/ 3253 h 3253"/>
              <a:gd name="p0x11" fmla="*/ 0 w 5625"/>
              <a:gd name="p0y11" fmla="*/ 3119 h 3253"/>
              <a:gd name="p0x12" fmla="*/ 0 w 5625"/>
              <a:gd name="p0y12" fmla="*/ 2953 h 3253"/>
              <a:gd name="p0x13" fmla="*/ 0 w 5625"/>
              <a:gd name="p0y13" fmla="*/ 300 h 3253"/>
              <a:gd name="p0x14" fmla="*/ 0 w 5625"/>
              <a:gd name="p0y14" fmla="*/ 134 h 3253"/>
              <a:gd name="p0x15" fmla="*/ 134 w 5625"/>
              <a:gd name="p0y15" fmla="*/ 0 h 3253"/>
              <a:gd name="p0x16" fmla="*/ 300 w 5625"/>
              <a:gd name="p0y16" fmla="*/ 0 h 3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custDataLst>
              <p:tags r:id="rId3"/>
            </p:custDataLst>
          </p:nvPr>
        </p:nvSpPr>
        <p:spPr>
          <a:xfrm>
            <a:off x="733425" y="1190577"/>
            <a:ext cx="1432922" cy="513397"/>
          </a:xfrm>
          <a:prstGeom prst="rect">
            <a:avLst/>
          </a:prstGeom>
          <a:noFill/>
        </p:spPr>
        <p:txBody>
          <a:bodyPr wrap="square" lIns="0" tIns="0" rIns="0" bIns="0" rtlCol="0" anchor="t">
            <a:noAutofit/>
          </a:bodyPr>
          <a:p>
            <a:pPr algn="l">
              <a:lnSpc>
                <a:spcPct val="83000"/>
              </a:lnSpc>
            </a:pPr>
            <a:r>
              <a:rPr sz="3600" b="1">
                <a:solidFill>
                  <a:schemeClr val="accent1"/>
                </a:solidFill>
                <a:cs typeface="+mn-lt"/>
              </a:rPr>
              <a:t>7.21</a:t>
            </a:r>
            <a:endParaRPr sz="3600" b="1">
              <a:solidFill>
                <a:schemeClr val="accent1"/>
              </a:solidFill>
              <a:cs typeface="+mn-lt"/>
            </a:endParaRPr>
          </a:p>
        </p:txBody>
      </p:sp>
      <p:sp>
        <p:nvSpPr>
          <p:cNvPr id="6" name="文本框 5"/>
          <p:cNvSpPr txBox="1"/>
          <p:nvPr>
            <p:custDataLst>
              <p:tags r:id="rId4"/>
            </p:custDataLst>
          </p:nvPr>
        </p:nvSpPr>
        <p:spPr>
          <a:xfrm>
            <a:off x="1747247" y="1322975"/>
            <a:ext cx="1219200" cy="343853"/>
          </a:xfrm>
          <a:prstGeom prst="rect">
            <a:avLst/>
          </a:prstGeom>
          <a:noFill/>
        </p:spPr>
        <p:txBody>
          <a:bodyPr wrap="square" lIns="0" tIns="0" rIns="0" bIns="0" rtlCol="0" anchor="t">
            <a:noAutofit/>
          </a:bodyPr>
          <a:p>
            <a:pPr algn="l">
              <a:lnSpc>
                <a:spcPct val="83000"/>
              </a:lnSpc>
            </a:pPr>
            <a:r>
              <a:rPr sz="2400" b="1">
                <a:solidFill>
                  <a:schemeClr val="accent1"/>
                </a:solidFill>
                <a:cs typeface="+mn-lt"/>
              </a:rPr>
              <a:t>万亿元</a:t>
            </a:r>
            <a:endParaRPr sz="2400" b="1">
              <a:solidFill>
                <a:schemeClr val="accent1"/>
              </a:solidFill>
              <a:cs typeface="+mn-lt"/>
            </a:endParaRPr>
          </a:p>
        </p:txBody>
      </p:sp>
      <p:sp>
        <p:nvSpPr>
          <p:cNvPr id="7" name="文本框 6"/>
          <p:cNvSpPr txBox="1"/>
          <p:nvPr>
            <p:custDataLst>
              <p:tags r:id="rId5"/>
            </p:custDataLst>
          </p:nvPr>
        </p:nvSpPr>
        <p:spPr>
          <a:xfrm>
            <a:off x="733425" y="1673923"/>
            <a:ext cx="32575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市场规模</a:t>
            </a:r>
            <a:endParaRPr sz="2100" b="1" spc="63">
              <a:solidFill>
                <a:srgbClr val="1A3E5C"/>
              </a:solidFill>
              <a:cs typeface="+mn-lt"/>
            </a:endParaRPr>
          </a:p>
        </p:txBody>
      </p:sp>
      <p:sp>
        <p:nvSpPr>
          <p:cNvPr id="8" name="文本框 7"/>
          <p:cNvSpPr txBox="1"/>
          <p:nvPr>
            <p:custDataLst>
              <p:tags r:id="rId6"/>
            </p:custDataLst>
          </p:nvPr>
        </p:nvSpPr>
        <p:spPr>
          <a:xfrm>
            <a:off x="733425" y="2056162"/>
            <a:ext cx="3257550" cy="260985"/>
          </a:xfrm>
          <a:prstGeom prst="rect">
            <a:avLst/>
          </a:prstGeom>
          <a:noFill/>
        </p:spPr>
        <p:txBody>
          <a:bodyPr wrap="square" lIns="0" tIns="0" rIns="0" bIns="0" rtlCol="0" anchor="t">
            <a:noAutofit/>
          </a:bodyPr>
          <a:p>
            <a:pPr algn="l">
              <a:lnSpc>
                <a:spcPct val="133000"/>
              </a:lnSpc>
            </a:pPr>
            <a:r>
              <a:rPr lang="en-US" sz="1200">
                <a:solidFill>
                  <a:srgbClr val="5C748C"/>
                </a:solidFill>
                <a:cs typeface="+mn-lt"/>
              </a:rPr>
              <a:t>2025</a:t>
            </a:r>
            <a:r>
              <a:rPr lang="zh-CN" sz="1200">
                <a:solidFill>
                  <a:srgbClr val="5C748C"/>
                </a:solidFill>
                <a:cs typeface="+mn-lt"/>
              </a:rPr>
              <a:t>年中国智慧养老全产业链</a:t>
            </a:r>
            <a:endParaRPr lang="zh-CN" sz="1200">
              <a:solidFill>
                <a:srgbClr val="5C748C"/>
              </a:solidFill>
              <a:cs typeface="+mn-lt"/>
            </a:endParaRPr>
          </a:p>
        </p:txBody>
      </p:sp>
      <p:sp>
        <p:nvSpPr>
          <p:cNvPr id="9" name="矩形 8"/>
          <p:cNvSpPr/>
          <p:nvPr>
            <p:custDataLst>
              <p:tags r:id="rId7"/>
            </p:custDataLst>
          </p:nvPr>
        </p:nvSpPr>
        <p:spPr>
          <a:xfrm>
            <a:off x="733425" y="2392045"/>
            <a:ext cx="325755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任意多边形 9"/>
          <p:cNvSpPr/>
          <p:nvPr>
            <p:custDataLst>
              <p:tags r:id="rId8"/>
            </p:custDataLst>
          </p:nvPr>
        </p:nvSpPr>
        <p:spPr>
          <a:xfrm>
            <a:off x="733425" y="2515870"/>
            <a:ext cx="3257550" cy="456565"/>
          </a:xfrm>
          <a:custGeom>
            <a:avLst/>
            <a:gdLst>
              <a:gd name="sw" fmla="*/ 1 w 5130"/>
              <a:gd name="sh" fmla="*/ 1 h 719"/>
              <a:gd name="mins" fmla="min sw sh"/>
              <a:gd name="dsw" fmla="+- 0 sw mins"/>
              <a:gd name="dsh" fmla="+- 0 sh mins"/>
              <a:gd name="p0x0" fmla="*/ 120 w 5130"/>
              <a:gd name="p0y0" fmla="*/ 0 h 719"/>
              <a:gd name="p0x1" fmla="*/ 5010 w 5130"/>
              <a:gd name="p0y1" fmla="*/ 0 h 719"/>
              <a:gd name="p0x2" fmla="*/ 5076 w 5130"/>
              <a:gd name="p0y2" fmla="*/ 0 h 719"/>
              <a:gd name="p0x3" fmla="*/ 5130 w 5130"/>
              <a:gd name="p0y3" fmla="*/ 53 h 719"/>
              <a:gd name="p0x4" fmla="*/ 5130 w 5130"/>
              <a:gd name="p0y4" fmla="*/ 120 h 719"/>
              <a:gd name="p0x5" fmla="*/ 5130 w 5130"/>
              <a:gd name="p0y5" fmla="*/ 599 h 719"/>
              <a:gd name="p0x6" fmla="*/ 5130 w 5130"/>
              <a:gd name="p0y6" fmla="*/ 665 h 719"/>
              <a:gd name="p0x7" fmla="*/ 5076 w 5130"/>
              <a:gd name="p0y7" fmla="*/ 719 h 719"/>
              <a:gd name="p0x8" fmla="*/ 5010 w 5130"/>
              <a:gd name="p0y8" fmla="*/ 719 h 719"/>
              <a:gd name="p0x9" fmla="*/ 120 w 5130"/>
              <a:gd name="p0y9" fmla="*/ 719 h 719"/>
              <a:gd name="p0x10" fmla="*/ 53 w 5130"/>
              <a:gd name="p0y10" fmla="*/ 719 h 719"/>
              <a:gd name="p0x11" fmla="*/ 0 w 5130"/>
              <a:gd name="p0y11" fmla="*/ 665 h 719"/>
              <a:gd name="p0x12" fmla="*/ 0 w 5130"/>
              <a:gd name="p0y12" fmla="*/ 599 h 719"/>
              <a:gd name="p0x13" fmla="*/ 0 w 5130"/>
              <a:gd name="p0y13" fmla="*/ 120 h 719"/>
              <a:gd name="p0x14" fmla="*/ 0 w 5130"/>
              <a:gd name="p0y14" fmla="*/ 53 h 719"/>
              <a:gd name="p0x15" fmla="*/ 53 w 5130"/>
              <a:gd name="p0y15" fmla="*/ 0 h 719"/>
              <a:gd name="p0x16" fmla="*/ 120 w 5130"/>
              <a:gd name="p0y16" fmla="*/ 0 h 71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custDataLst>
              <p:tags r:id="rId9"/>
            </p:custDataLst>
          </p:nvPr>
        </p:nvSpPr>
        <p:spPr>
          <a:xfrm>
            <a:off x="809625" y="2592438"/>
            <a:ext cx="1378372" cy="352425"/>
          </a:xfrm>
          <a:prstGeom prst="rect">
            <a:avLst/>
          </a:prstGeom>
          <a:noFill/>
        </p:spPr>
        <p:txBody>
          <a:bodyPr wrap="square" lIns="0" tIns="0" rIns="0" bIns="0" rtlCol="0" anchor="t">
            <a:noAutofit/>
          </a:bodyPr>
          <a:p>
            <a:pPr algn="l"/>
            <a:r>
              <a:rPr lang="zh-CN" altLang="en-US" sz="2100" b="1">
                <a:solidFill>
                  <a:schemeClr val="accent1"/>
                </a:solidFill>
                <a:cs typeface="+mn-lt"/>
              </a:rPr>
              <a:t>接近</a:t>
            </a:r>
            <a:r>
              <a:rPr lang="en-US" altLang="zh-CN" sz="2100" b="1">
                <a:solidFill>
                  <a:schemeClr val="accent1"/>
                </a:solidFill>
                <a:cs typeface="+mn-lt"/>
              </a:rPr>
              <a:t>20%</a:t>
            </a:r>
            <a:endParaRPr lang="en-US" altLang="zh-CN" sz="2100" b="1">
              <a:solidFill>
                <a:schemeClr val="accent1"/>
              </a:solidFill>
              <a:cs typeface="+mn-lt"/>
            </a:endParaRPr>
          </a:p>
        </p:txBody>
      </p:sp>
      <p:sp>
        <p:nvSpPr>
          <p:cNvPr id="12" name="文本框 11"/>
          <p:cNvSpPr txBox="1"/>
          <p:nvPr>
            <p:custDataLst>
              <p:tags r:id="rId10"/>
            </p:custDataLst>
          </p:nvPr>
        </p:nvSpPr>
        <p:spPr>
          <a:xfrm>
            <a:off x="1997497" y="2735313"/>
            <a:ext cx="743026" cy="161925"/>
          </a:xfrm>
          <a:prstGeom prst="rect">
            <a:avLst/>
          </a:prstGeom>
          <a:noFill/>
        </p:spPr>
        <p:txBody>
          <a:bodyPr wrap="square" lIns="0" tIns="0" rIns="0" bIns="0" rtlCol="0" anchor="t">
            <a:noAutofit/>
          </a:bodyPr>
          <a:p>
            <a:pPr algn="l"/>
            <a:r>
              <a:rPr sz="975">
                <a:solidFill>
                  <a:srgbClr val="3D5A78"/>
                </a:solidFill>
                <a:cs typeface="+mn-lt"/>
              </a:rPr>
              <a:t>年复合增速</a:t>
            </a:r>
            <a:endParaRPr sz="975">
              <a:solidFill>
                <a:srgbClr val="3D5A78"/>
              </a:solidFill>
              <a:cs typeface="+mn-lt"/>
            </a:endParaRPr>
          </a:p>
        </p:txBody>
      </p:sp>
      <p:sp>
        <p:nvSpPr>
          <p:cNvPr id="13" name="任意多边形 12"/>
          <p:cNvSpPr/>
          <p:nvPr>
            <p:custDataLst>
              <p:tags r:id="rId11"/>
            </p:custDataLst>
          </p:nvPr>
        </p:nvSpPr>
        <p:spPr>
          <a:xfrm>
            <a:off x="4309745" y="1063625"/>
            <a:ext cx="3571875" cy="2066290"/>
          </a:xfrm>
          <a:custGeom>
            <a:avLst/>
            <a:gdLst>
              <a:gd name="sw" fmla="*/ 1 w 5625"/>
              <a:gd name="sh" fmla="*/ 1 h 3253"/>
              <a:gd name="mins" fmla="min sw sh"/>
              <a:gd name="dsw" fmla="+- 0 sw mins"/>
              <a:gd name="dsh" fmla="+- 0 sh mins"/>
              <a:gd name="p0x0" fmla="*/ 300 w 5625"/>
              <a:gd name="p0y0" fmla="*/ 0 h 3253"/>
              <a:gd name="p0x1" fmla="*/ 5325 w 5625"/>
              <a:gd name="p0y1" fmla="*/ 0 h 3253"/>
              <a:gd name="p0x2" fmla="*/ 5490 w 5625"/>
              <a:gd name="p0y2" fmla="*/ 0 h 3253"/>
              <a:gd name="p0x3" fmla="*/ 5625 w 5625"/>
              <a:gd name="p0y3" fmla="*/ 134 h 3253"/>
              <a:gd name="p0x4" fmla="*/ 5625 w 5625"/>
              <a:gd name="p0y4" fmla="*/ 300 h 3253"/>
              <a:gd name="p0x5" fmla="*/ 5625 w 5625"/>
              <a:gd name="p0y5" fmla="*/ 2953 h 3253"/>
              <a:gd name="p0x6" fmla="*/ 5625 w 5625"/>
              <a:gd name="p0y6" fmla="*/ 3119 h 3253"/>
              <a:gd name="p0x7" fmla="*/ 5490 w 5625"/>
              <a:gd name="p0y7" fmla="*/ 3253 h 3253"/>
              <a:gd name="p0x8" fmla="*/ 5325 w 5625"/>
              <a:gd name="p0y8" fmla="*/ 3253 h 3253"/>
              <a:gd name="p0x9" fmla="*/ 300 w 5625"/>
              <a:gd name="p0y9" fmla="*/ 3253 h 3253"/>
              <a:gd name="p0x10" fmla="*/ 134 w 5625"/>
              <a:gd name="p0y10" fmla="*/ 3253 h 3253"/>
              <a:gd name="p0x11" fmla="*/ 0 w 5625"/>
              <a:gd name="p0y11" fmla="*/ 3119 h 3253"/>
              <a:gd name="p0x12" fmla="*/ 0 w 5625"/>
              <a:gd name="p0y12" fmla="*/ 2953 h 3253"/>
              <a:gd name="p0x13" fmla="*/ 0 w 5625"/>
              <a:gd name="p0y13" fmla="*/ 300 h 3253"/>
              <a:gd name="p0x14" fmla="*/ 0 w 5625"/>
              <a:gd name="p0y14" fmla="*/ 134 h 3253"/>
              <a:gd name="p0x15" fmla="*/ 134 w 5625"/>
              <a:gd name="p0y15" fmla="*/ 0 h 3253"/>
              <a:gd name="p0x16" fmla="*/ 300 w 5625"/>
              <a:gd name="p0y16" fmla="*/ 0 h 3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4" name="文本框 13"/>
          <p:cNvSpPr txBox="1"/>
          <p:nvPr>
            <p:custDataLst>
              <p:tags r:id="rId12"/>
            </p:custDataLst>
          </p:nvPr>
        </p:nvSpPr>
        <p:spPr>
          <a:xfrm>
            <a:off x="4467225" y="1190577"/>
            <a:ext cx="1432922" cy="513397"/>
          </a:xfrm>
          <a:prstGeom prst="rect">
            <a:avLst/>
          </a:prstGeom>
          <a:noFill/>
        </p:spPr>
        <p:txBody>
          <a:bodyPr wrap="square" lIns="0" tIns="0" rIns="0" bIns="0" rtlCol="0" anchor="t">
            <a:noAutofit/>
          </a:bodyPr>
          <a:p>
            <a:pPr algn="l">
              <a:lnSpc>
                <a:spcPct val="83000"/>
              </a:lnSpc>
            </a:pPr>
            <a:r>
              <a:rPr sz="3600" b="1">
                <a:solidFill>
                  <a:schemeClr val="accent1"/>
                </a:solidFill>
                <a:cs typeface="+mn-lt"/>
              </a:rPr>
              <a:t>7.85</a:t>
            </a:r>
            <a:endParaRPr sz="3600" b="1">
              <a:solidFill>
                <a:schemeClr val="accent1"/>
              </a:solidFill>
              <a:cs typeface="+mn-lt"/>
            </a:endParaRPr>
          </a:p>
        </p:txBody>
      </p:sp>
      <p:sp>
        <p:nvSpPr>
          <p:cNvPr id="15" name="文本框 14"/>
          <p:cNvSpPr txBox="1"/>
          <p:nvPr>
            <p:custDataLst>
              <p:tags r:id="rId13"/>
            </p:custDataLst>
          </p:nvPr>
        </p:nvSpPr>
        <p:spPr>
          <a:xfrm>
            <a:off x="5481047" y="1322975"/>
            <a:ext cx="1219200" cy="343853"/>
          </a:xfrm>
          <a:prstGeom prst="rect">
            <a:avLst/>
          </a:prstGeom>
          <a:noFill/>
        </p:spPr>
        <p:txBody>
          <a:bodyPr wrap="square" lIns="0" tIns="0" rIns="0" bIns="0" rtlCol="0" anchor="t">
            <a:noAutofit/>
          </a:bodyPr>
          <a:p>
            <a:pPr algn="l">
              <a:lnSpc>
                <a:spcPct val="83000"/>
              </a:lnSpc>
            </a:pPr>
            <a:r>
              <a:rPr sz="2400" b="1">
                <a:solidFill>
                  <a:schemeClr val="accent1"/>
                </a:solidFill>
                <a:cs typeface="+mn-lt"/>
              </a:rPr>
              <a:t>万亿元</a:t>
            </a:r>
            <a:endParaRPr sz="2400" b="1">
              <a:solidFill>
                <a:schemeClr val="accent1"/>
              </a:solidFill>
              <a:cs typeface="+mn-lt"/>
            </a:endParaRPr>
          </a:p>
        </p:txBody>
      </p:sp>
      <p:sp>
        <p:nvSpPr>
          <p:cNvPr id="16" name="文本框 15"/>
          <p:cNvSpPr txBox="1"/>
          <p:nvPr>
            <p:custDataLst>
              <p:tags r:id="rId14"/>
            </p:custDataLst>
          </p:nvPr>
        </p:nvSpPr>
        <p:spPr>
          <a:xfrm>
            <a:off x="4467225" y="1673923"/>
            <a:ext cx="32575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预计市场规模</a:t>
            </a:r>
            <a:endParaRPr sz="2100" b="1" spc="63">
              <a:solidFill>
                <a:srgbClr val="1A3E5C"/>
              </a:solidFill>
              <a:cs typeface="+mn-lt"/>
            </a:endParaRPr>
          </a:p>
        </p:txBody>
      </p:sp>
      <p:sp>
        <p:nvSpPr>
          <p:cNvPr id="17" name="文本框 16"/>
          <p:cNvSpPr txBox="1"/>
          <p:nvPr>
            <p:custDataLst>
              <p:tags r:id="rId15"/>
            </p:custDataLst>
          </p:nvPr>
        </p:nvSpPr>
        <p:spPr>
          <a:xfrm>
            <a:off x="4467225" y="2056162"/>
            <a:ext cx="3257550" cy="260985"/>
          </a:xfrm>
          <a:prstGeom prst="rect">
            <a:avLst/>
          </a:prstGeom>
          <a:noFill/>
        </p:spPr>
        <p:txBody>
          <a:bodyPr wrap="square" lIns="0" tIns="0" rIns="0" bIns="0" rtlCol="0" anchor="t">
            <a:noAutofit/>
          </a:bodyPr>
          <a:p>
            <a:pPr algn="l">
              <a:lnSpc>
                <a:spcPct val="133000"/>
              </a:lnSpc>
            </a:pPr>
            <a:r>
              <a:rPr lang="en-US" sz="1200">
                <a:solidFill>
                  <a:srgbClr val="5C748C"/>
                </a:solidFill>
                <a:cs typeface="+mn-lt"/>
              </a:rPr>
              <a:t>2026</a:t>
            </a:r>
            <a:r>
              <a:rPr lang="zh-CN" sz="1200">
                <a:solidFill>
                  <a:srgbClr val="5C748C"/>
                </a:solidFill>
                <a:cs typeface="+mn-lt"/>
              </a:rPr>
              <a:t>年中国智慧养老全产业链</a:t>
            </a:r>
            <a:endParaRPr lang="zh-CN" sz="1200">
              <a:solidFill>
                <a:srgbClr val="5C748C"/>
              </a:solidFill>
              <a:cs typeface="+mn-lt"/>
            </a:endParaRPr>
          </a:p>
        </p:txBody>
      </p:sp>
      <p:sp>
        <p:nvSpPr>
          <p:cNvPr id="18" name="矩形 17"/>
          <p:cNvSpPr/>
          <p:nvPr>
            <p:custDataLst>
              <p:tags r:id="rId16"/>
            </p:custDataLst>
          </p:nvPr>
        </p:nvSpPr>
        <p:spPr>
          <a:xfrm>
            <a:off x="4467225" y="2392045"/>
            <a:ext cx="325755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任意多边形 18"/>
          <p:cNvSpPr/>
          <p:nvPr>
            <p:custDataLst>
              <p:tags r:id="rId17"/>
            </p:custDataLst>
          </p:nvPr>
        </p:nvSpPr>
        <p:spPr>
          <a:xfrm>
            <a:off x="4467225" y="2515870"/>
            <a:ext cx="3257550" cy="456565"/>
          </a:xfrm>
          <a:custGeom>
            <a:avLst/>
            <a:gdLst>
              <a:gd name="sw" fmla="*/ 1 w 5130"/>
              <a:gd name="sh" fmla="*/ 1 h 719"/>
              <a:gd name="mins" fmla="min sw sh"/>
              <a:gd name="dsw" fmla="+- 0 sw mins"/>
              <a:gd name="dsh" fmla="+- 0 sh mins"/>
              <a:gd name="p0x0" fmla="*/ 120 w 5130"/>
              <a:gd name="p0y0" fmla="*/ 0 h 719"/>
              <a:gd name="p0x1" fmla="*/ 5010 w 5130"/>
              <a:gd name="p0y1" fmla="*/ 0 h 719"/>
              <a:gd name="p0x2" fmla="*/ 5076 w 5130"/>
              <a:gd name="p0y2" fmla="*/ 0 h 719"/>
              <a:gd name="p0x3" fmla="*/ 5130 w 5130"/>
              <a:gd name="p0y3" fmla="*/ 53 h 719"/>
              <a:gd name="p0x4" fmla="*/ 5130 w 5130"/>
              <a:gd name="p0y4" fmla="*/ 120 h 719"/>
              <a:gd name="p0x5" fmla="*/ 5130 w 5130"/>
              <a:gd name="p0y5" fmla="*/ 599 h 719"/>
              <a:gd name="p0x6" fmla="*/ 5130 w 5130"/>
              <a:gd name="p0y6" fmla="*/ 665 h 719"/>
              <a:gd name="p0x7" fmla="*/ 5076 w 5130"/>
              <a:gd name="p0y7" fmla="*/ 719 h 719"/>
              <a:gd name="p0x8" fmla="*/ 5010 w 5130"/>
              <a:gd name="p0y8" fmla="*/ 719 h 719"/>
              <a:gd name="p0x9" fmla="*/ 120 w 5130"/>
              <a:gd name="p0y9" fmla="*/ 719 h 719"/>
              <a:gd name="p0x10" fmla="*/ 53 w 5130"/>
              <a:gd name="p0y10" fmla="*/ 719 h 719"/>
              <a:gd name="p0x11" fmla="*/ 0 w 5130"/>
              <a:gd name="p0y11" fmla="*/ 665 h 719"/>
              <a:gd name="p0x12" fmla="*/ 0 w 5130"/>
              <a:gd name="p0y12" fmla="*/ 599 h 719"/>
              <a:gd name="p0x13" fmla="*/ 0 w 5130"/>
              <a:gd name="p0y13" fmla="*/ 120 h 719"/>
              <a:gd name="p0x14" fmla="*/ 0 w 5130"/>
              <a:gd name="p0y14" fmla="*/ 53 h 719"/>
              <a:gd name="p0x15" fmla="*/ 53 w 5130"/>
              <a:gd name="p0y15" fmla="*/ 0 h 719"/>
              <a:gd name="p0x16" fmla="*/ 120 w 5130"/>
              <a:gd name="p0y16" fmla="*/ 0 h 71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0" name="文本框 19"/>
          <p:cNvSpPr txBox="1"/>
          <p:nvPr>
            <p:custDataLst>
              <p:tags r:id="rId18"/>
            </p:custDataLst>
          </p:nvPr>
        </p:nvSpPr>
        <p:spPr>
          <a:xfrm>
            <a:off x="4543425" y="2592438"/>
            <a:ext cx="1333500" cy="352425"/>
          </a:xfrm>
          <a:prstGeom prst="rect">
            <a:avLst/>
          </a:prstGeom>
          <a:noFill/>
        </p:spPr>
        <p:txBody>
          <a:bodyPr wrap="square" lIns="0" tIns="0" rIns="0" bIns="0" rtlCol="0" anchor="t">
            <a:noAutofit/>
          </a:bodyPr>
          <a:p>
            <a:pPr algn="l"/>
            <a:r>
              <a:rPr sz="2100" b="1">
                <a:solidFill>
                  <a:schemeClr val="accent1"/>
                </a:solidFill>
                <a:cs typeface="+mn-lt"/>
              </a:rPr>
              <a:t>持续增长</a:t>
            </a:r>
            <a:endParaRPr sz="2100" b="1">
              <a:solidFill>
                <a:schemeClr val="accent1"/>
              </a:solidFill>
              <a:cs typeface="+mn-lt"/>
            </a:endParaRPr>
          </a:p>
        </p:txBody>
      </p:sp>
      <p:sp>
        <p:nvSpPr>
          <p:cNvPr id="21" name="文本框 20"/>
          <p:cNvSpPr txBox="1"/>
          <p:nvPr>
            <p:custDataLst>
              <p:tags r:id="rId19"/>
            </p:custDataLst>
          </p:nvPr>
        </p:nvSpPr>
        <p:spPr>
          <a:xfrm>
            <a:off x="5686425" y="2735313"/>
            <a:ext cx="866851" cy="161925"/>
          </a:xfrm>
          <a:prstGeom prst="rect">
            <a:avLst/>
          </a:prstGeom>
          <a:noFill/>
        </p:spPr>
        <p:txBody>
          <a:bodyPr wrap="square" lIns="0" tIns="0" rIns="0" bIns="0" rtlCol="0" anchor="t">
            <a:noAutofit/>
          </a:bodyPr>
          <a:p>
            <a:pPr algn="l"/>
            <a:r>
              <a:rPr sz="975">
                <a:solidFill>
                  <a:srgbClr val="3D5A78"/>
                </a:solidFill>
                <a:cs typeface="+mn-lt"/>
              </a:rPr>
              <a:t>行业趋势上行</a:t>
            </a:r>
            <a:endParaRPr sz="975">
              <a:solidFill>
                <a:srgbClr val="3D5A78"/>
              </a:solidFill>
              <a:cs typeface="+mn-lt"/>
            </a:endParaRPr>
          </a:p>
        </p:txBody>
      </p:sp>
      <p:sp>
        <p:nvSpPr>
          <p:cNvPr id="22" name="任意多边形 21"/>
          <p:cNvSpPr/>
          <p:nvPr>
            <p:custDataLst>
              <p:tags r:id="rId20"/>
            </p:custDataLst>
          </p:nvPr>
        </p:nvSpPr>
        <p:spPr>
          <a:xfrm>
            <a:off x="8043545" y="1063625"/>
            <a:ext cx="3571875" cy="2066290"/>
          </a:xfrm>
          <a:custGeom>
            <a:avLst/>
            <a:gdLst>
              <a:gd name="sw" fmla="*/ 1 w 5625"/>
              <a:gd name="sh" fmla="*/ 1 h 3253"/>
              <a:gd name="mins" fmla="min sw sh"/>
              <a:gd name="dsw" fmla="+- 0 sw mins"/>
              <a:gd name="dsh" fmla="+- 0 sh mins"/>
              <a:gd name="p0x0" fmla="*/ 300 w 5625"/>
              <a:gd name="p0y0" fmla="*/ 0 h 3253"/>
              <a:gd name="p0x1" fmla="*/ 5325 w 5625"/>
              <a:gd name="p0y1" fmla="*/ 0 h 3253"/>
              <a:gd name="p0x2" fmla="*/ 5490 w 5625"/>
              <a:gd name="p0y2" fmla="*/ 0 h 3253"/>
              <a:gd name="p0x3" fmla="*/ 5625 w 5625"/>
              <a:gd name="p0y3" fmla="*/ 134 h 3253"/>
              <a:gd name="p0x4" fmla="*/ 5625 w 5625"/>
              <a:gd name="p0y4" fmla="*/ 300 h 3253"/>
              <a:gd name="p0x5" fmla="*/ 5625 w 5625"/>
              <a:gd name="p0y5" fmla="*/ 2953 h 3253"/>
              <a:gd name="p0x6" fmla="*/ 5625 w 5625"/>
              <a:gd name="p0y6" fmla="*/ 3119 h 3253"/>
              <a:gd name="p0x7" fmla="*/ 5490 w 5625"/>
              <a:gd name="p0y7" fmla="*/ 3253 h 3253"/>
              <a:gd name="p0x8" fmla="*/ 5325 w 5625"/>
              <a:gd name="p0y8" fmla="*/ 3253 h 3253"/>
              <a:gd name="p0x9" fmla="*/ 300 w 5625"/>
              <a:gd name="p0y9" fmla="*/ 3253 h 3253"/>
              <a:gd name="p0x10" fmla="*/ 134 w 5625"/>
              <a:gd name="p0y10" fmla="*/ 3253 h 3253"/>
              <a:gd name="p0x11" fmla="*/ 0 w 5625"/>
              <a:gd name="p0y11" fmla="*/ 3119 h 3253"/>
              <a:gd name="p0x12" fmla="*/ 0 w 5625"/>
              <a:gd name="p0y12" fmla="*/ 2953 h 3253"/>
              <a:gd name="p0x13" fmla="*/ 0 w 5625"/>
              <a:gd name="p0y13" fmla="*/ 300 h 3253"/>
              <a:gd name="p0x14" fmla="*/ 0 w 5625"/>
              <a:gd name="p0y14" fmla="*/ 134 h 3253"/>
              <a:gd name="p0x15" fmla="*/ 134 w 5625"/>
              <a:gd name="p0y15" fmla="*/ 0 h 3253"/>
              <a:gd name="p0x16" fmla="*/ 300 w 5625"/>
              <a:gd name="p0y16" fmla="*/ 0 h 3253"/>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53347"/>
              <a:lumOff val="46653"/>
            </a:schemeClr>
          </a:solidFill>
          <a:ln w="9525" cmpd="sng">
            <a:solidFill>
              <a:schemeClr val="accent1">
                <a:alpha val="18039"/>
              </a:schemeClr>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文本框 22"/>
          <p:cNvSpPr txBox="1"/>
          <p:nvPr>
            <p:custDataLst>
              <p:tags r:id="rId21"/>
            </p:custDataLst>
          </p:nvPr>
        </p:nvSpPr>
        <p:spPr>
          <a:xfrm>
            <a:off x="8201025" y="1190577"/>
            <a:ext cx="1313107" cy="513397"/>
          </a:xfrm>
          <a:prstGeom prst="rect">
            <a:avLst/>
          </a:prstGeom>
          <a:noFill/>
        </p:spPr>
        <p:txBody>
          <a:bodyPr wrap="square" lIns="0" tIns="0" rIns="0" bIns="0" rtlCol="0" anchor="t">
            <a:noAutofit/>
          </a:bodyPr>
          <a:p>
            <a:pPr algn="l">
              <a:lnSpc>
                <a:spcPct val="83000"/>
              </a:lnSpc>
            </a:pPr>
            <a:r>
              <a:rPr sz="3600" b="1">
                <a:solidFill>
                  <a:schemeClr val="accent1"/>
                </a:solidFill>
                <a:cs typeface="+mn-lt"/>
              </a:rPr>
              <a:t>662</a:t>
            </a:r>
            <a:endParaRPr sz="3600" b="1">
              <a:solidFill>
                <a:schemeClr val="accent1"/>
              </a:solidFill>
              <a:cs typeface="+mn-lt"/>
            </a:endParaRPr>
          </a:p>
        </p:txBody>
      </p:sp>
      <p:sp>
        <p:nvSpPr>
          <p:cNvPr id="24" name="文本框 23"/>
          <p:cNvSpPr txBox="1"/>
          <p:nvPr>
            <p:custDataLst>
              <p:tags r:id="rId22"/>
            </p:custDataLst>
          </p:nvPr>
        </p:nvSpPr>
        <p:spPr>
          <a:xfrm>
            <a:off x="9095032" y="1322975"/>
            <a:ext cx="914400" cy="343853"/>
          </a:xfrm>
          <a:prstGeom prst="rect">
            <a:avLst/>
          </a:prstGeom>
          <a:noFill/>
        </p:spPr>
        <p:txBody>
          <a:bodyPr wrap="square" lIns="0" tIns="0" rIns="0" bIns="0" rtlCol="0" anchor="t">
            <a:noAutofit/>
          </a:bodyPr>
          <a:p>
            <a:pPr algn="l">
              <a:lnSpc>
                <a:spcPct val="83000"/>
              </a:lnSpc>
            </a:pPr>
            <a:r>
              <a:rPr sz="2400" b="1">
                <a:solidFill>
                  <a:schemeClr val="accent1"/>
                </a:solidFill>
                <a:cs typeface="+mn-lt"/>
              </a:rPr>
              <a:t>亿元</a:t>
            </a:r>
            <a:endParaRPr sz="2400" b="1">
              <a:solidFill>
                <a:schemeClr val="accent1"/>
              </a:solidFill>
              <a:cs typeface="+mn-lt"/>
            </a:endParaRPr>
          </a:p>
        </p:txBody>
      </p:sp>
      <p:sp>
        <p:nvSpPr>
          <p:cNvPr id="25" name="文本框 24"/>
          <p:cNvSpPr txBox="1"/>
          <p:nvPr>
            <p:custDataLst>
              <p:tags r:id="rId23"/>
            </p:custDataLst>
          </p:nvPr>
        </p:nvSpPr>
        <p:spPr>
          <a:xfrm>
            <a:off x="8201025" y="1673923"/>
            <a:ext cx="32575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适老化智能家居</a:t>
            </a:r>
            <a:endParaRPr sz="2100" b="1" spc="63">
              <a:solidFill>
                <a:srgbClr val="1A3E5C"/>
              </a:solidFill>
              <a:cs typeface="+mn-lt"/>
            </a:endParaRPr>
          </a:p>
        </p:txBody>
      </p:sp>
      <p:sp>
        <p:nvSpPr>
          <p:cNvPr id="26" name="文本框 25"/>
          <p:cNvSpPr txBox="1"/>
          <p:nvPr>
            <p:custDataLst>
              <p:tags r:id="rId24"/>
            </p:custDataLst>
          </p:nvPr>
        </p:nvSpPr>
        <p:spPr>
          <a:xfrm>
            <a:off x="8201025" y="2056162"/>
            <a:ext cx="3257550" cy="260985"/>
          </a:xfrm>
          <a:prstGeom prst="rect">
            <a:avLst/>
          </a:prstGeom>
          <a:noFill/>
        </p:spPr>
        <p:txBody>
          <a:bodyPr wrap="square" lIns="0" tIns="0" rIns="0" bIns="0" rtlCol="0" anchor="t">
            <a:noAutofit/>
          </a:bodyPr>
          <a:p>
            <a:pPr algn="l">
              <a:lnSpc>
                <a:spcPct val="133000"/>
              </a:lnSpc>
            </a:pPr>
            <a:r>
              <a:rPr lang="en-US" sz="1200">
                <a:solidFill>
                  <a:srgbClr val="5C748C"/>
                </a:solidFill>
                <a:cs typeface="+mn-lt"/>
              </a:rPr>
              <a:t>2026</a:t>
            </a:r>
            <a:r>
              <a:rPr lang="zh-CN" sz="1200">
                <a:solidFill>
                  <a:srgbClr val="5C748C"/>
                </a:solidFill>
                <a:cs typeface="+mn-lt"/>
              </a:rPr>
              <a:t>年预计市场规模</a:t>
            </a:r>
            <a:endParaRPr lang="zh-CN" sz="1200">
              <a:solidFill>
                <a:srgbClr val="5C748C"/>
              </a:solidFill>
              <a:cs typeface="+mn-lt"/>
            </a:endParaRPr>
          </a:p>
        </p:txBody>
      </p:sp>
      <p:sp>
        <p:nvSpPr>
          <p:cNvPr id="27" name="矩形 26"/>
          <p:cNvSpPr/>
          <p:nvPr>
            <p:custDataLst>
              <p:tags r:id="rId25"/>
            </p:custDataLst>
          </p:nvPr>
        </p:nvSpPr>
        <p:spPr>
          <a:xfrm>
            <a:off x="8201025" y="2392045"/>
            <a:ext cx="3257550" cy="9525"/>
          </a:xfrm>
          <a:prstGeom prst="rect">
            <a:avLst/>
          </a:prstGeom>
          <a:solidFill>
            <a:schemeClr val="accent1">
              <a:alpha val="12157"/>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8" name="任意多边形 27"/>
          <p:cNvSpPr/>
          <p:nvPr>
            <p:custDataLst>
              <p:tags r:id="rId26"/>
            </p:custDataLst>
          </p:nvPr>
        </p:nvSpPr>
        <p:spPr>
          <a:xfrm>
            <a:off x="8201025" y="2515870"/>
            <a:ext cx="3257550" cy="456565"/>
          </a:xfrm>
          <a:custGeom>
            <a:avLst/>
            <a:gdLst>
              <a:gd name="sw" fmla="*/ 1 w 5130"/>
              <a:gd name="sh" fmla="*/ 1 h 719"/>
              <a:gd name="mins" fmla="min sw sh"/>
              <a:gd name="dsw" fmla="+- 0 sw mins"/>
              <a:gd name="dsh" fmla="+- 0 sh mins"/>
              <a:gd name="p0x0" fmla="*/ 120 w 5130"/>
              <a:gd name="p0y0" fmla="*/ 0 h 719"/>
              <a:gd name="p0x1" fmla="*/ 5010 w 5130"/>
              <a:gd name="p0y1" fmla="*/ 0 h 719"/>
              <a:gd name="p0x2" fmla="*/ 5076 w 5130"/>
              <a:gd name="p0y2" fmla="*/ 0 h 719"/>
              <a:gd name="p0x3" fmla="*/ 5130 w 5130"/>
              <a:gd name="p0y3" fmla="*/ 53 h 719"/>
              <a:gd name="p0x4" fmla="*/ 5130 w 5130"/>
              <a:gd name="p0y4" fmla="*/ 120 h 719"/>
              <a:gd name="p0x5" fmla="*/ 5130 w 5130"/>
              <a:gd name="p0y5" fmla="*/ 599 h 719"/>
              <a:gd name="p0x6" fmla="*/ 5130 w 5130"/>
              <a:gd name="p0y6" fmla="*/ 665 h 719"/>
              <a:gd name="p0x7" fmla="*/ 5076 w 5130"/>
              <a:gd name="p0y7" fmla="*/ 719 h 719"/>
              <a:gd name="p0x8" fmla="*/ 5010 w 5130"/>
              <a:gd name="p0y8" fmla="*/ 719 h 719"/>
              <a:gd name="p0x9" fmla="*/ 120 w 5130"/>
              <a:gd name="p0y9" fmla="*/ 719 h 719"/>
              <a:gd name="p0x10" fmla="*/ 53 w 5130"/>
              <a:gd name="p0y10" fmla="*/ 719 h 719"/>
              <a:gd name="p0x11" fmla="*/ 0 w 5130"/>
              <a:gd name="p0y11" fmla="*/ 665 h 719"/>
              <a:gd name="p0x12" fmla="*/ 0 w 5130"/>
              <a:gd name="p0y12" fmla="*/ 599 h 719"/>
              <a:gd name="p0x13" fmla="*/ 0 w 5130"/>
              <a:gd name="p0y13" fmla="*/ 120 h 719"/>
              <a:gd name="p0x14" fmla="*/ 0 w 5130"/>
              <a:gd name="p0y14" fmla="*/ 53 h 719"/>
              <a:gd name="p0x15" fmla="*/ 53 w 5130"/>
              <a:gd name="p0y15" fmla="*/ 0 h 719"/>
              <a:gd name="p0x16" fmla="*/ 120 w 5130"/>
              <a:gd name="p0y16" fmla="*/ 0 h 719"/>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27"/>
            </p:custDataLst>
          </p:nvPr>
        </p:nvSpPr>
        <p:spPr>
          <a:xfrm>
            <a:off x="8277225" y="2592438"/>
            <a:ext cx="1333500" cy="352425"/>
          </a:xfrm>
          <a:prstGeom prst="rect">
            <a:avLst/>
          </a:prstGeom>
          <a:noFill/>
        </p:spPr>
        <p:txBody>
          <a:bodyPr wrap="square" lIns="0" tIns="0" rIns="0" bIns="0" rtlCol="0" anchor="t">
            <a:noAutofit/>
          </a:bodyPr>
          <a:p>
            <a:pPr algn="l"/>
            <a:r>
              <a:rPr sz="2100" b="1">
                <a:solidFill>
                  <a:schemeClr val="accent1"/>
                </a:solidFill>
                <a:cs typeface="+mn-lt"/>
              </a:rPr>
              <a:t>细分赛道</a:t>
            </a:r>
            <a:endParaRPr sz="2100" b="1">
              <a:solidFill>
                <a:schemeClr val="accent1"/>
              </a:solidFill>
              <a:cs typeface="+mn-lt"/>
            </a:endParaRPr>
          </a:p>
        </p:txBody>
      </p:sp>
      <p:sp>
        <p:nvSpPr>
          <p:cNvPr id="30" name="文本框 29"/>
          <p:cNvSpPr txBox="1"/>
          <p:nvPr>
            <p:custDataLst>
              <p:tags r:id="rId28"/>
            </p:custDataLst>
          </p:nvPr>
        </p:nvSpPr>
        <p:spPr>
          <a:xfrm>
            <a:off x="9420225" y="2735313"/>
            <a:ext cx="1114501" cy="161925"/>
          </a:xfrm>
          <a:prstGeom prst="rect">
            <a:avLst/>
          </a:prstGeom>
          <a:noFill/>
        </p:spPr>
        <p:txBody>
          <a:bodyPr wrap="square" lIns="0" tIns="0" rIns="0" bIns="0" rtlCol="0" anchor="t">
            <a:noAutofit/>
          </a:bodyPr>
          <a:p>
            <a:pPr algn="l"/>
            <a:r>
              <a:rPr sz="975">
                <a:solidFill>
                  <a:srgbClr val="3D5A78"/>
                </a:solidFill>
                <a:cs typeface="+mn-lt"/>
              </a:rPr>
              <a:t>康养硬件需求加速</a:t>
            </a:r>
            <a:endParaRPr sz="975">
              <a:solidFill>
                <a:srgbClr val="3D5A78"/>
              </a:solidFill>
              <a:cs typeface="+mn-lt"/>
            </a:endParaRPr>
          </a:p>
        </p:txBody>
      </p:sp>
      <p:sp>
        <p:nvSpPr>
          <p:cNvPr id="31" name="任意多边形 30"/>
          <p:cNvSpPr/>
          <p:nvPr>
            <p:custDataLst>
              <p:tags r:id="rId29"/>
            </p:custDataLst>
          </p:nvPr>
        </p:nvSpPr>
        <p:spPr>
          <a:xfrm>
            <a:off x="575945" y="3368040"/>
            <a:ext cx="11039475" cy="2063750"/>
          </a:xfrm>
          <a:custGeom>
            <a:avLst/>
            <a:gdLst>
              <a:gd name="sw" fmla="*/ 1 w 17385"/>
              <a:gd name="sh" fmla="*/ 1 h 3250"/>
              <a:gd name="mins" fmla="min sw sh"/>
              <a:gd name="dsw" fmla="+- 0 sw mins"/>
              <a:gd name="dsh" fmla="+- 0 sh mins"/>
              <a:gd name="p0x0" fmla="*/ 210 w 17385"/>
              <a:gd name="p0y0" fmla="*/ 0 h 3250"/>
              <a:gd name="p0x1" fmla="*/ 17175 w 17385"/>
              <a:gd name="p0y1" fmla="*/ 0 h 3250"/>
              <a:gd name="p0x2" fmla="*/ 17290 w 17385"/>
              <a:gd name="p0y2" fmla="*/ 0 h 3250"/>
              <a:gd name="p0x3" fmla="*/ 17385 w 17385"/>
              <a:gd name="p0y3" fmla="*/ 94 h 3250"/>
              <a:gd name="p0x4" fmla="*/ 17385 w 17385"/>
              <a:gd name="p0y4" fmla="*/ 210 h 3250"/>
              <a:gd name="p0x5" fmla="*/ 17385 w 17385"/>
              <a:gd name="p0y5" fmla="*/ 3040 h 3250"/>
              <a:gd name="p0x6" fmla="*/ 17385 w 17385"/>
              <a:gd name="p0y6" fmla="*/ 3156 h 3250"/>
              <a:gd name="p0x7" fmla="*/ 17290 w 17385"/>
              <a:gd name="p0y7" fmla="*/ 3250 h 3250"/>
              <a:gd name="p0x8" fmla="*/ 17175 w 17385"/>
              <a:gd name="p0y8" fmla="*/ 3250 h 3250"/>
              <a:gd name="p0x9" fmla="*/ 210 w 17385"/>
              <a:gd name="p0y9" fmla="*/ 3250 h 3250"/>
              <a:gd name="p0x10" fmla="*/ 94 w 17385"/>
              <a:gd name="p0y10" fmla="*/ 3250 h 3250"/>
              <a:gd name="p0x11" fmla="*/ 0 w 17385"/>
              <a:gd name="p0y11" fmla="*/ 3156 h 3250"/>
              <a:gd name="p0x12" fmla="*/ 0 w 17385"/>
              <a:gd name="p0y12" fmla="*/ 3040 h 3250"/>
              <a:gd name="p0x13" fmla="*/ 0 w 17385"/>
              <a:gd name="p0y13" fmla="*/ 210 h 3250"/>
              <a:gd name="p0x14" fmla="*/ 0 w 17385"/>
              <a:gd name="p0y14" fmla="*/ 94 h 3250"/>
              <a:gd name="p0x15" fmla="*/ 94 w 17385"/>
              <a:gd name="p0y15" fmla="*/ 0 h 3250"/>
              <a:gd name="p0x16" fmla="*/ 210 w 17385"/>
              <a:gd name="p0y16" fmla="*/ 0 h 325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gradFill>
            <a:gsLst>
              <a:gs pos="0">
                <a:srgbClr val="FFFFFF"/>
              </a:gs>
              <a:gs pos="100000">
                <a:schemeClr val="bg2">
                  <a:lumMod val="66684"/>
                  <a:lumOff val="33316"/>
                </a:schemeClr>
              </a:gs>
            </a:gsLst>
            <a:lin ang="3300000"/>
          </a:gradFill>
          <a:ln w="9525" cmpd="sng">
            <a:solidFill>
              <a:schemeClr val="accent1">
                <a:alpha val="18039"/>
              </a:schemeClr>
            </a:solidFill>
            <a:prstDash val="solid"/>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4" name="组合 63"/>
          <p:cNvGrpSpPr/>
          <p:nvPr/>
        </p:nvGrpSpPr>
        <p:grpSpPr>
          <a:xfrm>
            <a:off x="581025" y="3372485"/>
            <a:ext cx="11029950" cy="584200"/>
            <a:chOff x="915" y="5311"/>
            <a:chExt cx="17370" cy="920"/>
          </a:xfrm>
        </p:grpSpPr>
        <p:sp>
          <p:nvSpPr>
            <p:cNvPr id="32" name="任意多边形 31"/>
            <p:cNvSpPr/>
            <p:nvPr>
              <p:custDataLst>
                <p:tags r:id="rId30"/>
              </p:custDataLst>
            </p:nvPr>
          </p:nvSpPr>
          <p:spPr>
            <a:xfrm>
              <a:off x="915" y="5311"/>
              <a:ext cx="17370" cy="921"/>
            </a:xfrm>
            <a:custGeom>
              <a:avLst/>
              <a:gdLst>
                <a:gd name="sw" fmla="*/ 1 w 17370"/>
                <a:gd name="sh" fmla="*/ 1 h 920"/>
                <a:gd name="mins" fmla="min sw sh"/>
                <a:gd name="dsw" fmla="+- 0 sw mins"/>
                <a:gd name="dsh" fmla="+- 0 sh mins"/>
                <a:gd name="p0x0" fmla="*/ 0 w 17370"/>
                <a:gd name="p0y0" fmla="*/ 0 h 920"/>
                <a:gd name="p0x1" fmla="*/ 17370 w 17370"/>
                <a:gd name="p0y1" fmla="*/ 0 h 920"/>
                <a:gd name="p0x2" fmla="*/ 17370 w 17370"/>
                <a:gd name="p0y2" fmla="*/ 920 h 920"/>
                <a:gd name="p0x3" fmla="*/ 0 w 17370"/>
                <a:gd name="p0y3" fmla="*/ 920 h 920"/>
                <a:gd name="p0x4" fmla="*/ 0 w 17370"/>
                <a:gd name="p0y4" fmla="*/ 0 h 920"/>
              </a:gdLst>
              <a:ahLst/>
              <a:cxnLst/>
              <a:pathLst>
                <a:path w="17370" h="921">
                  <a:moveTo>
                    <a:pt x="210" y="0"/>
                  </a:moveTo>
                  <a:lnTo>
                    <a:pt x="17160" y="0"/>
                  </a:lnTo>
                  <a:cubicBezTo>
                    <a:pt x="17276" y="0"/>
                    <a:pt x="17370" y="94"/>
                    <a:pt x="17370" y="210"/>
                  </a:cubicBezTo>
                  <a:lnTo>
                    <a:pt x="17370" y="921"/>
                  </a:lnTo>
                  <a:lnTo>
                    <a:pt x="0" y="921"/>
                  </a:lnTo>
                  <a:lnTo>
                    <a:pt x="0" y="210"/>
                  </a:lnTo>
                  <a:cubicBezTo>
                    <a:pt x="0" y="94"/>
                    <a:pt x="94" y="0"/>
                    <a:pt x="210" y="0"/>
                  </a:cubicBezTo>
                  <a:close/>
                </a:path>
              </a:pathLst>
            </a:custGeom>
            <a:solidFill>
              <a:schemeClr val="bg2">
                <a:lumMod val="0"/>
                <a:lumOff val="10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sp>
          <p:nvSpPr>
            <p:cNvPr id="33" name="任意多边形 32"/>
            <p:cNvSpPr/>
            <p:nvPr>
              <p:custDataLst>
                <p:tags r:id="rId31"/>
              </p:custDataLst>
            </p:nvPr>
          </p:nvSpPr>
          <p:spPr>
            <a:xfrm>
              <a:off x="915" y="6217"/>
              <a:ext cx="17370" cy="15"/>
            </a:xfrm>
            <a:custGeom>
              <a:avLst/>
              <a:gdLst>
                <a:gd name="sw" fmla="*/ 1 w 17370"/>
                <a:gd name="sh" fmla="*/ 1 h 15"/>
                <a:gd name="mins" fmla="min sw sh"/>
                <a:gd name="dsw" fmla="+- 0 sw mins"/>
                <a:gd name="dsh" fmla="+- 0 sh mins"/>
                <a:gd name="p0x0" fmla="*/ 17370 w 17370"/>
                <a:gd name="p0y0" fmla="*/ 15 h 15"/>
                <a:gd name="p0x1" fmla="*/ 0 w 17370"/>
                <a:gd name="p0y1" fmla="*/ 15 h 15"/>
                <a:gd name="p0x2" fmla="*/ 0 w 17370"/>
                <a:gd name="p0y2" fmla="*/ 0 h 15"/>
                <a:gd name="p0x3" fmla="*/ 17370 w 17370"/>
                <a:gd name="p0y3" fmla="*/ 0 h 15"/>
                <a:gd name="p0x4" fmla="*/ 17370 w 17370"/>
                <a:gd name="p0y4" fmla="*/ 15 h 15"/>
              </a:gdLst>
              <a:ahLst/>
              <a:cxnLst/>
              <a:pathLst>
                <a:path w="17370" h="15">
                  <a:moveTo>
                    <a:pt x="17370" y="0"/>
                  </a:moveTo>
                  <a:lnTo>
                    <a:pt x="17370" y="15"/>
                  </a:lnTo>
                  <a:lnTo>
                    <a:pt x="0" y="15"/>
                  </a:lnTo>
                  <a:lnTo>
                    <a:pt x="0" y="0"/>
                  </a:lnTo>
                  <a:lnTo>
                    <a:pt x="17370" y="0"/>
                  </a:lnTo>
                  <a:close/>
                </a:path>
              </a:pathLst>
            </a:custGeom>
            <a:solidFill>
              <a:schemeClr val="accent1">
                <a:alpha val="10196"/>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a:endParaRPr lang="zh-CN" altLang="en-US"/>
            </a:p>
          </p:txBody>
        </p:sp>
      </p:grpSp>
      <p:sp>
        <p:nvSpPr>
          <p:cNvPr id="35" name="任意多边形 34"/>
          <p:cNvSpPr/>
          <p:nvPr>
            <p:custDataLst>
              <p:tags r:id="rId32"/>
            </p:custDataLst>
          </p:nvPr>
        </p:nvSpPr>
        <p:spPr>
          <a:xfrm>
            <a:off x="733425" y="3526790"/>
            <a:ext cx="266700" cy="266700"/>
          </a:xfrm>
          <a:custGeom>
            <a:avLst/>
            <a:gdLst>
              <a:gd name="sw" fmla="*/ 1 w 420"/>
              <a:gd name="sh" fmla="*/ 1 h 420"/>
              <a:gd name="mins" fmla="min sw sh"/>
              <a:gd name="dsw" fmla="+- 0 sw mins"/>
              <a:gd name="dsh" fmla="+- 0 sh mins"/>
              <a:gd name="p0x0" fmla="*/ 210 w 420"/>
              <a:gd name="p0y0" fmla="*/ 0 h 420"/>
              <a:gd name="p0x1" fmla="*/ 325 w 420"/>
              <a:gd name="p0y1" fmla="*/ 0 h 420"/>
              <a:gd name="p0x2" fmla="*/ 420 w 420"/>
              <a:gd name="p0y2" fmla="*/ 94 h 420"/>
              <a:gd name="p0x3" fmla="*/ 420 w 420"/>
              <a:gd name="p0y3" fmla="*/ 210 h 420"/>
              <a:gd name="p0x4" fmla="*/ 420 w 420"/>
              <a:gd name="p0y4" fmla="*/ 325 h 420"/>
              <a:gd name="p0x5" fmla="*/ 325 w 420"/>
              <a:gd name="p0y5" fmla="*/ 420 h 420"/>
              <a:gd name="p0x6" fmla="*/ 210 w 420"/>
              <a:gd name="p0y6" fmla="*/ 420 h 420"/>
              <a:gd name="p0x7" fmla="*/ 94 w 420"/>
              <a:gd name="p0y7" fmla="*/ 420 h 420"/>
              <a:gd name="p0x8" fmla="*/ 0 w 420"/>
              <a:gd name="p0y8" fmla="*/ 325 h 420"/>
              <a:gd name="p0x9" fmla="*/ 0 w 420"/>
              <a:gd name="p0y9" fmla="*/ 210 h 420"/>
              <a:gd name="p0x10" fmla="*/ 0 w 420"/>
              <a:gd name="p0y10" fmla="*/ 94 h 420"/>
              <a:gd name="p0x11" fmla="*/ 94 w 420"/>
              <a:gd name="p0y11" fmla="*/ 0 h 420"/>
              <a:gd name="p0x12" fmla="*/ 210 w 420"/>
              <a:gd name="p0y12" fmla="*/ 0 h 42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gradFill>
            <a:gsLst>
              <a:gs pos="0">
                <a:schemeClr val="accent1"/>
              </a:gs>
              <a:gs pos="100000">
                <a:schemeClr val="accent2"/>
              </a:gs>
            </a:gsLst>
            <a:lin ang="2700000"/>
          </a:gradFill>
          <a:ln>
            <a:noFill/>
          </a:ln>
          <a:effectLst>
            <a:outerShdw blurRad="114300" dist="19050" dir="5399999" algn="ctr" rotWithShape="0">
              <a:srgbClr val="16548C">
                <a:alpha val="7843"/>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6" name="图片 35" descr="9fd7b52c-b4a8-11f1-a3e6-c60b69a1d7b8"/>
          <p:cNvPicPr/>
          <p:nvPr>
            <p:custDataLst>
              <p:tags r:id="rId33"/>
            </p:custDataLst>
          </p:nvPr>
        </p:nvPicPr>
        <p:blipFill>
          <a:blip r:embed="rId34">
            <a:extLst>
              <a:ext uri="{96DAC541-7B7A-43D3-8B79-37D633B846F1}">
                <asvg:svgBlip xmlns:asvg="http://schemas.microsoft.com/office/drawing/2016/SVG/main" r:embed="rId35"/>
              </a:ext>
            </a:extLst>
          </a:blip>
          <a:srcRect t="-283" b="283"/>
          <a:stretch>
            <a:fillRect/>
          </a:stretch>
        </p:blipFill>
        <p:spPr>
          <a:xfrm>
            <a:off x="790575" y="3583940"/>
            <a:ext cx="152400" cy="152400"/>
          </a:xfrm>
          <a:prstGeom prst="rect">
            <a:avLst/>
          </a:prstGeom>
        </p:spPr>
      </p:pic>
      <p:sp>
        <p:nvSpPr>
          <p:cNvPr id="39" name="文本框 38"/>
          <p:cNvSpPr txBox="1"/>
          <p:nvPr>
            <p:custDataLst>
              <p:tags r:id="rId36"/>
            </p:custDataLst>
          </p:nvPr>
        </p:nvSpPr>
        <p:spPr>
          <a:xfrm>
            <a:off x="1114425" y="3469167"/>
            <a:ext cx="10344150" cy="379095"/>
          </a:xfrm>
          <a:prstGeom prst="rect">
            <a:avLst/>
          </a:prstGeom>
          <a:noFill/>
        </p:spPr>
        <p:txBody>
          <a:bodyPr wrap="square" lIns="0" tIns="0" rIns="0" bIns="0" rtlCol="0" anchor="t">
            <a:noAutofit/>
          </a:bodyPr>
          <a:p>
            <a:pPr algn="l">
              <a:lnSpc>
                <a:spcPct val="108000"/>
              </a:lnSpc>
            </a:pPr>
            <a:r>
              <a:rPr sz="2100" b="1" spc="63">
                <a:solidFill>
                  <a:srgbClr val="1A3E5C"/>
                </a:solidFill>
                <a:cs typeface="+mn-lt"/>
              </a:rPr>
              <a:t>三组效益指标</a:t>
            </a:r>
            <a:endParaRPr sz="2100" b="1" spc="63">
              <a:solidFill>
                <a:srgbClr val="1A3E5C"/>
              </a:solidFill>
              <a:cs typeface="+mn-lt"/>
            </a:endParaRPr>
          </a:p>
        </p:txBody>
      </p:sp>
      <p:sp>
        <p:nvSpPr>
          <p:cNvPr id="40" name="任意多边形 39"/>
          <p:cNvSpPr/>
          <p:nvPr>
            <p:custDataLst>
              <p:tags r:id="rId37"/>
            </p:custDataLst>
          </p:nvPr>
        </p:nvSpPr>
        <p:spPr>
          <a:xfrm>
            <a:off x="771525" y="436753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1" name="图片 40" descr="9fd7b650-b4a8-11f1-a3e6-c60b69a1d7b8"/>
          <p:cNvPicPr/>
          <p:nvPr>
            <p:custDataLst>
              <p:tags r:id="rId38"/>
            </p:custDataLst>
          </p:nvPr>
        </p:nvPicPr>
        <p:blipFill>
          <a:blip r:embed="rId39">
            <a:extLst>
              <a:ext uri="{96DAC541-7B7A-43D3-8B79-37D633B846F1}">
                <asvg:svgBlip xmlns:asvg="http://schemas.microsoft.com/office/drawing/2016/SVG/main" r:embed="rId40"/>
              </a:ext>
            </a:extLst>
          </a:blip>
          <a:srcRect t="-167" b="167"/>
          <a:stretch>
            <a:fillRect/>
          </a:stretch>
        </p:blipFill>
        <p:spPr>
          <a:xfrm>
            <a:off x="838200" y="4434205"/>
            <a:ext cx="209550" cy="209550"/>
          </a:xfrm>
          <a:prstGeom prst="rect">
            <a:avLst/>
          </a:prstGeom>
        </p:spPr>
      </p:pic>
      <p:sp>
        <p:nvSpPr>
          <p:cNvPr id="44" name="文本框 43"/>
          <p:cNvSpPr txBox="1"/>
          <p:nvPr>
            <p:custDataLst>
              <p:tags r:id="rId41"/>
            </p:custDataLst>
          </p:nvPr>
        </p:nvSpPr>
        <p:spPr>
          <a:xfrm>
            <a:off x="1228725" y="4324064"/>
            <a:ext cx="283212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安全指标</a:t>
            </a:r>
            <a:endParaRPr sz="1650" b="1">
              <a:solidFill>
                <a:schemeClr val="tx2"/>
              </a:solidFill>
              <a:cs typeface="+mn-lt"/>
            </a:endParaRPr>
          </a:p>
        </p:txBody>
      </p:sp>
      <p:sp>
        <p:nvSpPr>
          <p:cNvPr id="45" name="文本框 44"/>
          <p:cNvSpPr txBox="1"/>
          <p:nvPr>
            <p:custDataLst>
              <p:tags r:id="rId42"/>
            </p:custDataLst>
          </p:nvPr>
        </p:nvSpPr>
        <p:spPr>
          <a:xfrm>
            <a:off x="1228725" y="4639285"/>
            <a:ext cx="2724379" cy="409546"/>
          </a:xfrm>
          <a:prstGeom prst="rect">
            <a:avLst/>
          </a:prstGeom>
          <a:noFill/>
        </p:spPr>
        <p:txBody>
          <a:bodyPr wrap="square" lIns="0" tIns="0" rIns="0" bIns="0" rtlCol="0" anchor="t">
            <a:noAutofit/>
          </a:bodyPr>
          <a:p>
            <a:pPr algn="l">
              <a:lnSpc>
                <a:spcPct val="133000"/>
              </a:lnSpc>
            </a:pPr>
            <a:r>
              <a:rPr sz="975">
                <a:solidFill>
                  <a:srgbClr val="3D5A78"/>
                </a:solidFill>
                <a:cs typeface="+mn-lt"/>
              </a:rPr>
              <a:t>跌倒、呼吸骤停等风险由</a:t>
            </a:r>
            <a:r>
              <a:rPr sz="975" b="1">
                <a:solidFill>
                  <a:schemeClr val="tx2"/>
                </a:solidFill>
                <a:cs typeface="+mn-lt"/>
              </a:rPr>
              <a:t>人工发现转向自动预警</a:t>
            </a:r>
            <a:r>
              <a:rPr sz="975">
                <a:solidFill>
                  <a:srgbClr val="3D5A78"/>
                </a:solidFill>
                <a:cs typeface="+mn-lt"/>
              </a:rPr>
              <a:t>，误报率可控、响应时效压缩至</a:t>
            </a:r>
            <a:r>
              <a:rPr sz="975" b="1">
                <a:solidFill>
                  <a:schemeClr val="tx2"/>
                </a:solidFill>
                <a:cs typeface="+mn-lt"/>
              </a:rPr>
              <a:t>分钟级</a:t>
            </a:r>
            <a:endParaRPr sz="975" b="1">
              <a:solidFill>
                <a:schemeClr val="tx2"/>
              </a:solidFill>
              <a:cs typeface="+mn-lt"/>
            </a:endParaRPr>
          </a:p>
        </p:txBody>
      </p:sp>
      <p:sp>
        <p:nvSpPr>
          <p:cNvPr id="46" name="矩形 45"/>
          <p:cNvSpPr/>
          <p:nvPr>
            <p:custDataLst>
              <p:tags r:id="rId43"/>
            </p:custDataLst>
          </p:nvPr>
        </p:nvSpPr>
        <p:spPr>
          <a:xfrm>
            <a:off x="4251325" y="4109720"/>
            <a:ext cx="9525" cy="1165225"/>
          </a:xfrm>
          <a:prstGeom prst="rect">
            <a:avLst/>
          </a:prstGeom>
          <a:solidFill>
            <a:schemeClr val="bg2">
              <a:lumMod val="53347"/>
              <a:lumOff val="466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7" name="任意多边形 46"/>
          <p:cNvSpPr/>
          <p:nvPr>
            <p:custDataLst>
              <p:tags r:id="rId44"/>
            </p:custDataLst>
          </p:nvPr>
        </p:nvSpPr>
        <p:spPr>
          <a:xfrm>
            <a:off x="4451350" y="436753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8" name="图片 47" descr="9fd7b6c5-b4a8-11f1-a3e6-c60b69a1d7b8"/>
          <p:cNvPicPr/>
          <p:nvPr>
            <p:custDataLst>
              <p:tags r:id="rId45"/>
            </p:custDataLst>
          </p:nvPr>
        </p:nvPicPr>
        <p:blipFill>
          <a:blip r:embed="rId46">
            <a:extLst>
              <a:ext uri="{96DAC541-7B7A-43D3-8B79-37D633B846F1}">
                <asvg:svgBlip xmlns:asvg="http://schemas.microsoft.com/office/drawing/2016/SVG/main" r:embed="rId47"/>
              </a:ext>
            </a:extLst>
          </a:blip>
          <a:srcRect l="-12" t="-167" r="12" b="167"/>
          <a:stretch>
            <a:fillRect/>
          </a:stretch>
        </p:blipFill>
        <p:spPr>
          <a:xfrm>
            <a:off x="4518025" y="4434205"/>
            <a:ext cx="209550" cy="209550"/>
          </a:xfrm>
          <a:prstGeom prst="rect">
            <a:avLst/>
          </a:prstGeom>
        </p:spPr>
      </p:pic>
      <p:sp>
        <p:nvSpPr>
          <p:cNvPr id="51" name="文本框 50"/>
          <p:cNvSpPr txBox="1"/>
          <p:nvPr>
            <p:custDataLst>
              <p:tags r:id="rId48"/>
            </p:custDataLst>
          </p:nvPr>
        </p:nvSpPr>
        <p:spPr>
          <a:xfrm>
            <a:off x="4908576" y="4324064"/>
            <a:ext cx="283212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效率指标</a:t>
            </a:r>
            <a:endParaRPr sz="1650" b="1">
              <a:solidFill>
                <a:schemeClr val="tx2"/>
              </a:solidFill>
              <a:cs typeface="+mn-lt"/>
            </a:endParaRPr>
          </a:p>
        </p:txBody>
      </p:sp>
      <p:sp>
        <p:nvSpPr>
          <p:cNvPr id="52" name="文本框 51"/>
          <p:cNvSpPr txBox="1"/>
          <p:nvPr>
            <p:custDataLst>
              <p:tags r:id="rId49"/>
            </p:custDataLst>
          </p:nvPr>
        </p:nvSpPr>
        <p:spPr>
          <a:xfrm>
            <a:off x="4908576" y="4639285"/>
            <a:ext cx="2832125" cy="409546"/>
          </a:xfrm>
          <a:prstGeom prst="rect">
            <a:avLst/>
          </a:prstGeom>
          <a:noFill/>
        </p:spPr>
        <p:txBody>
          <a:bodyPr wrap="square" lIns="0" tIns="0" rIns="0" bIns="0" rtlCol="0" anchor="t">
            <a:noAutofit/>
          </a:bodyPr>
          <a:p>
            <a:pPr indent="0" algn="l">
              <a:lnSpc>
                <a:spcPct val="133000"/>
              </a:lnSpc>
            </a:pPr>
            <a:r>
              <a:rPr sz="975">
                <a:solidFill>
                  <a:srgbClr val="3D5A78"/>
                </a:solidFill>
                <a:cs typeface="+mn-lt"/>
              </a:rPr>
              <a:t>夜间查房、护理调度、用药核对的</a:t>
            </a:r>
            <a:r>
              <a:rPr sz="975" b="1">
                <a:solidFill>
                  <a:schemeClr val="tx2"/>
                </a:solidFill>
                <a:cs typeface="+mn-lt"/>
              </a:rPr>
              <a:t>重复劳动由系统承接</a:t>
            </a:r>
            <a:r>
              <a:rPr sz="975">
                <a:solidFill>
                  <a:srgbClr val="3D5A78"/>
                </a:solidFill>
                <a:cs typeface="+mn-lt"/>
              </a:rPr>
              <a:t>，人力用于专业照护</a:t>
            </a:r>
            <a:endParaRPr sz="975">
              <a:solidFill>
                <a:srgbClr val="3D5A78"/>
              </a:solidFill>
              <a:cs typeface="+mn-lt"/>
            </a:endParaRPr>
          </a:p>
        </p:txBody>
      </p:sp>
      <p:sp>
        <p:nvSpPr>
          <p:cNvPr id="53" name="矩形 52"/>
          <p:cNvSpPr/>
          <p:nvPr>
            <p:custDataLst>
              <p:tags r:id="rId50"/>
            </p:custDataLst>
          </p:nvPr>
        </p:nvSpPr>
        <p:spPr>
          <a:xfrm>
            <a:off x="7931150" y="4109720"/>
            <a:ext cx="9525" cy="1165225"/>
          </a:xfrm>
          <a:prstGeom prst="rect">
            <a:avLst/>
          </a:prstGeom>
          <a:solidFill>
            <a:schemeClr val="bg2">
              <a:lumMod val="53347"/>
              <a:lumOff val="466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4" name="任意多边形 53"/>
          <p:cNvSpPr/>
          <p:nvPr>
            <p:custDataLst>
              <p:tags r:id="rId51"/>
            </p:custDataLst>
          </p:nvPr>
        </p:nvSpPr>
        <p:spPr>
          <a:xfrm>
            <a:off x="8131175" y="4367530"/>
            <a:ext cx="342900" cy="342900"/>
          </a:xfrm>
          <a:custGeom>
            <a:avLst/>
            <a:gdLst>
              <a:gd name="sw" fmla="*/ 1 w 540"/>
              <a:gd name="sh" fmla="*/ 1 h 540"/>
              <a:gd name="mins" fmla="min sw sh"/>
              <a:gd name="dsw" fmla="+- 0 sw mins"/>
              <a:gd name="dsh" fmla="+- 0 sh mins"/>
              <a:gd name="p0x0" fmla="*/ 210 w 540"/>
              <a:gd name="p0y0" fmla="*/ 0 h 540"/>
              <a:gd name="p0x1" fmla="*/ 330 w 540"/>
              <a:gd name="p0y1" fmla="*/ 0 h 540"/>
              <a:gd name="p0x2" fmla="*/ 445 w 540"/>
              <a:gd name="p0y2" fmla="*/ 0 h 540"/>
              <a:gd name="p0x3" fmla="*/ 540 w 540"/>
              <a:gd name="p0y3" fmla="*/ 94 h 540"/>
              <a:gd name="p0x4" fmla="*/ 540 w 540"/>
              <a:gd name="p0y4" fmla="*/ 210 h 540"/>
              <a:gd name="p0x5" fmla="*/ 540 w 540"/>
              <a:gd name="p0y5" fmla="*/ 330 h 540"/>
              <a:gd name="p0x6" fmla="*/ 540 w 540"/>
              <a:gd name="p0y6" fmla="*/ 445 h 540"/>
              <a:gd name="p0x7" fmla="*/ 445 w 540"/>
              <a:gd name="p0y7" fmla="*/ 540 h 540"/>
              <a:gd name="p0x8" fmla="*/ 330 w 540"/>
              <a:gd name="p0y8" fmla="*/ 540 h 540"/>
              <a:gd name="p0x9" fmla="*/ 210 w 540"/>
              <a:gd name="p0y9" fmla="*/ 540 h 540"/>
              <a:gd name="p0x10" fmla="*/ 94 w 540"/>
              <a:gd name="p0y10" fmla="*/ 540 h 540"/>
              <a:gd name="p0x11" fmla="*/ 0 w 540"/>
              <a:gd name="p0y11" fmla="*/ 445 h 540"/>
              <a:gd name="p0x12" fmla="*/ 0 w 540"/>
              <a:gd name="p0y12" fmla="*/ 330 h 540"/>
              <a:gd name="p0x13" fmla="*/ 0 w 540"/>
              <a:gd name="p0y13" fmla="*/ 210 h 540"/>
              <a:gd name="p0x14" fmla="*/ 0 w 540"/>
              <a:gd name="p0y14" fmla="*/ 94 h 540"/>
              <a:gd name="p0x15" fmla="*/ 94 w 540"/>
              <a:gd name="p0y15" fmla="*/ 0 h 540"/>
              <a:gd name="p0x16" fmla="*/ 210 w 540"/>
              <a:gd name="p0y16" fmla="*/ 0 h 54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4747"/>
              <a:lumOff val="85253"/>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5" name="图片 54" descr="9fd7b65c-b4a8-11f1-a3e6-c60b69a1d7b8"/>
          <p:cNvPicPr/>
          <p:nvPr>
            <p:custDataLst>
              <p:tags r:id="rId52"/>
            </p:custDataLst>
          </p:nvPr>
        </p:nvPicPr>
        <p:blipFill>
          <a:blip r:embed="rId53">
            <a:extLst>
              <a:ext uri="{96DAC541-7B7A-43D3-8B79-37D633B846F1}">
                <asvg:svgBlip xmlns:asvg="http://schemas.microsoft.com/office/drawing/2016/SVG/main" r:embed="rId54"/>
              </a:ext>
            </a:extLst>
          </a:blip>
          <a:srcRect l="-24" t="-167" r="24" b="167"/>
          <a:stretch>
            <a:fillRect/>
          </a:stretch>
        </p:blipFill>
        <p:spPr>
          <a:xfrm>
            <a:off x="8197850" y="4434205"/>
            <a:ext cx="209550" cy="209550"/>
          </a:xfrm>
          <a:prstGeom prst="rect">
            <a:avLst/>
          </a:prstGeom>
        </p:spPr>
      </p:pic>
      <p:sp>
        <p:nvSpPr>
          <p:cNvPr id="58" name="文本框 57"/>
          <p:cNvSpPr txBox="1"/>
          <p:nvPr>
            <p:custDataLst>
              <p:tags r:id="rId55"/>
            </p:custDataLst>
          </p:nvPr>
        </p:nvSpPr>
        <p:spPr>
          <a:xfrm>
            <a:off x="8588426" y="4324064"/>
            <a:ext cx="2832125" cy="301942"/>
          </a:xfrm>
          <a:prstGeom prst="rect">
            <a:avLst/>
          </a:prstGeom>
          <a:noFill/>
        </p:spPr>
        <p:txBody>
          <a:bodyPr wrap="square" lIns="0" tIns="0" rIns="0" bIns="0" rtlCol="0" anchor="t">
            <a:noAutofit/>
          </a:bodyPr>
          <a:p>
            <a:pPr algn="l">
              <a:lnSpc>
                <a:spcPct val="108000"/>
              </a:lnSpc>
            </a:pPr>
            <a:r>
              <a:rPr sz="1650" b="1">
                <a:solidFill>
                  <a:schemeClr val="tx2"/>
                </a:solidFill>
                <a:cs typeface="+mn-lt"/>
              </a:rPr>
              <a:t>合规指标</a:t>
            </a:r>
            <a:endParaRPr sz="1650" b="1">
              <a:solidFill>
                <a:schemeClr val="tx2"/>
              </a:solidFill>
              <a:cs typeface="+mn-lt"/>
            </a:endParaRPr>
          </a:p>
        </p:txBody>
      </p:sp>
      <p:sp>
        <p:nvSpPr>
          <p:cNvPr id="59" name="文本框 58"/>
          <p:cNvSpPr txBox="1"/>
          <p:nvPr>
            <p:custDataLst>
              <p:tags r:id="rId56"/>
            </p:custDataLst>
          </p:nvPr>
        </p:nvSpPr>
        <p:spPr>
          <a:xfrm>
            <a:off x="8588426" y="4639285"/>
            <a:ext cx="2724445" cy="409546"/>
          </a:xfrm>
          <a:prstGeom prst="rect">
            <a:avLst/>
          </a:prstGeom>
          <a:noFill/>
        </p:spPr>
        <p:txBody>
          <a:bodyPr wrap="square" lIns="0" tIns="0" rIns="0" bIns="0" rtlCol="0" anchor="t">
            <a:noAutofit/>
          </a:bodyPr>
          <a:p>
            <a:pPr indent="0" algn="l">
              <a:lnSpc>
                <a:spcPct val="133000"/>
              </a:lnSpc>
            </a:pPr>
            <a:r>
              <a:rPr sz="975">
                <a:solidFill>
                  <a:srgbClr val="3D5A78"/>
                </a:solidFill>
                <a:cs typeface="+mn-lt"/>
              </a:rPr>
              <a:t>监测与处置记录</a:t>
            </a:r>
            <a:r>
              <a:rPr sz="975" b="1">
                <a:solidFill>
                  <a:schemeClr val="tx2"/>
                </a:solidFill>
                <a:cs typeface="+mn-lt"/>
              </a:rPr>
              <a:t>留痕</a:t>
            </a:r>
            <a:r>
              <a:rPr sz="975">
                <a:solidFill>
                  <a:srgbClr val="3D5A78"/>
                </a:solidFill>
                <a:cs typeface="+mn-lt"/>
              </a:rPr>
              <a:t>，对标强制性国标形成</a:t>
            </a:r>
            <a:r>
              <a:rPr sz="975" b="1">
                <a:solidFill>
                  <a:schemeClr val="tx2"/>
                </a:solidFill>
                <a:cs typeface="+mn-lt"/>
              </a:rPr>
              <a:t>可审计的证据链</a:t>
            </a:r>
            <a:endParaRPr sz="975" b="1">
              <a:solidFill>
                <a:schemeClr val="tx2"/>
              </a:solidFill>
              <a:cs typeface="+mn-lt"/>
            </a:endParaRPr>
          </a:p>
        </p:txBody>
      </p:sp>
      <p:sp>
        <p:nvSpPr>
          <p:cNvPr id="61" name="任意多边形 60"/>
          <p:cNvSpPr/>
          <p:nvPr>
            <p:custDataLst>
              <p:tags r:id="rId57"/>
            </p:custDataLst>
          </p:nvPr>
        </p:nvSpPr>
        <p:spPr>
          <a:xfrm>
            <a:off x="571500" y="5551170"/>
            <a:ext cx="11049000" cy="925195"/>
          </a:xfrm>
          <a:custGeom>
            <a:avLst/>
            <a:gdLst>
              <a:gd name="sw" fmla="*/ 1 w 17400"/>
              <a:gd name="sh" fmla="*/ 1 h 1457"/>
              <a:gd name="mins" fmla="min sw sh"/>
              <a:gd name="dsw" fmla="+- 0 sw mins"/>
              <a:gd name="dsh" fmla="+- 0 sh mins"/>
              <a:gd name="p0x0" fmla="*/ 210 w 17400"/>
              <a:gd name="p0y0" fmla="*/ 0 h 1457"/>
              <a:gd name="p0x1" fmla="*/ 17190 w 17400"/>
              <a:gd name="p0y1" fmla="*/ 0 h 1457"/>
              <a:gd name="p0x2" fmla="*/ 17305 w 17400"/>
              <a:gd name="p0y2" fmla="*/ 0 h 1457"/>
              <a:gd name="p0x3" fmla="*/ 17400 w 17400"/>
              <a:gd name="p0y3" fmla="*/ 94 h 1457"/>
              <a:gd name="p0x4" fmla="*/ 17400 w 17400"/>
              <a:gd name="p0y4" fmla="*/ 210 h 1457"/>
              <a:gd name="p0x5" fmla="*/ 17400 w 17400"/>
              <a:gd name="p0y5" fmla="*/ 1247 h 1457"/>
              <a:gd name="p0x6" fmla="*/ 17400 w 17400"/>
              <a:gd name="p0y6" fmla="*/ 1363 h 1457"/>
              <a:gd name="p0x7" fmla="*/ 17305 w 17400"/>
              <a:gd name="p0y7" fmla="*/ 1457 h 1457"/>
              <a:gd name="p0x8" fmla="*/ 17190 w 17400"/>
              <a:gd name="p0y8" fmla="*/ 1457 h 1457"/>
              <a:gd name="p0x9" fmla="*/ 210 w 17400"/>
              <a:gd name="p0y9" fmla="*/ 1457 h 1457"/>
              <a:gd name="p0x10" fmla="*/ 94 w 17400"/>
              <a:gd name="p0y10" fmla="*/ 1457 h 1457"/>
              <a:gd name="p0x11" fmla="*/ 0 w 17400"/>
              <a:gd name="p0y11" fmla="*/ 1363 h 1457"/>
              <a:gd name="p0x12" fmla="*/ 0 w 17400"/>
              <a:gd name="p0y12" fmla="*/ 1247 h 1457"/>
              <a:gd name="p0x13" fmla="*/ 0 w 17400"/>
              <a:gd name="p0y13" fmla="*/ 210 h 1457"/>
              <a:gd name="p0x14" fmla="*/ 0 w 17400"/>
              <a:gd name="p0y14" fmla="*/ 94 h 1457"/>
              <a:gd name="p0x15" fmla="*/ 94 w 17400"/>
              <a:gd name="p0y15" fmla="*/ 0 h 1457"/>
              <a:gd name="p0x16" fmla="*/ 210 w 17400"/>
              <a:gd name="p0y16" fmla="*/ 0 h 1457"/>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72"/>
              <a:lumOff val="89928"/>
            </a:schemeClr>
          </a:solidFill>
          <a:ln>
            <a:noFill/>
          </a:ln>
          <a:effectLst>
            <a:outerShdw blurRad="285750" dist="38100" dir="5399999" algn="ctr" rotWithShape="0">
              <a:schemeClr val="accent1">
                <a:alpha val="10196"/>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2" name="文本框 61"/>
          <p:cNvSpPr txBox="1"/>
          <p:nvPr>
            <p:custDataLst>
              <p:tags r:id="rId58"/>
            </p:custDataLst>
          </p:nvPr>
        </p:nvSpPr>
        <p:spPr>
          <a:xfrm>
            <a:off x="800100" y="5726544"/>
            <a:ext cx="10591800" cy="574300"/>
          </a:xfrm>
          <a:prstGeom prst="rect">
            <a:avLst/>
          </a:prstGeom>
          <a:noFill/>
        </p:spPr>
        <p:txBody>
          <a:bodyPr wrap="square" lIns="0" tIns="0" rIns="0" bIns="0" rtlCol="0" anchor="t">
            <a:noAutofit/>
          </a:bodyPr>
          <a:p>
            <a:pPr algn="l">
              <a:lnSpc>
                <a:spcPct val="108000"/>
              </a:lnSpc>
            </a:pPr>
            <a:r>
              <a:rPr sz="1650">
                <a:solidFill>
                  <a:srgbClr val="1A3E5C"/>
                </a:solidFill>
                <a:cs typeface="+mn-lt"/>
              </a:rPr>
              <a:t>智慧看护的最终落点，是让每一位长者在</a:t>
            </a:r>
            <a:r>
              <a:rPr sz="1650" b="1">
                <a:solidFill>
                  <a:srgbClr val="005999"/>
                </a:solidFill>
                <a:cs typeface="+mn-lt"/>
              </a:rPr>
              <a:t>安全与尊严</a:t>
            </a:r>
            <a:r>
              <a:rPr sz="1650">
                <a:solidFill>
                  <a:srgbClr val="1A3E5C"/>
                </a:solidFill>
                <a:cs typeface="+mn-lt"/>
              </a:rPr>
              <a:t>中被守护，也让康养病区的专业能力有了</a:t>
            </a:r>
            <a:r>
              <a:rPr sz="1650" b="1">
                <a:solidFill>
                  <a:srgbClr val="005999"/>
                </a:solidFill>
                <a:cs typeface="+mn-lt"/>
              </a:rPr>
              <a:t>数据化的支撑与延伸</a:t>
            </a:r>
            <a:r>
              <a:rPr sz="1650">
                <a:solidFill>
                  <a:srgbClr val="1A3E5C"/>
                </a:solidFill>
                <a:cs typeface="+mn-lt"/>
              </a:rPr>
              <a:t>。</a:t>
            </a:r>
            <a:endParaRPr sz="1650">
              <a:solidFill>
                <a:srgbClr val="1A3E5C"/>
              </a:solidFill>
              <a:cs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000">
        <p159:morph option="byObject"/>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custDataLst>
              <p:tags r:id="rId1"/>
            </p:custDataLst>
          </p:nvPr>
        </p:nvSpPr>
        <p:spPr>
          <a:xfrm>
            <a:off x="809625" y="1507407"/>
            <a:ext cx="826818" cy="176213"/>
          </a:xfrm>
          <a:prstGeom prst="rect">
            <a:avLst/>
          </a:prstGeom>
          <a:noFill/>
        </p:spPr>
        <p:txBody>
          <a:bodyPr wrap="square" lIns="0" tIns="0" rIns="0" bIns="0" rtlCol="0" anchor="ctr">
            <a:noAutofit/>
          </a:bodyPr>
          <a:p>
            <a:pPr algn="l"/>
            <a:r>
              <a:rPr sz="1050" b="1" spc="315">
                <a:solidFill>
                  <a:srgbClr val="0088E8"/>
                </a:solidFill>
                <a:latin typeface="MiSans Demibold" panose="00000700000000000000" charset="-122"/>
                <a:ea typeface="MiSans Demibold" panose="00000700000000000000" charset="-122"/>
              </a:rPr>
              <a:t>智慧康养</a:t>
            </a:r>
            <a:endParaRPr sz="1050" b="1" spc="315">
              <a:solidFill>
                <a:srgbClr val="0088E8"/>
              </a:solidFill>
              <a:latin typeface="MiSans Demibold" panose="00000700000000000000" charset="-122"/>
              <a:ea typeface="MiSans Demibold" panose="00000700000000000000" charset="-122"/>
            </a:endParaRPr>
          </a:p>
        </p:txBody>
      </p:sp>
      <p:sp>
        <p:nvSpPr>
          <p:cNvPr id="7" name="文本框 6"/>
          <p:cNvSpPr txBox="1"/>
          <p:nvPr>
            <p:custDataLst>
              <p:tags r:id="rId2"/>
            </p:custDataLst>
          </p:nvPr>
        </p:nvSpPr>
        <p:spPr>
          <a:xfrm>
            <a:off x="666750" y="1952225"/>
            <a:ext cx="4037857" cy="1451581"/>
          </a:xfrm>
          <a:prstGeom prst="rect">
            <a:avLst/>
          </a:prstGeom>
          <a:noFill/>
        </p:spPr>
        <p:txBody>
          <a:bodyPr wrap="square" lIns="0" tIns="0" rIns="0" bIns="0" rtlCol="0" anchor="t">
            <a:noAutofit/>
          </a:bodyPr>
          <a:p>
            <a:pPr algn="l">
              <a:lnSpc>
                <a:spcPct val="108000"/>
              </a:lnSpc>
            </a:pPr>
            <a:r>
              <a:rPr sz="4200" b="1" spc="42">
                <a:solidFill>
                  <a:srgbClr val="1A3E5C"/>
                </a:solidFill>
                <a:latin typeface="+mj-lt"/>
                <a:ea typeface="+mj-ea"/>
                <a:cs typeface="+mj-lt"/>
              </a:rPr>
              <a:t>让科技有温度，</a:t>
            </a:r>
            <a:endParaRPr sz="4200" b="1" spc="42">
              <a:solidFill>
                <a:srgbClr val="1A3E5C"/>
              </a:solidFill>
              <a:latin typeface="+mj-lt"/>
              <a:ea typeface="+mj-ea"/>
              <a:cs typeface="+mj-lt"/>
            </a:endParaRPr>
          </a:p>
          <a:p>
            <a:pPr algn="l">
              <a:lnSpc>
                <a:spcPct val="108000"/>
              </a:lnSpc>
            </a:pPr>
            <a:r>
              <a:rPr sz="4200" b="1" spc="42">
                <a:solidFill>
                  <a:srgbClr val="1A3E5C"/>
                </a:solidFill>
                <a:latin typeface="+mj-lt"/>
                <a:ea typeface="+mj-ea"/>
                <a:cs typeface="+mj-lt"/>
              </a:rPr>
              <a:t>让看护有尊严</a:t>
            </a:r>
            <a:endParaRPr sz="4200" b="1" spc="42">
              <a:solidFill>
                <a:srgbClr val="1A3E5C"/>
              </a:solidFill>
              <a:latin typeface="+mj-lt"/>
              <a:ea typeface="+mj-ea"/>
              <a:cs typeface="+mj-lt"/>
            </a:endParaRPr>
          </a:p>
        </p:txBody>
      </p:sp>
      <p:sp>
        <p:nvSpPr>
          <p:cNvPr id="8" name="矩形 7"/>
          <p:cNvSpPr/>
          <p:nvPr>
            <p:custDataLst>
              <p:tags r:id="rId3"/>
            </p:custDataLst>
          </p:nvPr>
        </p:nvSpPr>
        <p:spPr>
          <a:xfrm>
            <a:off x="666750" y="3679825"/>
            <a:ext cx="5705475" cy="9525"/>
          </a:xfrm>
          <a:prstGeom prst="rect">
            <a:avLst/>
          </a:prstGeom>
          <a:solidFill>
            <a:schemeClr val="accent1">
              <a:alpha val="18039"/>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custDataLst>
              <p:tags r:id="rId4"/>
            </p:custDataLst>
          </p:nvPr>
        </p:nvSpPr>
        <p:spPr>
          <a:xfrm>
            <a:off x="666750" y="3974325"/>
            <a:ext cx="5627418" cy="885797"/>
          </a:xfrm>
          <a:prstGeom prst="rect">
            <a:avLst/>
          </a:prstGeom>
          <a:noFill/>
        </p:spPr>
        <p:txBody>
          <a:bodyPr wrap="square" lIns="0" tIns="0" rIns="0" bIns="0" rtlCol="0" anchor="t">
            <a:noAutofit/>
          </a:bodyPr>
          <a:p>
            <a:pPr algn="l">
              <a:lnSpc>
                <a:spcPct val="133000"/>
              </a:lnSpc>
            </a:pPr>
            <a:r>
              <a:rPr sz="2100" spc="63">
                <a:solidFill>
                  <a:srgbClr val="3D5A78"/>
                </a:solidFill>
                <a:cs typeface="+mn-lt"/>
              </a:rPr>
              <a:t>智慧看护的终点，是每一位长者的安全与尊严</a:t>
            </a:r>
            <a:endParaRPr sz="2100" spc="63">
              <a:solidFill>
                <a:srgbClr val="3D5A78"/>
              </a:solidFill>
              <a:cs typeface="+mn-lt"/>
            </a:endParaRPr>
          </a:p>
          <a:p>
            <a:pPr algn="l">
              <a:lnSpc>
                <a:spcPct val="133000"/>
              </a:lnSpc>
            </a:pPr>
            <a:r>
              <a:rPr sz="2100" spc="63">
                <a:solidFill>
                  <a:srgbClr val="3D5A78"/>
                </a:solidFill>
                <a:cs typeface="+mn-lt"/>
              </a:rPr>
              <a:t>以无感智能守护生命，以专业方案赋能康养</a:t>
            </a:r>
            <a:endParaRPr sz="2100" spc="63">
              <a:solidFill>
                <a:srgbClr val="3D5A78"/>
              </a:solidFill>
              <a:cs typeface="+mn-lt"/>
            </a:endParaRPr>
          </a:p>
        </p:txBody>
      </p:sp>
      <p:sp>
        <p:nvSpPr>
          <p:cNvPr id="10" name="文本框 9"/>
          <p:cNvSpPr txBox="1"/>
          <p:nvPr>
            <p:custDataLst>
              <p:tags r:id="rId5"/>
            </p:custDataLst>
          </p:nvPr>
        </p:nvSpPr>
        <p:spPr>
          <a:xfrm>
            <a:off x="666750" y="5142024"/>
            <a:ext cx="1442590" cy="211455"/>
          </a:xfrm>
          <a:prstGeom prst="rect">
            <a:avLst/>
          </a:prstGeom>
          <a:noFill/>
        </p:spPr>
        <p:txBody>
          <a:bodyPr wrap="square" lIns="0" tIns="0" rIns="0" bIns="0" rtlCol="0" anchor="t">
            <a:noAutofit/>
          </a:bodyPr>
          <a:p>
            <a:pPr algn="l">
              <a:lnSpc>
                <a:spcPct val="133000"/>
              </a:lnSpc>
            </a:pPr>
            <a:r>
              <a:rPr lang="en-US" altLang="en-US" sz="975">
                <a:solidFill>
                  <a:srgbClr val="5C748C"/>
                </a:solidFill>
                <a:cs typeface="+mn-lt"/>
              </a:rPr>
              <a:t>— </a:t>
            </a:r>
            <a:r>
              <a:rPr lang="zh-CN" altLang="en-US" sz="975">
                <a:solidFill>
                  <a:srgbClr val="5C748C"/>
                </a:solidFill>
                <a:cs typeface="+mn-lt"/>
              </a:rPr>
              <a:t>智慧康养解决方案</a:t>
            </a:r>
            <a:r>
              <a:rPr lang="en-US" altLang="zh-CN" sz="975">
                <a:solidFill>
                  <a:srgbClr val="5C748C"/>
                </a:solidFill>
                <a:cs typeface="+mn-lt"/>
              </a:rPr>
              <a:t> —</a:t>
            </a:r>
            <a:endParaRPr lang="en-US" altLang="zh-CN" sz="975">
              <a:solidFill>
                <a:srgbClr val="5C748C"/>
              </a:solidFill>
              <a:cs typeface="+mn-lt"/>
            </a:endParaRPr>
          </a:p>
        </p:txBody>
      </p:sp>
      <p:sp>
        <p:nvSpPr>
          <p:cNvPr id="3" name="矩形 2"/>
          <p:cNvSpPr/>
          <p:nvPr>
            <p:custDataLst>
              <p:tags r:id="rId6"/>
            </p:custDataLst>
          </p:nvPr>
        </p:nvSpPr>
        <p:spPr>
          <a:xfrm rot="2700000">
            <a:off x="666115" y="1571625"/>
            <a:ext cx="48260" cy="47625"/>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custDataLst>
              <p:tags r:id="rId7"/>
            </p:custDataLst>
          </p:nvPr>
        </p:nvSpPr>
        <p:spPr>
          <a:xfrm>
            <a:off x="1598295" y="1590675"/>
            <a:ext cx="228600" cy="9525"/>
          </a:xfrm>
          <a:prstGeom prst="rect">
            <a:avLst/>
          </a:prstGeom>
          <a:solidFill>
            <a:schemeClr val="accent1">
              <a:alpha val="50001"/>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sld>
</file>

<file path=ppt/tags/tag1.xml><?xml version="1.0" encoding="utf-8"?>
<p:tagLst xmlns:p="http://schemas.openxmlformats.org/presentationml/2006/main">
  <p:tag name="KSO_WM_TEMPLATE_SUBCATEGORY" val="31"/>
  <p:tag name="KSO_WM_BEAUTIFY_FLAG" val="#wm#"/>
  <p:tag name="KSO_WM_TAG_VERSION" val="3.0"/>
</p:tagLst>
</file>

<file path=ppt/tags/tag2.xml><?xml version="1.0" encoding="utf-8"?>
<p:tagLst xmlns:p="http://schemas.openxmlformats.org/presentationml/2006/main">
  <p:tag name="KSO_WM_UNIT_TYPE" val="f"/>
  <p:tag name="KSO_WM_UNIT_INDEX" val="1"/>
  <p:tag name="KSO_WM_BEAUTIFY_FLAG" val="#wm#"/>
  <p:tag name="KSO_WM_TAG_VERSION" val="3.0"/>
</p:tagLst>
</file>

<file path=ppt/tags/tag3.xml><?xml version="1.0" encoding="utf-8"?>
<p:tagLst xmlns:p="http://schemas.openxmlformats.org/presentationml/2006/main">
  <p:tag name="KSO_WM_UNIT_TYPE" val="f"/>
  <p:tag name="KSO_WM_UNIT_INDEX" val="2"/>
  <p:tag name="KSO_WM_BEAUTIFY_FLAG" val="#wm#"/>
  <p:tag name="KSO_WM_TAG_VERSION" val="3.0"/>
</p:tagLst>
</file>

<file path=ppt/tags/tag4.xml><?xml version="1.0" encoding="utf-8"?>
<p:tagLst xmlns:p="http://schemas.openxmlformats.org/presentationml/2006/main">
  <p:tag name="KSO_WM_UNIT_TYPE" val="i"/>
  <p:tag name="KSO_WM_UNIT_INDEX" val="8"/>
  <p:tag name="KSO_WM_BEAUTIFY_FLAG" val="#wm#"/>
  <p:tag name="KSO_WM_TAG_VERSION" val="3.0"/>
</p:tagLst>
</file>

<file path=ppt/tags/tag5.xml><?xml version="1.0" encoding="utf-8"?>
<p:tagLst xmlns:p="http://schemas.openxmlformats.org/presentationml/2006/main">
  <p:tag name="KSO_WM_UNIT_TYPE" val="f"/>
  <p:tag name="KSO_WM_UNIT_INDEX" val="3"/>
  <p:tag name="KSO_WM_BEAUTIFY_FLAG" val="#wm#"/>
  <p:tag name="KSO_WM_TAG_VERSION" val="3.0"/>
</p:tagLst>
</file>

<file path=ppt/tags/tag6.xml><?xml version="1.0" encoding="utf-8"?>
<p:tagLst xmlns:p="http://schemas.openxmlformats.org/presentationml/2006/main">
  <p:tag name="KSO_WM_UNIT_TYPE" val="f"/>
  <p:tag name="KSO_WM_UNIT_INDEX" val="4"/>
  <p:tag name="KSO_WM_BEAUTIFY_FLAG" val="#wm#"/>
  <p:tag name="KSO_WM_TAG_VERSION" val="3.0"/>
</p:tagLst>
</file>

<file path=ppt/tags/tag7.xml><?xml version="1.0" encoding="utf-8"?>
<p:tagLst xmlns:p="http://schemas.openxmlformats.org/presentationml/2006/main">
  <p:tag name="KSO_WM_UNIT_TYPE" val="i"/>
  <p:tag name="KSO_WM_UNIT_INDEX" val="4"/>
  <p:tag name="KSO_WM_BEAUTIFY_FLAG" val="#wm#"/>
  <p:tag name="KSO_WM_TAG_VERSION" val="3.0"/>
</p:tagLst>
</file>

<file path=ppt/tags/tag8.xml><?xml version="1.0" encoding="utf-8"?>
<p:tagLst xmlns:p="http://schemas.openxmlformats.org/presentationml/2006/main">
  <p:tag name="KSO_WM_UNIT_TYPE" val="i"/>
  <p:tag name="KSO_WM_UNIT_INDEX" val="6"/>
  <p:tag name="KSO_WM_BEAUTIFY_FLAG" val="#wm#"/>
  <p:tag name="KSO_WM_TAG_VERSION" val="3.0"/>
</p:tagLst>
</file>

<file path=ppt/tags/tag9.xml><?xml version="1.0" encoding="utf-8"?>
<p:tagLst xmlns:p="http://schemas.openxmlformats.org/presentationml/2006/main">
  <p:tag name="KSO_WM_UNIT_TYPE" val="f"/>
  <p:tag name="KSO_WM_UNIT_INDEX" val="1"/>
  <p:tag name="KSO_WM_BEAUTIFY_FLAG" val="#wm#"/>
  <p:tag name="KSO_WM_TAG_VERSION" val="3.0"/>
</p:tagLst>
</file>

<file path=ppt/tags/tag10.xml><?xml version="1.0" encoding="utf-8"?>
<p:tagLst xmlns:p="http://schemas.openxmlformats.org/presentationml/2006/main">
  <p:tag name="KSO_WM_UNIT_TYPE" val="i"/>
  <p:tag name="KSO_WM_UNIT_INDEX" val="4"/>
  <p:tag name="KSO_WM_BEAUTIFY_FLAG" val="#wm#"/>
  <p:tag name="KSO_WM_TAG_VERSION" val="3.0"/>
</p:tagLst>
</file>

<file path=ppt/tags/tag11.xml><?xml version="1.0" encoding="utf-8"?>
<p:tagLst xmlns:p="http://schemas.openxmlformats.org/presentationml/2006/main">
  <p:tag name="KSO_WM_UNIT_TYPE" val="i"/>
  <p:tag name="KSO_WM_UNIT_INDEX" val="6"/>
  <p:tag name="KSO_WM_BEAUTIFY_FLAG" val="#wm#"/>
  <p:tag name="KSO_WM_TAG_VERSION" val="3.0"/>
</p:tagLst>
</file>

<file path=ppt/tags/tag12.xml><?xml version="1.0" encoding="utf-8"?>
<p:tagLst xmlns:p="http://schemas.openxmlformats.org/presentationml/2006/main">
  <p:tag name="KSO_WM_UNIT_TYPE" val="f"/>
  <p:tag name="KSO_WM_UNIT_INDEX" val="2"/>
  <p:tag name="KSO_WM_BEAUTIFY_FLAG" val="#wm#"/>
  <p:tag name="KSO_WM_TAG_VERSION" val="3.0"/>
</p:tagLst>
</file>

<file path=ppt/tags/tag13.xml><?xml version="1.0" encoding="utf-8"?>
<p:tagLst xmlns:p="http://schemas.openxmlformats.org/presentationml/2006/main">
  <p:tag name="KSO_WM_UNIT_TYPE" val="i"/>
  <p:tag name="KSO_WM_UNIT_INDEX" val="8"/>
  <p:tag name="KSO_WM_BEAUTIFY_FLAG" val="#wm#"/>
  <p:tag name="KSO_WM_TAG_VERSION" val="3.0"/>
</p:tagLst>
</file>

<file path=ppt/tags/tag14.xml><?xml version="1.0" encoding="utf-8"?>
<p:tagLst xmlns:p="http://schemas.openxmlformats.org/presentationml/2006/main">
  <p:tag name="KSO_WM_UNIT_TYPE" val="f"/>
  <p:tag name="KSO_WM_UNIT_INDEX" val="3"/>
  <p:tag name="KSO_WM_BEAUTIFY_FLAG" val="#wm#"/>
  <p:tag name="KSO_WM_TAG_VERSION" val="3.0"/>
</p:tagLst>
</file>

<file path=ppt/tags/tag15.xml><?xml version="1.0" encoding="utf-8"?>
<p:tagLst xmlns:p="http://schemas.openxmlformats.org/presentationml/2006/main">
  <p:tag name="KSO_WM_UNIT_TYPE" val="f"/>
  <p:tag name="KSO_WM_UNIT_INDEX" val="4"/>
  <p:tag name="KSO_WM_BEAUTIFY_FLAG" val="#wm#"/>
  <p:tag name="KSO_WM_TAG_VERSION" val="3.0"/>
</p:tagLst>
</file>

<file path=ppt/tags/tag16.xml><?xml version="1.0" encoding="utf-8"?>
<p:tagLst xmlns:p="http://schemas.openxmlformats.org/presentationml/2006/main">
  <p:tag name="KSO_WM_UNIT_TYPE" val="i"/>
  <p:tag name="KSO_WM_UNIT_INDEX" val="10"/>
  <p:tag name="KSO_WM_BEAUTIFY_FLAG" val="#wm#"/>
  <p:tag name="KSO_WM_TAG_VERSION" val="3.0"/>
</p:tagLst>
</file>

<file path=ppt/tags/tag17.xml><?xml version="1.0" encoding="utf-8"?>
<p:tagLst xmlns:p="http://schemas.openxmlformats.org/presentationml/2006/main">
  <p:tag name="KSO_WM_UNIT_TYPE" val="f"/>
  <p:tag name="KSO_WM_UNIT_INDEX" val="5"/>
  <p:tag name="KSO_WM_BEAUTIFY_FLAG" val="#wm#"/>
  <p:tag name="KSO_WM_TAG_VERSION" val="3.0"/>
</p:tagLst>
</file>

<file path=ppt/tags/tag18.xml><?xml version="1.0" encoding="utf-8"?>
<p:tagLst xmlns:p="http://schemas.openxmlformats.org/presentationml/2006/main">
  <p:tag name="KSO_WM_UNIT_TYPE" val="i"/>
  <p:tag name="KSO_WM_UNIT_INDEX" val="12"/>
  <p:tag name="KSO_WM_BEAUTIFY_FLAG" val="#wm#"/>
  <p:tag name="KSO_WM_TAG_VERSION" val="3.0"/>
</p:tagLst>
</file>

<file path=ppt/tags/tag19.xml><?xml version="1.0" encoding="utf-8"?>
<p:tagLst xmlns:p="http://schemas.openxmlformats.org/presentationml/2006/main">
  <p:tag name="KSO_WM_UNIT_TYPE" val="f"/>
  <p:tag name="KSO_WM_UNIT_INDEX" val="6"/>
  <p:tag name="KSO_WM_BEAUTIFY_FLAG" val="#wm#"/>
  <p:tag name="KSO_WM_TAG_VERSION" val="3.0"/>
</p:tagLst>
</file>

<file path=ppt/tags/tag20.xml><?xml version="1.0" encoding="utf-8"?>
<p:tagLst xmlns:p="http://schemas.openxmlformats.org/presentationml/2006/main">
  <p:tag name="KSO_WM_UNIT_TYPE" val="f"/>
  <p:tag name="KSO_WM_UNIT_INDEX" val="7"/>
  <p:tag name="KSO_WM_BEAUTIFY_FLAG" val="#wm#"/>
  <p:tag name="KSO_WM_TAG_VERSION" val="3.0"/>
</p:tagLst>
</file>

<file path=ppt/tags/tag21.xml><?xml version="1.0" encoding="utf-8"?>
<p:tagLst xmlns:p="http://schemas.openxmlformats.org/presentationml/2006/main">
  <p:tag name="KSO_WM_UNIT_TYPE" val="i"/>
  <p:tag name="KSO_WM_UNIT_INDEX" val="14"/>
  <p:tag name="KSO_WM_BEAUTIFY_FLAG" val="#wm#"/>
  <p:tag name="KSO_WM_TAG_VERSION" val="3.0"/>
</p:tagLst>
</file>

<file path=ppt/tags/tag22.xml><?xml version="1.0" encoding="utf-8"?>
<p:tagLst xmlns:p="http://schemas.openxmlformats.org/presentationml/2006/main">
  <p:tag name="KSO_WM_UNIT_TYPE" val="f"/>
  <p:tag name="KSO_WM_UNIT_INDEX" val="8"/>
  <p:tag name="KSO_WM_BEAUTIFY_FLAG" val="#wm#"/>
  <p:tag name="KSO_WM_TAG_VERSION" val="3.0"/>
</p:tagLst>
</file>

<file path=ppt/tags/tag23.xml><?xml version="1.0" encoding="utf-8"?>
<p:tagLst xmlns:p="http://schemas.openxmlformats.org/presentationml/2006/main">
  <p:tag name="KSO_WM_UNIT_TYPE" val="i"/>
  <p:tag name="KSO_WM_UNIT_INDEX" val="16"/>
  <p:tag name="KSO_WM_BEAUTIFY_FLAG" val="#wm#"/>
  <p:tag name="KSO_WM_TAG_VERSION" val="3.0"/>
</p:tagLst>
</file>

<file path=ppt/tags/tag24.xml><?xml version="1.0" encoding="utf-8"?>
<p:tagLst xmlns:p="http://schemas.openxmlformats.org/presentationml/2006/main">
  <p:tag name="KSO_WM_UNIT_TYPE" val="f"/>
  <p:tag name="KSO_WM_UNIT_INDEX" val="9"/>
  <p:tag name="KSO_WM_BEAUTIFY_FLAG" val="#wm#"/>
  <p:tag name="KSO_WM_TAG_VERSION" val="3.0"/>
</p:tagLst>
</file>

<file path=ppt/tags/tag25.xml><?xml version="1.0" encoding="utf-8"?>
<p:tagLst xmlns:p="http://schemas.openxmlformats.org/presentationml/2006/main">
  <p:tag name="KSO_WM_UNIT_TYPE" val="f"/>
  <p:tag name="KSO_WM_UNIT_INDEX" val="10"/>
  <p:tag name="KSO_WM_BEAUTIFY_FLAG" val="#wm#"/>
  <p:tag name="KSO_WM_TAG_VERSION" val="3.0"/>
</p:tagLst>
</file>

<file path=ppt/tags/tag26.xml><?xml version="1.0" encoding="utf-8"?>
<p:tagLst xmlns:p="http://schemas.openxmlformats.org/presentationml/2006/main">
  <p:tag name="KSO_WM_UNIT_TYPE" val="i"/>
  <p:tag name="KSO_WM_UNIT_INDEX" val="18"/>
  <p:tag name="KSO_WM_BEAUTIFY_FLAG" val="#wm#"/>
  <p:tag name="KSO_WM_TAG_VERSION" val="3.0"/>
</p:tagLst>
</file>

<file path=ppt/tags/tag27.xml><?xml version="1.0" encoding="utf-8"?>
<p:tagLst xmlns:p="http://schemas.openxmlformats.org/presentationml/2006/main">
  <p:tag name="KSO_WM_UNIT_TYPE" val="f"/>
  <p:tag name="KSO_WM_UNIT_INDEX" val="11"/>
  <p:tag name="KSO_WM_BEAUTIFY_FLAG" val="#wm#"/>
  <p:tag name="KSO_WM_TAG_VERSION" val="3.0"/>
</p:tagLst>
</file>

<file path=ppt/tags/tag28.xml><?xml version="1.0" encoding="utf-8"?>
<p:tagLst xmlns:p="http://schemas.openxmlformats.org/presentationml/2006/main">
  <p:tag name="KSO_WM_UNIT_TYPE" val="i"/>
  <p:tag name="KSO_WM_UNIT_INDEX" val="20"/>
  <p:tag name="KSO_WM_BEAUTIFY_FLAG" val="#wm#"/>
  <p:tag name="KSO_WM_TAG_VERSION" val="3.0"/>
</p:tagLst>
</file>

<file path=ppt/tags/tag29.xml><?xml version="1.0" encoding="utf-8"?>
<p:tagLst xmlns:p="http://schemas.openxmlformats.org/presentationml/2006/main">
  <p:tag name="KSO_WM_UNIT_TYPE" val="f"/>
  <p:tag name="KSO_WM_UNIT_INDEX" val="12"/>
  <p:tag name="KSO_WM_BEAUTIFY_FLAG" val="#wm#"/>
  <p:tag name="KSO_WM_TAG_VERSION" val="3.0"/>
</p:tagLst>
</file>

<file path=ppt/tags/tag30.xml><?xml version="1.0" encoding="utf-8"?>
<p:tagLst xmlns:p="http://schemas.openxmlformats.org/presentationml/2006/main">
  <p:tag name="KSO_WM_UNIT_TYPE" val="f"/>
  <p:tag name="KSO_WM_UNIT_INDEX" val="13"/>
  <p:tag name="KSO_WM_BEAUTIFY_FLAG" val="#wm#"/>
  <p:tag name="KSO_WM_TAG_VERSION" val="3.0"/>
</p:tagLst>
</file>

<file path=ppt/tags/tag31.xml><?xml version="1.0" encoding="utf-8"?>
<p:tagLst xmlns:p="http://schemas.openxmlformats.org/presentationml/2006/main">
  <p:tag name="KSO_WM_UNIT_TYPE" val="i"/>
  <p:tag name="KSO_WM_UNIT_INDEX" val="22"/>
  <p:tag name="KSO_WM_BEAUTIFY_FLAG" val="#wm#"/>
  <p:tag name="KSO_WM_TAG_VERSION" val="3.0"/>
</p:tagLst>
</file>

<file path=ppt/tags/tag32.xml><?xml version="1.0" encoding="utf-8"?>
<p:tagLst xmlns:p="http://schemas.openxmlformats.org/presentationml/2006/main">
  <p:tag name="KSO_WM_UNIT_TYPE" val="f"/>
  <p:tag name="KSO_WM_UNIT_INDEX" val="14"/>
  <p:tag name="KSO_WM_BEAUTIFY_FLAG" val="#wm#"/>
  <p:tag name="KSO_WM_TAG_VERSION" val="3.0"/>
</p:tagLst>
</file>

<file path=ppt/tags/tag33.xml><?xml version="1.0" encoding="utf-8"?>
<p:tagLst xmlns:p="http://schemas.openxmlformats.org/presentationml/2006/main">
  <p:tag name="KSO_WM_UNIT_TYPE" val="i"/>
  <p:tag name="KSO_WM_UNIT_INDEX" val="24"/>
  <p:tag name="KSO_WM_BEAUTIFY_FLAG" val="#wm#"/>
  <p:tag name="KSO_WM_TAG_VERSION" val="3.0"/>
</p:tagLst>
</file>

<file path=ppt/tags/tag34.xml><?xml version="1.0" encoding="utf-8"?>
<p:tagLst xmlns:p="http://schemas.openxmlformats.org/presentationml/2006/main">
  <p:tag name="KSO_WM_UNIT_TYPE" val="f"/>
  <p:tag name="KSO_WM_UNIT_INDEX" val="15"/>
  <p:tag name="KSO_WM_BEAUTIFY_FLAG" val="#wm#"/>
  <p:tag name="KSO_WM_TAG_VERSION" val="3.0"/>
</p:tagLst>
</file>

<file path=ppt/tags/tag35.xml><?xml version="1.0" encoding="utf-8"?>
<p:tagLst xmlns:p="http://schemas.openxmlformats.org/presentationml/2006/main">
  <p:tag name="KSO_WM_UNIT_TYPE" val="f"/>
  <p:tag name="KSO_WM_UNIT_INDEX" val="16"/>
  <p:tag name="KSO_WM_BEAUTIFY_FLAG" val="#wm#"/>
  <p:tag name="KSO_WM_TAG_VERSION" val="3.0"/>
</p:tagLst>
</file>

<file path=ppt/tags/tag36.xml><?xml version="1.0" encoding="utf-8"?>
<p:tagLst xmlns:p="http://schemas.openxmlformats.org/presentationml/2006/main">
  <p:tag name="KSO_WM_UNIT_TYPE" val="f"/>
  <p:tag name="KSO_WM_UNIT_INDEX" val="1"/>
  <p:tag name="KSO_WM_BEAUTIFY_FLAG" val="#wm#"/>
  <p:tag name="KSO_WM_TAG_VERSION" val="3.0"/>
</p:tagLst>
</file>

<file path=ppt/tags/tag37.xml><?xml version="1.0" encoding="utf-8"?>
<p:tagLst xmlns:p="http://schemas.openxmlformats.org/presentationml/2006/main">
  <p:tag name="KSO_WM_UNIT_TYPE" val="a"/>
  <p:tag name="KSO_WM_UNIT_INDEX" val="1"/>
  <p:tag name="KSO_WM_BEAUTIFY_FLAG" val="#wm#"/>
  <p:tag name="KSO_WM_TAG_VERSION" val="3.0"/>
</p:tagLst>
</file>

<file path=ppt/tags/tag38.xml><?xml version="1.0" encoding="utf-8"?>
<p:tagLst xmlns:p="http://schemas.openxmlformats.org/presentationml/2006/main">
  <p:tag name="KSO_WM_UNIT_TYPE" val="i"/>
  <p:tag name="KSO_WM_UNIT_INDEX" val="8"/>
  <p:tag name="KSO_WM_BEAUTIFY_FLAG" val="#wm#"/>
  <p:tag name="KSO_WM_TAG_VERSION" val="3.0"/>
</p:tagLst>
</file>

<file path=ppt/tags/tag39.xml><?xml version="1.0" encoding="utf-8"?>
<p:tagLst xmlns:p="http://schemas.openxmlformats.org/presentationml/2006/main">
  <p:tag name="KSO_WM_UNIT_TYPE" val="f"/>
  <p:tag name="KSO_WM_UNIT_INDEX" val="3"/>
  <p:tag name="KSO_WM_BEAUTIFY_FLAG" val="#wm#"/>
  <p:tag name="KSO_WM_TAG_VERSION" val="3.0"/>
</p:tagLst>
</file>

<file path=ppt/tags/tag40.xml><?xml version="1.0" encoding="utf-8"?>
<p:tagLst xmlns:p="http://schemas.openxmlformats.org/presentationml/2006/main">
  <p:tag name="KSO_WM_UNIT_TYPE" val="i"/>
  <p:tag name="KSO_WM_UNIT_INDEX" val="4"/>
  <p:tag name="KSO_WM_BEAUTIFY_FLAG" val="#wm#"/>
  <p:tag name="KSO_WM_TAG_VERSION" val="3.0"/>
</p:tagLst>
</file>

<file path=ppt/tags/tag41.xml><?xml version="1.0" encoding="utf-8"?>
<p:tagLst xmlns:p="http://schemas.openxmlformats.org/presentationml/2006/main">
  <p:tag name="KSO_WM_UNIT_TYPE" val="i"/>
  <p:tag name="KSO_WM_UNIT_INDEX" val="6"/>
  <p:tag name="KSO_WM_BEAUTIFY_FLAG" val="#wm#"/>
  <p:tag name="KSO_WM_TAG_VERSION" val="3.0"/>
</p:tagLst>
</file>

<file path=ppt/tags/tag42.xml><?xml version="1.0" encoding="utf-8"?>
<p:tagLst xmlns:p="http://schemas.openxmlformats.org/presentationml/2006/main">
  <p:tag name="KSO_WM_UNIT_TYPE" val="f"/>
  <p:tag name="KSO_WM_UNIT_INDEX" val="2"/>
  <p:tag name="KSO_WM_BEAUTIFY_FLAG" val="#wm#"/>
  <p:tag name="KSO_WM_TAG_VERSION" val="3.0"/>
</p:tagLst>
</file>

<file path=ppt/tags/tag43.xml><?xml version="1.0" encoding="utf-8"?>
<p:tagLst xmlns:p="http://schemas.openxmlformats.org/presentationml/2006/main">
  <p:tag name="KSO_WM_UNIT_TYPE" val="b"/>
  <p:tag name="KSO_WM_UNIT_INDEX" val="1"/>
  <p:tag name="KSO_WM_BEAUTIFY_FLAG" val="#wm#"/>
  <p:tag name="KSO_WM_TAG_VERSION" val="3.0"/>
</p:tagLst>
</file>

<file path=ppt/tags/tag44.xml><?xml version="1.0" encoding="utf-8"?>
<p:tagLst xmlns:p="http://schemas.openxmlformats.org/presentationml/2006/main">
  <p:tag name="KSO_WM_UNIT_TYPE" val="f"/>
  <p:tag name="KSO_WM_UNIT_INDEX" val="1"/>
  <p:tag name="KSO_WM_BEAUTIFY_FLAG" val="#wm#"/>
  <p:tag name="KSO_WM_TAG_VERSION" val="3.0"/>
</p:tagLst>
</file>

<file path=ppt/tags/tag45.xml><?xml version="1.0" encoding="utf-8"?>
<p:tagLst xmlns:p="http://schemas.openxmlformats.org/presentationml/2006/main">
  <p:tag name="KSO_WM_UNIT_TYPE" val="i"/>
  <p:tag name="KSO_WM_UNIT_INDEX" val="4"/>
  <p:tag name="KSO_WM_BEAUTIFY_FLAG" val="#wm#"/>
  <p:tag name="KSO_WM_TAG_VERSION" val="3.0"/>
</p:tagLst>
</file>

<file path=ppt/tags/tag46.xml><?xml version="1.0" encoding="utf-8"?>
<p:tagLst xmlns:p="http://schemas.openxmlformats.org/presentationml/2006/main">
  <p:tag name="KSO_WM_UNIT_TYPE" val="i"/>
  <p:tag name="KSO_WM_UNIT_INDEX" val="5"/>
  <p:tag name="KSO_WM_BEAUTIFY_FLAG" val="#wm#"/>
  <p:tag name="KSO_WM_TAG_VERSION" val="3.0"/>
</p:tagLst>
</file>

<file path=ppt/tags/tag47.xml><?xml version="1.0" encoding="utf-8"?>
<p:tagLst xmlns:p="http://schemas.openxmlformats.org/presentationml/2006/main">
  <p:tag name="KSO_WM_UNIT_TYPE" val="i"/>
  <p:tag name="KSO_WM_UNIT_INDEX" val="6"/>
  <p:tag name="KSO_WM_BEAUTIFY_FLAG" val="#wm#"/>
  <p:tag name="KSO_WM_TAG_VERSION" val="3.0"/>
</p:tagLst>
</file>

<file path=ppt/tags/tag48.xml><?xml version="1.0" encoding="utf-8"?>
<p:tagLst xmlns:p="http://schemas.openxmlformats.org/presentationml/2006/main">
  <p:tag name="KSO_WM_UNIT_TYPE" val="i"/>
  <p:tag name="KSO_WM_UNIT_INDEX" val="10"/>
  <p:tag name="KSO_WM_BEAUTIFY_FLAG" val="#wm#"/>
  <p:tag name="KSO_WM_TAG_VERSION" val="3.0"/>
</p:tagLst>
</file>

<file path=ppt/tags/tag49.xml><?xml version="1.0" encoding="utf-8"?>
<p:tagLst xmlns:p="http://schemas.openxmlformats.org/presentationml/2006/main">
  <p:tag name="KSO_WM_UNIT_TYPE" val="x"/>
  <p:tag name="KSO_WM_UNIT_INDEX" val="1"/>
  <p:tag name="KSO_WM_BEAUTIFY_FLAG" val="#wm#"/>
  <p:tag name="KSO_WM_TAG_VERSION" val="3.0"/>
</p:tagLst>
</file>

<file path=ppt/tags/tag50.xml><?xml version="1.0" encoding="utf-8"?>
<p:tagLst xmlns:p="http://schemas.openxmlformats.org/presentationml/2006/main">
  <p:tag name="KSO_WM_UNIT_TYPE" val="f"/>
  <p:tag name="KSO_WM_UNIT_INDEX" val="2"/>
  <p:tag name="KSO_WM_BEAUTIFY_FLAG" val="#wm#"/>
  <p:tag name="KSO_WM_TAG_VERSION" val="3.0"/>
</p:tagLst>
</file>

<file path=ppt/tags/tag51.xml><?xml version="1.0" encoding="utf-8"?>
<p:tagLst xmlns:p="http://schemas.openxmlformats.org/presentationml/2006/main">
  <p:tag name="KSO_WM_UNIT_TYPE" val="i"/>
  <p:tag name="KSO_WM_UNIT_INDEX" val="12"/>
  <p:tag name="KSO_WM_BEAUTIFY_FLAG" val="#wm#"/>
  <p:tag name="KSO_WM_TAG_VERSION" val="3.0"/>
</p:tagLst>
</file>

<file path=ppt/tags/tag52.xml><?xml version="1.0" encoding="utf-8"?>
<p:tagLst xmlns:p="http://schemas.openxmlformats.org/presentationml/2006/main">
  <p:tag name="KSO_WM_UNIT_TYPE" val="f"/>
  <p:tag name="KSO_WM_UNIT_INDEX" val="3"/>
  <p:tag name="KSO_WM_BEAUTIFY_FLAG" val="#wm#"/>
  <p:tag name="KSO_WM_TAG_VERSION" val="3.0"/>
</p:tagLst>
</file>

<file path=ppt/tags/tag53.xml><?xml version="1.0" encoding="utf-8"?>
<p:tagLst xmlns:p="http://schemas.openxmlformats.org/presentationml/2006/main">
  <p:tag name="KSO_WM_UNIT_TYPE" val="i"/>
  <p:tag name="KSO_WM_UNIT_INDEX" val="13"/>
  <p:tag name="KSO_WM_BEAUTIFY_FLAG" val="#wm#"/>
  <p:tag name="KSO_WM_TAG_VERSION" val="3.0"/>
</p:tagLst>
</file>

<file path=ppt/tags/tag54.xml><?xml version="1.0" encoding="utf-8"?>
<p:tagLst xmlns:p="http://schemas.openxmlformats.org/presentationml/2006/main">
  <p:tag name="KSO_WM_UNIT_TYPE" val="i"/>
  <p:tag name="KSO_WM_UNIT_INDEX" val="14"/>
  <p:tag name="KSO_WM_BEAUTIFY_FLAG" val="#wm#"/>
  <p:tag name="KSO_WM_TAG_VERSION" val="3.0"/>
</p:tagLst>
</file>

<file path=ppt/tags/tag55.xml><?xml version="1.0" encoding="utf-8"?>
<p:tagLst xmlns:p="http://schemas.openxmlformats.org/presentationml/2006/main">
  <p:tag name="KSO_WM_UNIT_TYPE" val="i"/>
  <p:tag name="KSO_WM_UNIT_INDEX" val="15"/>
  <p:tag name="KSO_WM_BEAUTIFY_FLAG" val="#wm#"/>
  <p:tag name="KSO_WM_TAG_VERSION" val="3.0"/>
</p:tagLst>
</file>

<file path=ppt/tags/tag56.xml><?xml version="1.0" encoding="utf-8"?>
<p:tagLst xmlns:p="http://schemas.openxmlformats.org/presentationml/2006/main">
  <p:tag name="KSO_WM_UNIT_TYPE" val="i"/>
  <p:tag name="KSO_WM_UNIT_INDEX" val="16"/>
  <p:tag name="KSO_WM_BEAUTIFY_FLAG" val="#wm#"/>
  <p:tag name="KSO_WM_TAG_VERSION" val="3.0"/>
</p:tagLst>
</file>

<file path=ppt/tags/tag57.xml><?xml version="1.0" encoding="utf-8"?>
<p:tagLst xmlns:p="http://schemas.openxmlformats.org/presentationml/2006/main">
  <p:tag name="KSO_WM_UNIT_TYPE" val="i"/>
  <p:tag name="KSO_WM_UNIT_INDEX" val="17"/>
  <p:tag name="KSO_WM_BEAUTIFY_FLAG" val="#wm#"/>
  <p:tag name="KSO_WM_TAG_VERSION" val="3.0"/>
</p:tagLst>
</file>

<file path=ppt/tags/tag58.xml><?xml version="1.0" encoding="utf-8"?>
<p:tagLst xmlns:p="http://schemas.openxmlformats.org/presentationml/2006/main">
  <p:tag name="KSO_WM_UNIT_TYPE" val="f"/>
  <p:tag name="KSO_WM_UNIT_INDEX" val="4"/>
  <p:tag name="KSO_WM_BEAUTIFY_FLAG" val="#wm#"/>
  <p:tag name="KSO_WM_TAG_VERSION" val="3.0"/>
</p:tagLst>
</file>

<file path=ppt/tags/tag59.xml><?xml version="1.0" encoding="utf-8"?>
<p:tagLst xmlns:p="http://schemas.openxmlformats.org/presentationml/2006/main">
  <p:tag name="KSO_WM_UNIT_TYPE" val="f"/>
  <p:tag name="KSO_WM_UNIT_INDEX" val="5"/>
  <p:tag name="KSO_WM_BEAUTIFY_FLAG" val="#wm#"/>
  <p:tag name="KSO_WM_TAG_VERSION" val="3.0"/>
</p:tagLst>
</file>

<file path=ppt/tags/tag60.xml><?xml version="1.0" encoding="utf-8"?>
<p:tagLst xmlns:p="http://schemas.openxmlformats.org/presentationml/2006/main">
  <p:tag name="KSO_WM_UNIT_TYPE" val="i"/>
  <p:tag name="KSO_WM_UNIT_INDEX" val="20"/>
  <p:tag name="KSO_WM_BEAUTIFY_FLAG" val="#wm#"/>
  <p:tag name="KSO_WM_TAG_VERSION" val="3.0"/>
</p:tagLst>
</file>

<file path=ppt/tags/tag61.xml><?xml version="1.0" encoding="utf-8"?>
<p:tagLst xmlns:p="http://schemas.openxmlformats.org/presentationml/2006/main">
  <p:tag name="KSO_WM_UNIT_TYPE" val="i"/>
  <p:tag name="KSO_WM_UNIT_INDEX" val="21"/>
  <p:tag name="KSO_WM_BEAUTIFY_FLAG" val="#wm#"/>
  <p:tag name="KSO_WM_TAG_VERSION" val="3.0"/>
</p:tagLst>
</file>

<file path=ppt/tags/tag62.xml><?xml version="1.0" encoding="utf-8"?>
<p:tagLst xmlns:p="http://schemas.openxmlformats.org/presentationml/2006/main">
  <p:tag name="KSO_WM_UNIT_TYPE" val="i"/>
  <p:tag name="KSO_WM_UNIT_INDEX" val="22"/>
  <p:tag name="KSO_WM_BEAUTIFY_FLAG" val="#wm#"/>
  <p:tag name="KSO_WM_TAG_VERSION" val="3.0"/>
</p:tagLst>
</file>

<file path=ppt/tags/tag63.xml><?xml version="1.0" encoding="utf-8"?>
<p:tagLst xmlns:p="http://schemas.openxmlformats.org/presentationml/2006/main">
  <p:tag name="KSO_WM_UNIT_TYPE" val="i"/>
  <p:tag name="KSO_WM_UNIT_INDEX" val="23"/>
  <p:tag name="KSO_WM_BEAUTIFY_FLAG" val="#wm#"/>
  <p:tag name="KSO_WM_TAG_VERSION" val="3.0"/>
</p:tagLst>
</file>

<file path=ppt/tags/tag64.xml><?xml version="1.0" encoding="utf-8"?>
<p:tagLst xmlns:p="http://schemas.openxmlformats.org/presentationml/2006/main">
  <p:tag name="KSO_WM_UNIT_TYPE" val="i"/>
  <p:tag name="KSO_WM_UNIT_INDEX" val="24"/>
  <p:tag name="KSO_WM_BEAUTIFY_FLAG" val="#wm#"/>
  <p:tag name="KSO_WM_TAG_VERSION" val="3.0"/>
</p:tagLst>
</file>

<file path=ppt/tags/tag65.xml><?xml version="1.0" encoding="utf-8"?>
<p:tagLst xmlns:p="http://schemas.openxmlformats.org/presentationml/2006/main">
  <p:tag name="KSO_WM_UNIT_TYPE" val="f"/>
  <p:tag name="KSO_WM_UNIT_INDEX" val="6"/>
  <p:tag name="KSO_WM_BEAUTIFY_FLAG" val="#wm#"/>
  <p:tag name="KSO_WM_TAG_VERSION" val="3.0"/>
</p:tagLst>
</file>

<file path=ppt/tags/tag66.xml><?xml version="1.0" encoding="utf-8"?>
<p:tagLst xmlns:p="http://schemas.openxmlformats.org/presentationml/2006/main">
  <p:tag name="KSO_WM_UNIT_TYPE" val="f"/>
  <p:tag name="KSO_WM_UNIT_INDEX" val="7"/>
  <p:tag name="KSO_WM_BEAUTIFY_FLAG" val="#wm#"/>
  <p:tag name="KSO_WM_TAG_VERSION" val="3.0"/>
</p:tagLst>
</file>

<file path=ppt/tags/tag67.xml><?xml version="1.0" encoding="utf-8"?>
<p:tagLst xmlns:p="http://schemas.openxmlformats.org/presentationml/2006/main">
  <p:tag name="KSO_WM_UNIT_TYPE" val="i"/>
  <p:tag name="KSO_WM_UNIT_INDEX" val="28"/>
  <p:tag name="KSO_WM_BEAUTIFY_FLAG" val="#wm#"/>
  <p:tag name="KSO_WM_TAG_VERSION" val="3.0"/>
</p:tagLst>
</file>

<file path=ppt/tags/tag68.xml><?xml version="1.0" encoding="utf-8"?>
<p:tagLst xmlns:p="http://schemas.openxmlformats.org/presentationml/2006/main">
  <p:tag name="KSO_WM_UNIT_TYPE" val="f"/>
  <p:tag name="KSO_WM_UNIT_INDEX" val="8"/>
  <p:tag name="KSO_WM_BEAUTIFY_FLAG" val="#wm#"/>
  <p:tag name="KSO_WM_TAG_VERSION" val="3.0"/>
</p:tagLst>
</file>

<file path=ppt/tags/tag69.xml><?xml version="1.0" encoding="utf-8"?>
<p:tagLst xmlns:p="http://schemas.openxmlformats.org/presentationml/2006/main">
  <p:tag name="KSO_WM_UNIT_TYPE" val="i"/>
  <p:tag name="KSO_WM_UNIT_INDEX" val="30"/>
  <p:tag name="KSO_WM_BEAUTIFY_FLAG" val="#wm#"/>
  <p:tag name="KSO_WM_TAG_VERSION" val="3.0"/>
</p:tagLst>
</file>

<file path=ppt/tags/tag70.xml><?xml version="1.0" encoding="utf-8"?>
<p:tagLst xmlns:p="http://schemas.openxmlformats.org/presentationml/2006/main">
  <p:tag name="KSO_WM_UNIT_TYPE" val="i"/>
  <p:tag name="KSO_WM_UNIT_INDEX" val="31"/>
  <p:tag name="KSO_WM_BEAUTIFY_FLAG" val="#wm#"/>
  <p:tag name="KSO_WM_TAG_VERSION" val="3.0"/>
</p:tagLst>
</file>

<file path=ppt/tags/tag71.xml><?xml version="1.0" encoding="utf-8"?>
<p:tagLst xmlns:p="http://schemas.openxmlformats.org/presentationml/2006/main">
  <p:tag name="KSO_WM_UNIT_TYPE" val="i"/>
  <p:tag name="KSO_WM_UNIT_INDEX" val="32"/>
  <p:tag name="KSO_WM_BEAUTIFY_FLAG" val="#wm#"/>
  <p:tag name="KSO_WM_TAG_VERSION" val="3.0"/>
</p:tagLst>
</file>

<file path=ppt/tags/tag72.xml><?xml version="1.0" encoding="utf-8"?>
<p:tagLst xmlns:p="http://schemas.openxmlformats.org/presentationml/2006/main">
  <p:tag name="KSO_WM_UNIT_TYPE" val="i"/>
  <p:tag name="KSO_WM_UNIT_INDEX" val="36"/>
  <p:tag name="KSO_WM_BEAUTIFY_FLAG" val="#wm#"/>
  <p:tag name="KSO_WM_TAG_VERSION" val="3.0"/>
</p:tagLst>
</file>

<file path=ppt/tags/tag73.xml><?xml version="1.0" encoding="utf-8"?>
<p:tagLst xmlns:p="http://schemas.openxmlformats.org/presentationml/2006/main">
  <p:tag name="KSO_WM_UNIT_TYPE" val="x"/>
  <p:tag name="KSO_WM_UNIT_INDEX" val="2"/>
  <p:tag name="KSO_WM_BEAUTIFY_FLAG" val="#wm#"/>
  <p:tag name="KSO_WM_TAG_VERSION" val="3.0"/>
</p:tagLst>
</file>

<file path=ppt/tags/tag74.xml><?xml version="1.0" encoding="utf-8"?>
<p:tagLst xmlns:p="http://schemas.openxmlformats.org/presentationml/2006/main">
  <p:tag name="KSO_WM_UNIT_TYPE" val="f"/>
  <p:tag name="KSO_WM_UNIT_INDEX" val="9"/>
  <p:tag name="KSO_WM_BEAUTIFY_FLAG" val="#wm#"/>
  <p:tag name="KSO_WM_TAG_VERSION" val="3.0"/>
</p:tagLst>
</file>

<file path=ppt/tags/tag75.xml><?xml version="1.0" encoding="utf-8"?>
<p:tagLst xmlns:p="http://schemas.openxmlformats.org/presentationml/2006/main">
  <p:tag name="KSO_WM_UNIT_TYPE" val="i"/>
  <p:tag name="KSO_WM_UNIT_INDEX" val="38"/>
  <p:tag name="KSO_WM_BEAUTIFY_FLAG" val="#wm#"/>
  <p:tag name="KSO_WM_TAG_VERSION" val="3.0"/>
</p:tagLst>
</file>

<file path=ppt/tags/tag76.xml><?xml version="1.0" encoding="utf-8"?>
<p:tagLst xmlns:p="http://schemas.openxmlformats.org/presentationml/2006/main">
  <p:tag name="KSO_WM_UNIT_TYPE" val="f"/>
  <p:tag name="KSO_WM_UNIT_INDEX" val="10"/>
  <p:tag name="KSO_WM_BEAUTIFY_FLAG" val="#wm#"/>
  <p:tag name="KSO_WM_TAG_VERSION" val="3.0"/>
</p:tagLst>
</file>

<file path=ppt/tags/tag77.xml><?xml version="1.0" encoding="utf-8"?>
<p:tagLst xmlns:p="http://schemas.openxmlformats.org/presentationml/2006/main">
  <p:tag name="KSO_WM_UNIT_TYPE" val="i"/>
  <p:tag name="KSO_WM_UNIT_INDEX" val="39"/>
  <p:tag name="KSO_WM_BEAUTIFY_FLAG" val="#wm#"/>
  <p:tag name="KSO_WM_TAG_VERSION" val="3.0"/>
</p:tagLst>
</file>

<file path=ppt/tags/tag78.xml><?xml version="1.0" encoding="utf-8"?>
<p:tagLst xmlns:p="http://schemas.openxmlformats.org/presentationml/2006/main">
  <p:tag name="KSO_WM_UNIT_TYPE" val="i"/>
  <p:tag name="KSO_WM_UNIT_INDEX" val="40"/>
  <p:tag name="KSO_WM_BEAUTIFY_FLAG" val="#wm#"/>
  <p:tag name="KSO_WM_TAG_VERSION" val="3.0"/>
</p:tagLst>
</file>

<file path=ppt/tags/tag79.xml><?xml version="1.0" encoding="utf-8"?>
<p:tagLst xmlns:p="http://schemas.openxmlformats.org/presentationml/2006/main">
  <p:tag name="KSO_WM_UNIT_TYPE" val="i"/>
  <p:tag name="KSO_WM_UNIT_INDEX" val="41"/>
  <p:tag name="KSO_WM_BEAUTIFY_FLAG" val="#wm#"/>
  <p:tag name="KSO_WM_TAG_VERSION" val="3.0"/>
</p:tagLst>
</file>

<file path=ppt/tags/tag80.xml><?xml version="1.0" encoding="utf-8"?>
<p:tagLst xmlns:p="http://schemas.openxmlformats.org/presentationml/2006/main">
  <p:tag name="KSO_WM_UNIT_TYPE" val="i"/>
  <p:tag name="KSO_WM_UNIT_INDEX" val="42"/>
  <p:tag name="KSO_WM_BEAUTIFY_FLAG" val="#wm#"/>
  <p:tag name="KSO_WM_TAG_VERSION" val="3.0"/>
</p:tagLst>
</file>

<file path=ppt/tags/tag81.xml><?xml version="1.0" encoding="utf-8"?>
<p:tagLst xmlns:p="http://schemas.openxmlformats.org/presentationml/2006/main">
  <p:tag name="KSO_WM_UNIT_TYPE" val="i"/>
  <p:tag name="KSO_WM_UNIT_INDEX" val="43"/>
  <p:tag name="KSO_WM_BEAUTIFY_FLAG" val="#wm#"/>
  <p:tag name="KSO_WM_TAG_VERSION" val="3.0"/>
</p:tagLst>
</file>

<file path=ppt/tags/tag82.xml><?xml version="1.0" encoding="utf-8"?>
<p:tagLst xmlns:p="http://schemas.openxmlformats.org/presentationml/2006/main">
  <p:tag name="KSO_WM_UNIT_TYPE" val="f"/>
  <p:tag name="KSO_WM_UNIT_INDEX" val="11"/>
  <p:tag name="KSO_WM_BEAUTIFY_FLAG" val="#wm#"/>
  <p:tag name="KSO_WM_TAG_VERSION" val="3.0"/>
</p:tagLst>
</file>

<file path=ppt/tags/tag83.xml><?xml version="1.0" encoding="utf-8"?>
<p:tagLst xmlns:p="http://schemas.openxmlformats.org/presentationml/2006/main">
  <p:tag name="KSO_WM_UNIT_TYPE" val="f"/>
  <p:tag name="KSO_WM_UNIT_INDEX" val="12"/>
  <p:tag name="KSO_WM_BEAUTIFY_FLAG" val="#wm#"/>
  <p:tag name="KSO_WM_TAG_VERSION" val="3.0"/>
</p:tagLst>
</file>

<file path=ppt/tags/tag84.xml><?xml version="1.0" encoding="utf-8"?>
<p:tagLst xmlns:p="http://schemas.openxmlformats.org/presentationml/2006/main">
  <p:tag name="KSO_WM_UNIT_TYPE" val="i"/>
  <p:tag name="KSO_WM_UNIT_INDEX" val="46"/>
  <p:tag name="KSO_WM_BEAUTIFY_FLAG" val="#wm#"/>
  <p:tag name="KSO_WM_TAG_VERSION" val="3.0"/>
</p:tagLst>
</file>

<file path=ppt/tags/tag85.xml><?xml version="1.0" encoding="utf-8"?>
<p:tagLst xmlns:p="http://schemas.openxmlformats.org/presentationml/2006/main">
  <p:tag name="KSO_WM_UNIT_TYPE" val="i"/>
  <p:tag name="KSO_WM_UNIT_INDEX" val="47"/>
  <p:tag name="KSO_WM_BEAUTIFY_FLAG" val="#wm#"/>
  <p:tag name="KSO_WM_TAG_VERSION" val="3.0"/>
</p:tagLst>
</file>

<file path=ppt/tags/tag86.xml><?xml version="1.0" encoding="utf-8"?>
<p:tagLst xmlns:p="http://schemas.openxmlformats.org/presentationml/2006/main">
  <p:tag name="KSO_WM_UNIT_TYPE" val="i"/>
  <p:tag name="KSO_WM_UNIT_INDEX" val="48"/>
  <p:tag name="KSO_WM_BEAUTIFY_FLAG" val="#wm#"/>
  <p:tag name="KSO_WM_TAG_VERSION" val="3.0"/>
</p:tagLst>
</file>

<file path=ppt/tags/tag87.xml><?xml version="1.0" encoding="utf-8"?>
<p:tagLst xmlns:p="http://schemas.openxmlformats.org/presentationml/2006/main">
  <p:tag name="KSO_WM_UNIT_TYPE" val="i"/>
  <p:tag name="KSO_WM_UNIT_INDEX" val="49"/>
  <p:tag name="KSO_WM_BEAUTIFY_FLAG" val="#wm#"/>
  <p:tag name="KSO_WM_TAG_VERSION" val="3.0"/>
</p:tagLst>
</file>

<file path=ppt/tags/tag88.xml><?xml version="1.0" encoding="utf-8"?>
<p:tagLst xmlns:p="http://schemas.openxmlformats.org/presentationml/2006/main">
  <p:tag name="KSO_WM_UNIT_TYPE" val="i"/>
  <p:tag name="KSO_WM_UNIT_INDEX" val="50"/>
  <p:tag name="KSO_WM_BEAUTIFY_FLAG" val="#wm#"/>
  <p:tag name="KSO_WM_TAG_VERSION" val="3.0"/>
</p:tagLst>
</file>

<file path=ppt/tags/tag89.xml><?xml version="1.0" encoding="utf-8"?>
<p:tagLst xmlns:p="http://schemas.openxmlformats.org/presentationml/2006/main">
  <p:tag name="KSO_WM_UNIT_TYPE" val="f"/>
  <p:tag name="KSO_WM_UNIT_INDEX" val="13"/>
  <p:tag name="KSO_WM_BEAUTIFY_FLAG" val="#wm#"/>
  <p:tag name="KSO_WM_TAG_VERSION" val="3.0"/>
</p:tagLst>
</file>

<file path=ppt/tags/tag90.xml><?xml version="1.0" encoding="utf-8"?>
<p:tagLst xmlns:p="http://schemas.openxmlformats.org/presentationml/2006/main">
  <p:tag name="KSO_WM_UNIT_TYPE" val="f"/>
  <p:tag name="KSO_WM_UNIT_INDEX" val="14"/>
  <p:tag name="KSO_WM_BEAUTIFY_FLAG" val="#wm#"/>
  <p:tag name="KSO_WM_TAG_VERSION" val="3.0"/>
</p:tagLst>
</file>

<file path=ppt/tags/tag91.xml><?xml version="1.0" encoding="utf-8"?>
<p:tagLst xmlns:p="http://schemas.openxmlformats.org/presentationml/2006/main">
  <p:tag name="KSO_WM_UNIT_TYPE" val="i"/>
  <p:tag name="KSO_WM_UNIT_INDEX" val="54"/>
  <p:tag name="KSO_WM_BEAUTIFY_FLAG" val="#wm#"/>
  <p:tag name="KSO_WM_TAG_VERSION" val="3.0"/>
</p:tagLst>
</file>

<file path=ppt/tags/tag92.xml><?xml version="1.0" encoding="utf-8"?>
<p:tagLst xmlns:p="http://schemas.openxmlformats.org/presentationml/2006/main">
  <p:tag name="KSO_WM_UNIT_TYPE" val="f"/>
  <p:tag name="KSO_WM_UNIT_INDEX" val="15"/>
  <p:tag name="KSO_WM_BEAUTIFY_FLAG" val="#wm#"/>
  <p:tag name="KSO_WM_TAG_VERSION" val="3.0"/>
</p:tagLst>
</file>

<file path=ppt/tags/tag93.xml><?xml version="1.0" encoding="utf-8"?>
<p:tagLst xmlns:p="http://schemas.openxmlformats.org/presentationml/2006/main">
  <p:tag name="KSO_WM_UNIT_TYPE" val="i"/>
  <p:tag name="KSO_WM_UNIT_INDEX" val="56"/>
  <p:tag name="KSO_WM_BEAUTIFY_FLAG" val="#wm#"/>
  <p:tag name="KSO_WM_TAG_VERSION" val="3.0"/>
</p:tagLst>
</file>

<file path=ppt/tags/tag94.xml><?xml version="1.0" encoding="utf-8"?>
<p:tagLst xmlns:p="http://schemas.openxmlformats.org/presentationml/2006/main">
  <p:tag name="KSO_WM_UNIT_TYPE" val="i"/>
  <p:tag name="KSO_WM_UNIT_INDEX" val="57"/>
  <p:tag name="KSO_WM_BEAUTIFY_FLAG" val="#wm#"/>
  <p:tag name="KSO_WM_TAG_VERSION" val="3.0"/>
</p:tagLst>
</file>

<file path=ppt/tags/tag95.xml><?xml version="1.0" encoding="utf-8"?>
<p:tagLst xmlns:p="http://schemas.openxmlformats.org/presentationml/2006/main">
  <p:tag name="KSO_WM_UNIT_TYPE" val="i"/>
  <p:tag name="KSO_WM_UNIT_INDEX" val="58"/>
  <p:tag name="KSO_WM_BEAUTIFY_FLAG" val="#wm#"/>
  <p:tag name="KSO_WM_TAG_VERSION" val="3.0"/>
</p:tagLst>
</file>

<file path=ppt/tags/tag96.xml><?xml version="1.0" encoding="utf-8"?>
<p:tagLst xmlns:p="http://schemas.openxmlformats.org/presentationml/2006/main">
  <p:tag name="KSO_WM_UNIT_TYPE" val="i"/>
  <p:tag name="KSO_WM_UNIT_INDEX" val="62"/>
  <p:tag name="KSO_WM_BEAUTIFY_FLAG" val="#wm#"/>
  <p:tag name="KSO_WM_TAG_VERSION" val="3.0"/>
</p:tagLst>
</file>

<file path=ppt/tags/tag97.xml><?xml version="1.0" encoding="utf-8"?>
<p:tagLst xmlns:p="http://schemas.openxmlformats.org/presentationml/2006/main">
  <p:tag name="KSO_WM_UNIT_TYPE" val="x"/>
  <p:tag name="KSO_WM_UNIT_INDEX" val="3"/>
  <p:tag name="KSO_WM_BEAUTIFY_FLAG" val="#wm#"/>
  <p:tag name="KSO_WM_TAG_VERSION" val="3.0"/>
</p:tagLst>
</file>

<file path=ppt/tags/tag98.xml><?xml version="1.0" encoding="utf-8"?>
<p:tagLst xmlns:p="http://schemas.openxmlformats.org/presentationml/2006/main">
  <p:tag name="KSO_WM_UNIT_TYPE" val="f"/>
  <p:tag name="KSO_WM_UNIT_INDEX" val="16"/>
  <p:tag name="KSO_WM_BEAUTIFY_FLAG" val="#wm#"/>
  <p:tag name="KSO_WM_TAG_VERSION" val="3.0"/>
</p:tagLst>
</file>

<file path=ppt/tags/tag99.xml><?xml version="1.0" encoding="utf-8"?>
<p:tagLst xmlns:p="http://schemas.openxmlformats.org/presentationml/2006/main">
  <p:tag name="KSO_WM_UNIT_TYPE" val="i"/>
  <p:tag name="KSO_WM_UNIT_INDEX" val="64"/>
  <p:tag name="KSO_WM_BEAUTIFY_FLAG" val="#wm#"/>
  <p:tag name="KSO_WM_TAG_VERSION" val="3.0"/>
</p:tagLst>
</file>

<file path=ppt/tags/tag100.xml><?xml version="1.0" encoding="utf-8"?>
<p:tagLst xmlns:p="http://schemas.openxmlformats.org/presentationml/2006/main">
  <p:tag name="KSO_WM_UNIT_TYPE" val="f"/>
  <p:tag name="KSO_WM_UNIT_INDEX" val="17"/>
  <p:tag name="KSO_WM_BEAUTIFY_FLAG" val="#wm#"/>
  <p:tag name="KSO_WM_TAG_VERSION" val="3.0"/>
</p:tagLst>
</file>

<file path=ppt/tags/tag101.xml><?xml version="1.0" encoding="utf-8"?>
<p:tagLst xmlns:p="http://schemas.openxmlformats.org/presentationml/2006/main">
  <p:tag name="KSO_WM_UNIT_TYPE" val="i"/>
  <p:tag name="KSO_WM_UNIT_INDEX" val="65"/>
  <p:tag name="KSO_WM_BEAUTIFY_FLAG" val="#wm#"/>
  <p:tag name="KSO_WM_TAG_VERSION" val="3.0"/>
</p:tagLst>
</file>

<file path=ppt/tags/tag102.xml><?xml version="1.0" encoding="utf-8"?>
<p:tagLst xmlns:p="http://schemas.openxmlformats.org/presentationml/2006/main">
  <p:tag name="KSO_WM_UNIT_TYPE" val="i"/>
  <p:tag name="KSO_WM_UNIT_INDEX" val="66"/>
  <p:tag name="KSO_WM_BEAUTIFY_FLAG" val="#wm#"/>
  <p:tag name="KSO_WM_TAG_VERSION" val="3.0"/>
</p:tagLst>
</file>

<file path=ppt/tags/tag103.xml><?xml version="1.0" encoding="utf-8"?>
<p:tagLst xmlns:p="http://schemas.openxmlformats.org/presentationml/2006/main">
  <p:tag name="KSO_WM_UNIT_TYPE" val="i"/>
  <p:tag name="KSO_WM_UNIT_INDEX" val="67"/>
  <p:tag name="KSO_WM_BEAUTIFY_FLAG" val="#wm#"/>
  <p:tag name="KSO_WM_TAG_VERSION" val="3.0"/>
</p:tagLst>
</file>

<file path=ppt/tags/tag104.xml><?xml version="1.0" encoding="utf-8"?>
<p:tagLst xmlns:p="http://schemas.openxmlformats.org/presentationml/2006/main">
  <p:tag name="KSO_WM_UNIT_TYPE" val="i"/>
  <p:tag name="KSO_WM_UNIT_INDEX" val="68"/>
  <p:tag name="KSO_WM_BEAUTIFY_FLAG" val="#wm#"/>
  <p:tag name="KSO_WM_TAG_VERSION" val="3.0"/>
</p:tagLst>
</file>

<file path=ppt/tags/tag105.xml><?xml version="1.0" encoding="utf-8"?>
<p:tagLst xmlns:p="http://schemas.openxmlformats.org/presentationml/2006/main">
  <p:tag name="KSO_WM_UNIT_TYPE" val="i"/>
  <p:tag name="KSO_WM_UNIT_INDEX" val="69"/>
  <p:tag name="KSO_WM_BEAUTIFY_FLAG" val="#wm#"/>
  <p:tag name="KSO_WM_TAG_VERSION" val="3.0"/>
</p:tagLst>
</file>

<file path=ppt/tags/tag106.xml><?xml version="1.0" encoding="utf-8"?>
<p:tagLst xmlns:p="http://schemas.openxmlformats.org/presentationml/2006/main">
  <p:tag name="KSO_WM_UNIT_TYPE" val="f"/>
  <p:tag name="KSO_WM_UNIT_INDEX" val="18"/>
  <p:tag name="KSO_WM_BEAUTIFY_FLAG" val="#wm#"/>
  <p:tag name="KSO_WM_TAG_VERSION" val="3.0"/>
</p:tagLst>
</file>

<file path=ppt/tags/tag107.xml><?xml version="1.0" encoding="utf-8"?>
<p:tagLst xmlns:p="http://schemas.openxmlformats.org/presentationml/2006/main">
  <p:tag name="KSO_WM_UNIT_TYPE" val="f"/>
  <p:tag name="KSO_WM_UNIT_INDEX" val="19"/>
  <p:tag name="KSO_WM_BEAUTIFY_FLAG" val="#wm#"/>
  <p:tag name="KSO_WM_TAG_VERSION" val="3.0"/>
</p:tagLst>
</file>

<file path=ppt/tags/tag108.xml><?xml version="1.0" encoding="utf-8"?>
<p:tagLst xmlns:p="http://schemas.openxmlformats.org/presentationml/2006/main">
  <p:tag name="KSO_WM_UNIT_TYPE" val="i"/>
  <p:tag name="KSO_WM_UNIT_INDEX" val="72"/>
  <p:tag name="KSO_WM_BEAUTIFY_FLAG" val="#wm#"/>
  <p:tag name="KSO_WM_TAG_VERSION" val="3.0"/>
</p:tagLst>
</file>

<file path=ppt/tags/tag109.xml><?xml version="1.0" encoding="utf-8"?>
<p:tagLst xmlns:p="http://schemas.openxmlformats.org/presentationml/2006/main">
  <p:tag name="KSO_WM_UNIT_TYPE" val="i"/>
  <p:tag name="KSO_WM_UNIT_INDEX" val="73"/>
  <p:tag name="KSO_WM_BEAUTIFY_FLAG" val="#wm#"/>
  <p:tag name="KSO_WM_TAG_VERSION" val="3.0"/>
</p:tagLst>
</file>

<file path=ppt/tags/tag110.xml><?xml version="1.0" encoding="utf-8"?>
<p:tagLst xmlns:p="http://schemas.openxmlformats.org/presentationml/2006/main">
  <p:tag name="KSO_WM_UNIT_TYPE" val="i"/>
  <p:tag name="KSO_WM_UNIT_INDEX" val="74"/>
  <p:tag name="KSO_WM_BEAUTIFY_FLAG" val="#wm#"/>
  <p:tag name="KSO_WM_TAG_VERSION" val="3.0"/>
</p:tagLst>
</file>

<file path=ppt/tags/tag111.xml><?xml version="1.0" encoding="utf-8"?>
<p:tagLst xmlns:p="http://schemas.openxmlformats.org/presentationml/2006/main">
  <p:tag name="KSO_WM_UNIT_TYPE" val="i"/>
  <p:tag name="KSO_WM_UNIT_INDEX" val="75"/>
  <p:tag name="KSO_WM_BEAUTIFY_FLAG" val="#wm#"/>
  <p:tag name="KSO_WM_TAG_VERSION" val="3.0"/>
</p:tagLst>
</file>

<file path=ppt/tags/tag112.xml><?xml version="1.0" encoding="utf-8"?>
<p:tagLst xmlns:p="http://schemas.openxmlformats.org/presentationml/2006/main">
  <p:tag name="KSO_WM_UNIT_TYPE" val="i"/>
  <p:tag name="KSO_WM_UNIT_INDEX" val="76"/>
  <p:tag name="KSO_WM_BEAUTIFY_FLAG" val="#wm#"/>
  <p:tag name="KSO_WM_TAG_VERSION" val="3.0"/>
</p:tagLst>
</file>

<file path=ppt/tags/tag113.xml><?xml version="1.0" encoding="utf-8"?>
<p:tagLst xmlns:p="http://schemas.openxmlformats.org/presentationml/2006/main">
  <p:tag name="KSO_WM_UNIT_TYPE" val="f"/>
  <p:tag name="KSO_WM_UNIT_INDEX" val="20"/>
  <p:tag name="KSO_WM_BEAUTIFY_FLAG" val="#wm#"/>
  <p:tag name="KSO_WM_TAG_VERSION" val="3.0"/>
</p:tagLst>
</file>

<file path=ppt/tags/tag114.xml><?xml version="1.0" encoding="utf-8"?>
<p:tagLst xmlns:p="http://schemas.openxmlformats.org/presentationml/2006/main">
  <p:tag name="KSO_WM_UNIT_TYPE" val="f"/>
  <p:tag name="KSO_WM_UNIT_INDEX" val="21"/>
  <p:tag name="KSO_WM_BEAUTIFY_FLAG" val="#wm#"/>
  <p:tag name="KSO_WM_TAG_VERSION" val="3.0"/>
</p:tagLst>
</file>

<file path=ppt/tags/tag115.xml><?xml version="1.0" encoding="utf-8"?>
<p:tagLst xmlns:p="http://schemas.openxmlformats.org/presentationml/2006/main">
  <p:tag name="KSO_WM_UNIT_TYPE" val="i"/>
  <p:tag name="KSO_WM_UNIT_INDEX" val="80"/>
  <p:tag name="KSO_WM_BEAUTIFY_FLAG" val="#wm#"/>
  <p:tag name="KSO_WM_TAG_VERSION" val="3.0"/>
</p:tagLst>
</file>

<file path=ppt/tags/tag116.xml><?xml version="1.0" encoding="utf-8"?>
<p:tagLst xmlns:p="http://schemas.openxmlformats.org/presentationml/2006/main">
  <p:tag name="KSO_WM_UNIT_TYPE" val="f"/>
  <p:tag name="KSO_WM_UNIT_INDEX" val="22"/>
  <p:tag name="KSO_WM_BEAUTIFY_FLAG" val="#wm#"/>
  <p:tag name="KSO_WM_TAG_VERSION" val="3.0"/>
</p:tagLst>
</file>

<file path=ppt/tags/tag117.xml><?xml version="1.0" encoding="utf-8"?>
<p:tagLst xmlns:p="http://schemas.openxmlformats.org/presentationml/2006/main">
  <p:tag name="KSO_WM_UNIT_TYPE" val="b"/>
  <p:tag name="KSO_WM_UNIT_INDEX" val="1"/>
  <p:tag name="KSO_WM_BEAUTIFY_FLAG" val="#wm#"/>
  <p:tag name="KSO_WM_TAG_VERSION" val="3.0"/>
</p:tagLst>
</file>

<file path=ppt/tags/tag118.xml><?xml version="1.0" encoding="utf-8"?>
<p:tagLst xmlns:p="http://schemas.openxmlformats.org/presentationml/2006/main">
  <p:tag name="KSO_WM_UNIT_TYPE" val="i"/>
  <p:tag name="KSO_WM_UNIT_INDEX" val="29"/>
  <p:tag name="KSO_WM_BEAUTIFY_FLAG" val="#wm#"/>
  <p:tag name="KSO_WM_TAG_VERSION" val="3.0"/>
</p:tagLst>
</file>

<file path=ppt/tags/tag119.xml><?xml version="1.0" encoding="utf-8"?>
<p:tagLst xmlns:p="http://schemas.openxmlformats.org/presentationml/2006/main">
  <p:tag name="KSO_WM_UNIT_TYPE" val="i"/>
  <p:tag name="KSO_WM_UNIT_INDEX" val="30"/>
  <p:tag name="KSO_WM_BEAUTIFY_FLAG" val="#wm#"/>
  <p:tag name="KSO_WM_TAG_VERSION" val="3.0"/>
</p:tagLst>
</file>

<file path=ppt/tags/tag120.xml><?xml version="1.0" encoding="utf-8"?>
<p:tagLst xmlns:p="http://schemas.openxmlformats.org/presentationml/2006/main">
  <p:tag name="KSO_WM_UNIT_TYPE" val="i"/>
  <p:tag name="KSO_WM_UNIT_INDEX" val="34"/>
  <p:tag name="KSO_WM_BEAUTIFY_FLAG" val="#wm#"/>
  <p:tag name="KSO_WM_TAG_VERSION" val="3.0"/>
</p:tagLst>
</file>

<file path=ppt/tags/tag121.xml><?xml version="1.0" encoding="utf-8"?>
<p:tagLst xmlns:p="http://schemas.openxmlformats.org/presentationml/2006/main">
  <p:tag name="KSO_WM_UNIT_TYPE" val="d"/>
  <p:tag name="KSO_WM_UNIT_INDEX" val="7"/>
  <p:tag name="KSO_WM_BEAUTIFY_FLAG" val="#wm#"/>
  <p:tag name="KSO_WM_TAG_VERSION" val="3.0"/>
</p:tagLst>
</file>

<file path=ppt/tags/tag122.xml><?xml version="1.0" encoding="utf-8"?>
<p:tagLst xmlns:p="http://schemas.openxmlformats.org/presentationml/2006/main">
  <p:tag name="KSO_WM_UNIT_TYPE" val="f"/>
  <p:tag name="KSO_WM_UNIT_INDEX" val="14"/>
  <p:tag name="KSO_WM_BEAUTIFY_FLAG" val="#wm#"/>
  <p:tag name="KSO_WM_TAG_VERSION" val="3.0"/>
</p:tagLst>
</file>

<file path=ppt/tags/tag123.xml><?xml version="1.0" encoding="utf-8"?>
<p:tagLst xmlns:p="http://schemas.openxmlformats.org/presentationml/2006/main">
  <p:tag name="KSO_WM_UNIT_TYPE" val="i"/>
  <p:tag name="KSO_WM_UNIT_INDEX" val="4"/>
  <p:tag name="KSO_WM_BEAUTIFY_FLAG" val="#wm#"/>
  <p:tag name="KSO_WM_TAG_VERSION" val="3.0"/>
</p:tagLst>
</file>

<file path=ppt/tags/tag124.xml><?xml version="1.0" encoding="utf-8"?>
<p:tagLst xmlns:p="http://schemas.openxmlformats.org/presentationml/2006/main">
  <p:tag name="KSO_WM_UNIT_TYPE" val="f"/>
  <p:tag name="KSO_WM_UNIT_INDEX" val="1"/>
  <p:tag name="KSO_WM_BEAUTIFY_FLAG" val="#wm#"/>
  <p:tag name="KSO_WM_TAG_VERSION" val="3.0"/>
</p:tagLst>
</file>

<file path=ppt/tags/tag125.xml><?xml version="1.0" encoding="utf-8"?>
<p:tagLst xmlns:p="http://schemas.openxmlformats.org/presentationml/2006/main">
  <p:tag name="KSO_WM_UNIT_TYPE" val="i"/>
  <p:tag name="KSO_WM_UNIT_INDEX" val="6"/>
  <p:tag name="KSO_WM_BEAUTIFY_FLAG" val="#wm#"/>
  <p:tag name="KSO_WM_TAG_VERSION" val="3.0"/>
</p:tagLst>
</file>

<file path=ppt/tags/tag126.xml><?xml version="1.0" encoding="utf-8"?>
<p:tagLst xmlns:p="http://schemas.openxmlformats.org/presentationml/2006/main">
  <p:tag name="KSO_WM_UNIT_TYPE" val="d"/>
  <p:tag name="KSO_WM_UNIT_INDEX" val="1"/>
  <p:tag name="KSO_WM_BEAUTIFY_FLAG" val="#wm#"/>
  <p:tag name="KSO_WM_TAG_VERSION" val="3.0"/>
</p:tagLst>
</file>

<file path=ppt/tags/tag127.xml><?xml version="1.0" encoding="utf-8"?>
<p:tagLst xmlns:p="http://schemas.openxmlformats.org/presentationml/2006/main">
  <p:tag name="KSO_WM_UNIT_TYPE" val="f"/>
  <p:tag name="KSO_WM_UNIT_INDEX" val="2"/>
  <p:tag name="KSO_WM_BEAUTIFY_FLAG" val="#wm#"/>
  <p:tag name="KSO_WM_TAG_VERSION" val="3.0"/>
</p:tagLst>
</file>

<file path=ppt/tags/tag128.xml><?xml version="1.0" encoding="utf-8"?>
<p:tagLst xmlns:p="http://schemas.openxmlformats.org/presentationml/2006/main">
  <p:tag name="KSO_WM_UNIT_TYPE" val="i"/>
  <p:tag name="KSO_WM_UNIT_INDEX" val="8"/>
  <p:tag name="KSO_WM_BEAUTIFY_FLAG" val="#wm#"/>
  <p:tag name="KSO_WM_TAG_VERSION" val="3.0"/>
</p:tagLst>
</file>

<file path=ppt/tags/tag129.xml><?xml version="1.0" encoding="utf-8"?>
<p:tagLst xmlns:p="http://schemas.openxmlformats.org/presentationml/2006/main">
  <p:tag name="KSO_WM_UNIT_TYPE" val="i"/>
  <p:tag name="KSO_WM_UNIT_INDEX" val="10"/>
  <p:tag name="KSO_WM_BEAUTIFY_FLAG" val="#wm#"/>
  <p:tag name="KSO_WM_TAG_VERSION" val="3.0"/>
</p:tagLst>
</file>

<file path=ppt/tags/tag130.xml><?xml version="1.0" encoding="utf-8"?>
<p:tagLst xmlns:p="http://schemas.openxmlformats.org/presentationml/2006/main">
  <p:tag name="KSO_WM_UNIT_TYPE" val="d"/>
  <p:tag name="KSO_WM_UNIT_INDEX" val="2"/>
  <p:tag name="KSO_WM_BEAUTIFY_FLAG" val="#wm#"/>
  <p:tag name="KSO_WM_TAG_VERSION" val="3.0"/>
</p:tagLst>
</file>

<file path=ppt/tags/tag131.xml><?xml version="1.0" encoding="utf-8"?>
<p:tagLst xmlns:p="http://schemas.openxmlformats.org/presentationml/2006/main">
  <p:tag name="KSO_WM_UNIT_TYPE" val="f"/>
  <p:tag name="KSO_WM_UNIT_INDEX" val="3"/>
  <p:tag name="KSO_WM_BEAUTIFY_FLAG" val="#wm#"/>
  <p:tag name="KSO_WM_TAG_VERSION" val="3.0"/>
</p:tagLst>
</file>

<file path=ppt/tags/tag132.xml><?xml version="1.0" encoding="utf-8"?>
<p:tagLst xmlns:p="http://schemas.openxmlformats.org/presentationml/2006/main">
  <p:tag name="KSO_WM_UNIT_TYPE" val="f"/>
  <p:tag name="KSO_WM_UNIT_INDEX" val="4"/>
  <p:tag name="KSO_WM_BEAUTIFY_FLAG" val="#wm#"/>
  <p:tag name="KSO_WM_TAG_VERSION" val="3.0"/>
</p:tagLst>
</file>

<file path=ppt/tags/tag133.xml><?xml version="1.0" encoding="utf-8"?>
<p:tagLst xmlns:p="http://schemas.openxmlformats.org/presentationml/2006/main">
  <p:tag name="KSO_WM_UNIT_TYPE" val="i"/>
  <p:tag name="KSO_WM_UNIT_INDEX" val="12"/>
  <p:tag name="KSO_WM_BEAUTIFY_FLAG" val="#wm#"/>
  <p:tag name="KSO_WM_TAG_VERSION" val="3.0"/>
</p:tagLst>
</file>

<file path=ppt/tags/tag134.xml><?xml version="1.0" encoding="utf-8"?>
<p:tagLst xmlns:p="http://schemas.openxmlformats.org/presentationml/2006/main">
  <p:tag name="KSO_WM_UNIT_TYPE" val="i"/>
  <p:tag name="KSO_WM_UNIT_INDEX" val="14"/>
  <p:tag name="KSO_WM_BEAUTIFY_FLAG" val="#wm#"/>
  <p:tag name="KSO_WM_TAG_VERSION" val="3.0"/>
</p:tagLst>
</file>

<file path=ppt/tags/tag135.xml><?xml version="1.0" encoding="utf-8"?>
<p:tagLst xmlns:p="http://schemas.openxmlformats.org/presentationml/2006/main">
  <p:tag name="KSO_WM_UNIT_TYPE" val="d"/>
  <p:tag name="KSO_WM_UNIT_INDEX" val="3"/>
  <p:tag name="KSO_WM_BEAUTIFY_FLAG" val="#wm#"/>
  <p:tag name="KSO_WM_TAG_VERSION" val="3.0"/>
</p:tagLst>
</file>

<file path=ppt/tags/tag136.xml><?xml version="1.0" encoding="utf-8"?>
<p:tagLst xmlns:p="http://schemas.openxmlformats.org/presentationml/2006/main">
  <p:tag name="KSO_WM_UNIT_TYPE" val="f"/>
  <p:tag name="KSO_WM_UNIT_INDEX" val="5"/>
  <p:tag name="KSO_WM_BEAUTIFY_FLAG" val="#wm#"/>
  <p:tag name="KSO_WM_TAG_VERSION" val="3.0"/>
</p:tagLst>
</file>

<file path=ppt/tags/tag137.xml><?xml version="1.0" encoding="utf-8"?>
<p:tagLst xmlns:p="http://schemas.openxmlformats.org/presentationml/2006/main">
  <p:tag name="KSO_WM_UNIT_TYPE" val="f"/>
  <p:tag name="KSO_WM_UNIT_INDEX" val="6"/>
  <p:tag name="KSO_WM_BEAUTIFY_FLAG" val="#wm#"/>
  <p:tag name="KSO_WM_TAG_VERSION" val="3.0"/>
</p:tagLst>
</file>

<file path=ppt/tags/tag138.xml><?xml version="1.0" encoding="utf-8"?>
<p:tagLst xmlns:p="http://schemas.openxmlformats.org/presentationml/2006/main">
  <p:tag name="KSO_WM_UNIT_TYPE" val="i"/>
  <p:tag name="KSO_WM_UNIT_INDEX" val="16"/>
  <p:tag name="KSO_WM_BEAUTIFY_FLAG" val="#wm#"/>
  <p:tag name="KSO_WM_TAG_VERSION" val="3.0"/>
</p:tagLst>
</file>

<file path=ppt/tags/tag139.xml><?xml version="1.0" encoding="utf-8"?>
<p:tagLst xmlns:p="http://schemas.openxmlformats.org/presentationml/2006/main">
  <p:tag name="KSO_WM_UNIT_TYPE" val="i"/>
  <p:tag name="KSO_WM_UNIT_INDEX" val="18"/>
  <p:tag name="KSO_WM_BEAUTIFY_FLAG" val="#wm#"/>
  <p:tag name="KSO_WM_TAG_VERSION" val="3.0"/>
</p:tagLst>
</file>

<file path=ppt/tags/tag140.xml><?xml version="1.0" encoding="utf-8"?>
<p:tagLst xmlns:p="http://schemas.openxmlformats.org/presentationml/2006/main">
  <p:tag name="KSO_WM_UNIT_TYPE" val="d"/>
  <p:tag name="KSO_WM_UNIT_INDEX" val="4"/>
  <p:tag name="KSO_WM_BEAUTIFY_FLAG" val="#wm#"/>
  <p:tag name="KSO_WM_TAG_VERSION" val="3.0"/>
</p:tagLst>
</file>

<file path=ppt/tags/tag141.xml><?xml version="1.0" encoding="utf-8"?>
<p:tagLst xmlns:p="http://schemas.openxmlformats.org/presentationml/2006/main">
  <p:tag name="KSO_WM_UNIT_TYPE" val="f"/>
  <p:tag name="KSO_WM_UNIT_INDEX" val="7"/>
  <p:tag name="KSO_WM_BEAUTIFY_FLAG" val="#wm#"/>
  <p:tag name="KSO_WM_TAG_VERSION" val="3.0"/>
</p:tagLst>
</file>

<file path=ppt/tags/tag142.xml><?xml version="1.0" encoding="utf-8"?>
<p:tagLst xmlns:p="http://schemas.openxmlformats.org/presentationml/2006/main">
  <p:tag name="KSO_WM_UNIT_TYPE" val="f"/>
  <p:tag name="KSO_WM_UNIT_INDEX" val="8"/>
  <p:tag name="KSO_WM_BEAUTIFY_FLAG" val="#wm#"/>
  <p:tag name="KSO_WM_TAG_VERSION" val="3.0"/>
</p:tagLst>
</file>

<file path=ppt/tags/tag143.xml><?xml version="1.0" encoding="utf-8"?>
<p:tagLst xmlns:p="http://schemas.openxmlformats.org/presentationml/2006/main">
  <p:tag name="KSO_WM_UNIT_TYPE" val="i"/>
  <p:tag name="KSO_WM_UNIT_INDEX" val="20"/>
  <p:tag name="KSO_WM_BEAUTIFY_FLAG" val="#wm#"/>
  <p:tag name="KSO_WM_TAG_VERSION" val="3.0"/>
</p:tagLst>
</file>

<file path=ppt/tags/tag144.xml><?xml version="1.0" encoding="utf-8"?>
<p:tagLst xmlns:p="http://schemas.openxmlformats.org/presentationml/2006/main">
  <p:tag name="KSO_WM_UNIT_TYPE" val="f"/>
  <p:tag name="KSO_WM_UNIT_INDEX" val="9"/>
  <p:tag name="KSO_WM_BEAUTIFY_FLAG" val="#wm#"/>
  <p:tag name="KSO_WM_TAG_VERSION" val="3.0"/>
</p:tagLst>
</file>

<file path=ppt/tags/tag145.xml><?xml version="1.0" encoding="utf-8"?>
<p:tagLst xmlns:p="http://schemas.openxmlformats.org/presentationml/2006/main">
  <p:tag name="KSO_WM_UNIT_TYPE" val="i"/>
  <p:tag name="KSO_WM_UNIT_INDEX" val="22"/>
  <p:tag name="KSO_WM_BEAUTIFY_FLAG" val="#wm#"/>
  <p:tag name="KSO_WM_TAG_VERSION" val="3.0"/>
</p:tagLst>
</file>

<file path=ppt/tags/tag146.xml><?xml version="1.0" encoding="utf-8"?>
<p:tagLst xmlns:p="http://schemas.openxmlformats.org/presentationml/2006/main">
  <p:tag name="KSO_WM_UNIT_TYPE" val="i"/>
  <p:tag name="KSO_WM_UNIT_INDEX" val="24"/>
  <p:tag name="KSO_WM_BEAUTIFY_FLAG" val="#wm#"/>
  <p:tag name="KSO_WM_TAG_VERSION" val="3.0"/>
</p:tagLst>
</file>

<file path=ppt/tags/tag147.xml><?xml version="1.0" encoding="utf-8"?>
<p:tagLst xmlns:p="http://schemas.openxmlformats.org/presentationml/2006/main">
  <p:tag name="KSO_WM_UNIT_TYPE" val="d"/>
  <p:tag name="KSO_WM_UNIT_INDEX" val="5"/>
  <p:tag name="KSO_WM_BEAUTIFY_FLAG" val="#wm#"/>
  <p:tag name="KSO_WM_TAG_VERSION" val="3.0"/>
</p:tagLst>
</file>

<file path=ppt/tags/tag148.xml><?xml version="1.0" encoding="utf-8"?>
<p:tagLst xmlns:p="http://schemas.openxmlformats.org/presentationml/2006/main">
  <p:tag name="KSO_WM_UNIT_TYPE" val="f"/>
  <p:tag name="KSO_WM_UNIT_INDEX" val="10"/>
  <p:tag name="KSO_WM_BEAUTIFY_FLAG" val="#wm#"/>
  <p:tag name="KSO_WM_TAG_VERSION" val="3.0"/>
</p:tagLst>
</file>

<file path=ppt/tags/tag149.xml><?xml version="1.0" encoding="utf-8"?>
<p:tagLst xmlns:p="http://schemas.openxmlformats.org/presentationml/2006/main">
  <p:tag name="KSO_WM_UNIT_TYPE" val="f"/>
  <p:tag name="KSO_WM_UNIT_INDEX" val="11"/>
  <p:tag name="KSO_WM_BEAUTIFY_FLAG" val="#wm#"/>
  <p:tag name="KSO_WM_TAG_VERSION" val="3.0"/>
</p:tagLst>
</file>

<file path=ppt/tags/tag150.xml><?xml version="1.0" encoding="utf-8"?>
<p:tagLst xmlns:p="http://schemas.openxmlformats.org/presentationml/2006/main">
  <p:tag name="KSO_WM_UNIT_TYPE" val="i"/>
  <p:tag name="KSO_WM_UNIT_INDEX" val="26"/>
  <p:tag name="KSO_WM_BEAUTIFY_FLAG" val="#wm#"/>
  <p:tag name="KSO_WM_TAG_VERSION" val="3.0"/>
</p:tagLst>
</file>

<file path=ppt/tags/tag151.xml><?xml version="1.0" encoding="utf-8"?>
<p:tagLst xmlns:p="http://schemas.openxmlformats.org/presentationml/2006/main">
  <p:tag name="KSO_WM_UNIT_TYPE" val="i"/>
  <p:tag name="KSO_WM_UNIT_INDEX" val="28"/>
  <p:tag name="KSO_WM_BEAUTIFY_FLAG" val="#wm#"/>
  <p:tag name="KSO_WM_TAG_VERSION" val="3.0"/>
</p:tagLst>
</file>

<file path=ppt/tags/tag152.xml><?xml version="1.0" encoding="utf-8"?>
<p:tagLst xmlns:p="http://schemas.openxmlformats.org/presentationml/2006/main">
  <p:tag name="KSO_WM_UNIT_TYPE" val="d"/>
  <p:tag name="KSO_WM_UNIT_INDEX" val="6"/>
  <p:tag name="KSO_WM_BEAUTIFY_FLAG" val="#wm#"/>
  <p:tag name="KSO_WM_TAG_VERSION" val="3.0"/>
</p:tagLst>
</file>

<file path=ppt/tags/tag153.xml><?xml version="1.0" encoding="utf-8"?>
<p:tagLst xmlns:p="http://schemas.openxmlformats.org/presentationml/2006/main">
  <p:tag name="KSO_WM_UNIT_TYPE" val="f"/>
  <p:tag name="KSO_WM_UNIT_INDEX" val="12"/>
  <p:tag name="KSO_WM_BEAUTIFY_FLAG" val="#wm#"/>
  <p:tag name="KSO_WM_TAG_VERSION" val="3.0"/>
</p:tagLst>
</file>

<file path=ppt/tags/tag154.xml><?xml version="1.0" encoding="utf-8"?>
<p:tagLst xmlns:p="http://schemas.openxmlformats.org/presentationml/2006/main">
  <p:tag name="KSO_WM_UNIT_TYPE" val="f"/>
  <p:tag name="KSO_WM_UNIT_INDEX" val="13"/>
  <p:tag name="KSO_WM_BEAUTIFY_FLAG" val="#wm#"/>
  <p:tag name="KSO_WM_TAG_VERSION" val="3.0"/>
</p:tagLst>
</file>

<file path=ppt/tags/tag155.xml><?xml version="1.0" encoding="utf-8"?>
<p:tagLst xmlns:p="http://schemas.openxmlformats.org/presentationml/2006/main">
  <p:tag name="KSO_WM_UNIT_TYPE" val="b"/>
  <p:tag name="KSO_WM_UNIT_INDEX" val="1"/>
  <p:tag name="KSO_WM_BEAUTIFY_FLAG" val="#wm#"/>
  <p:tag name="KSO_WM_TAG_VERSION" val="3.0"/>
</p:tagLst>
</file>

<file path=ppt/tags/tag156.xml><?xml version="1.0" encoding="utf-8"?>
<p:tagLst xmlns:p="http://schemas.openxmlformats.org/presentationml/2006/main">
  <p:tag name="KSO_WM_UNIT_TYPE" val="f"/>
  <p:tag name="KSO_WM_UNIT_INDEX" val="1"/>
  <p:tag name="KSO_WM_BEAUTIFY_FLAG" val="#wm#"/>
  <p:tag name="KSO_WM_TAG_VERSION" val="3.0"/>
</p:tagLst>
</file>

<file path=ppt/tags/tag157.xml><?xml version="1.0" encoding="utf-8"?>
<p:tagLst xmlns:p="http://schemas.openxmlformats.org/presentationml/2006/main">
  <p:tag name="KSO_WM_UNIT_TYPE" val="i"/>
  <p:tag name="KSO_WM_UNIT_INDEX" val="4"/>
  <p:tag name="KSO_WM_BEAUTIFY_FLAG" val="#wm#"/>
  <p:tag name="KSO_WM_TAG_VERSION" val="3.0"/>
</p:tagLst>
</file>

<file path=ppt/tags/tag158.xml><?xml version="1.0" encoding="utf-8"?>
<p:tagLst xmlns:p="http://schemas.openxmlformats.org/presentationml/2006/main">
  <p:tag name="KSO_WM_UNIT_TYPE" val="i"/>
  <p:tag name="KSO_WM_UNIT_INDEX" val="5"/>
  <p:tag name="KSO_WM_BEAUTIFY_FLAG" val="#wm#"/>
  <p:tag name="KSO_WM_TAG_VERSION" val="3.0"/>
</p:tagLst>
</file>

<file path=ppt/tags/tag159.xml><?xml version="1.0" encoding="utf-8"?>
<p:tagLst xmlns:p="http://schemas.openxmlformats.org/presentationml/2006/main">
  <p:tag name="KSO_WM_UNIT_TYPE" val="i"/>
  <p:tag name="KSO_WM_UNIT_INDEX" val="6"/>
  <p:tag name="KSO_WM_BEAUTIFY_FLAG" val="#wm#"/>
  <p:tag name="KSO_WM_TAG_VERSION" val="3.0"/>
</p:tagLst>
</file>

<file path=ppt/tags/tag160.xml><?xml version="1.0" encoding="utf-8"?>
<p:tagLst xmlns:p="http://schemas.openxmlformats.org/presentationml/2006/main">
  <p:tag name="KSO_WM_UNIT_TYPE" val="i"/>
  <p:tag name="KSO_WM_UNIT_INDEX" val="10"/>
  <p:tag name="KSO_WM_BEAUTIFY_FLAG" val="#wm#"/>
  <p:tag name="KSO_WM_TAG_VERSION" val="3.0"/>
</p:tagLst>
</file>

<file path=ppt/tags/tag161.xml><?xml version="1.0" encoding="utf-8"?>
<p:tagLst xmlns:p="http://schemas.openxmlformats.org/presentationml/2006/main">
  <p:tag name="KSO_WM_UNIT_TYPE" val="x"/>
  <p:tag name="KSO_WM_UNIT_INDEX" val="1"/>
  <p:tag name="KSO_WM_BEAUTIFY_FLAG" val="#wm#"/>
  <p:tag name="KSO_WM_TAG_VERSION" val="3.0"/>
</p:tagLst>
</file>

<file path=ppt/tags/tag162.xml><?xml version="1.0" encoding="utf-8"?>
<p:tagLst xmlns:p="http://schemas.openxmlformats.org/presentationml/2006/main">
  <p:tag name="KSO_WM_UNIT_TYPE" val="f"/>
  <p:tag name="KSO_WM_UNIT_INDEX" val="2"/>
  <p:tag name="KSO_WM_BEAUTIFY_FLAG" val="#wm#"/>
  <p:tag name="KSO_WM_TAG_VERSION" val="3.0"/>
</p:tagLst>
</file>

<file path=ppt/tags/tag163.xml><?xml version="1.0" encoding="utf-8"?>
<p:tagLst xmlns:p="http://schemas.openxmlformats.org/presentationml/2006/main">
  <p:tag name="KSO_WM_UNIT_TYPE" val="i"/>
  <p:tag name="KSO_WM_UNIT_INDEX" val="12"/>
  <p:tag name="KSO_WM_BEAUTIFY_FLAG" val="#wm#"/>
  <p:tag name="KSO_WM_TAG_VERSION" val="3.0"/>
</p:tagLst>
</file>

<file path=ppt/tags/tag164.xml><?xml version="1.0" encoding="utf-8"?>
<p:tagLst xmlns:p="http://schemas.openxmlformats.org/presentationml/2006/main">
  <p:tag name="KSO_WM_UNIT_TYPE" val="f"/>
  <p:tag name="KSO_WM_UNIT_INDEX" val="3"/>
  <p:tag name="KSO_WM_BEAUTIFY_FLAG" val="#wm#"/>
  <p:tag name="KSO_WM_TAG_VERSION" val="3.0"/>
</p:tagLst>
</file>

<file path=ppt/tags/tag165.xml><?xml version="1.0" encoding="utf-8"?>
<p:tagLst xmlns:p="http://schemas.openxmlformats.org/presentationml/2006/main">
  <p:tag name="KSO_WM_UNIT_TYPE" val="i"/>
  <p:tag name="KSO_WM_UNIT_INDEX" val="13"/>
  <p:tag name="KSO_WM_BEAUTIFY_FLAG" val="#wm#"/>
  <p:tag name="KSO_WM_TAG_VERSION" val="3.0"/>
</p:tagLst>
</file>

<file path=ppt/tags/tag166.xml><?xml version="1.0" encoding="utf-8"?>
<p:tagLst xmlns:p="http://schemas.openxmlformats.org/presentationml/2006/main">
  <p:tag name="KSO_WM_UNIT_TYPE" val="i"/>
  <p:tag name="KSO_WM_UNIT_INDEX" val="14"/>
  <p:tag name="KSO_WM_BEAUTIFY_FLAG" val="#wm#"/>
  <p:tag name="KSO_WM_TAG_VERSION" val="3.0"/>
</p:tagLst>
</file>

<file path=ppt/tags/tag167.xml><?xml version="1.0" encoding="utf-8"?>
<p:tagLst xmlns:p="http://schemas.openxmlformats.org/presentationml/2006/main">
  <p:tag name="KSO_WM_UNIT_TYPE" val="i"/>
  <p:tag name="KSO_WM_UNIT_INDEX" val="15"/>
  <p:tag name="KSO_WM_BEAUTIFY_FLAG" val="#wm#"/>
  <p:tag name="KSO_WM_TAG_VERSION" val="3.0"/>
</p:tagLst>
</file>

<file path=ppt/tags/tag168.xml><?xml version="1.0" encoding="utf-8"?>
<p:tagLst xmlns:p="http://schemas.openxmlformats.org/presentationml/2006/main">
  <p:tag name="KSO_WM_UNIT_TYPE" val="i"/>
  <p:tag name="KSO_WM_UNIT_INDEX" val="16"/>
  <p:tag name="KSO_WM_BEAUTIFY_FLAG" val="#wm#"/>
  <p:tag name="KSO_WM_TAG_VERSION" val="3.0"/>
</p:tagLst>
</file>

<file path=ppt/tags/tag169.xml><?xml version="1.0" encoding="utf-8"?>
<p:tagLst xmlns:p="http://schemas.openxmlformats.org/presentationml/2006/main">
  <p:tag name="KSO_WM_UNIT_TYPE" val="i"/>
  <p:tag name="KSO_WM_UNIT_INDEX" val="17"/>
  <p:tag name="KSO_WM_BEAUTIFY_FLAG" val="#wm#"/>
  <p:tag name="KSO_WM_TAG_VERSION" val="3.0"/>
</p:tagLst>
</file>

<file path=ppt/tags/tag170.xml><?xml version="1.0" encoding="utf-8"?>
<p:tagLst xmlns:p="http://schemas.openxmlformats.org/presentationml/2006/main">
  <p:tag name="KSO_WM_UNIT_TYPE" val="f"/>
  <p:tag name="KSO_WM_UNIT_INDEX" val="4"/>
  <p:tag name="KSO_WM_BEAUTIFY_FLAG" val="#wm#"/>
  <p:tag name="KSO_WM_TAG_VERSION" val="3.0"/>
</p:tagLst>
</file>

<file path=ppt/tags/tag171.xml><?xml version="1.0" encoding="utf-8"?>
<p:tagLst xmlns:p="http://schemas.openxmlformats.org/presentationml/2006/main">
  <p:tag name="KSO_WM_UNIT_TYPE" val="f"/>
  <p:tag name="KSO_WM_UNIT_INDEX" val="5"/>
  <p:tag name="KSO_WM_BEAUTIFY_FLAG" val="#wm#"/>
  <p:tag name="KSO_WM_TAG_VERSION" val="3.0"/>
</p:tagLst>
</file>

<file path=ppt/tags/tag172.xml><?xml version="1.0" encoding="utf-8"?>
<p:tagLst xmlns:p="http://schemas.openxmlformats.org/presentationml/2006/main">
  <p:tag name="KSO_WM_UNIT_TYPE" val="i"/>
  <p:tag name="KSO_WM_UNIT_INDEX" val="20"/>
  <p:tag name="KSO_WM_BEAUTIFY_FLAG" val="#wm#"/>
  <p:tag name="KSO_WM_TAG_VERSION" val="3.0"/>
</p:tagLst>
</file>

<file path=ppt/tags/tag173.xml><?xml version="1.0" encoding="utf-8"?>
<p:tagLst xmlns:p="http://schemas.openxmlformats.org/presentationml/2006/main">
  <p:tag name="KSO_WM_UNIT_TYPE" val="i"/>
  <p:tag name="KSO_WM_UNIT_INDEX" val="21"/>
  <p:tag name="KSO_WM_BEAUTIFY_FLAG" val="#wm#"/>
  <p:tag name="KSO_WM_TAG_VERSION" val="3.0"/>
</p:tagLst>
</file>

<file path=ppt/tags/tag174.xml><?xml version="1.0" encoding="utf-8"?>
<p:tagLst xmlns:p="http://schemas.openxmlformats.org/presentationml/2006/main">
  <p:tag name="KSO_WM_UNIT_TYPE" val="i"/>
  <p:tag name="KSO_WM_UNIT_INDEX" val="22"/>
  <p:tag name="KSO_WM_BEAUTIFY_FLAG" val="#wm#"/>
  <p:tag name="KSO_WM_TAG_VERSION" val="3.0"/>
</p:tagLst>
</file>

<file path=ppt/tags/tag175.xml><?xml version="1.0" encoding="utf-8"?>
<p:tagLst xmlns:p="http://schemas.openxmlformats.org/presentationml/2006/main">
  <p:tag name="KSO_WM_UNIT_TYPE" val="i"/>
  <p:tag name="KSO_WM_UNIT_INDEX" val="23"/>
  <p:tag name="KSO_WM_BEAUTIFY_FLAG" val="#wm#"/>
  <p:tag name="KSO_WM_TAG_VERSION" val="3.0"/>
</p:tagLst>
</file>

<file path=ppt/tags/tag176.xml><?xml version="1.0" encoding="utf-8"?>
<p:tagLst xmlns:p="http://schemas.openxmlformats.org/presentationml/2006/main">
  <p:tag name="KSO_WM_UNIT_TYPE" val="i"/>
  <p:tag name="KSO_WM_UNIT_INDEX" val="24"/>
  <p:tag name="KSO_WM_BEAUTIFY_FLAG" val="#wm#"/>
  <p:tag name="KSO_WM_TAG_VERSION" val="3.0"/>
</p:tagLst>
</file>

<file path=ppt/tags/tag177.xml><?xml version="1.0" encoding="utf-8"?>
<p:tagLst xmlns:p="http://schemas.openxmlformats.org/presentationml/2006/main">
  <p:tag name="KSO_WM_UNIT_TYPE" val="f"/>
  <p:tag name="KSO_WM_UNIT_INDEX" val="6"/>
  <p:tag name="KSO_WM_BEAUTIFY_FLAG" val="#wm#"/>
  <p:tag name="KSO_WM_TAG_VERSION" val="3.0"/>
</p:tagLst>
</file>

<file path=ppt/tags/tag178.xml><?xml version="1.0" encoding="utf-8"?>
<p:tagLst xmlns:p="http://schemas.openxmlformats.org/presentationml/2006/main">
  <p:tag name="KSO_WM_UNIT_TYPE" val="f"/>
  <p:tag name="KSO_WM_UNIT_INDEX" val="7"/>
  <p:tag name="KSO_WM_BEAUTIFY_FLAG" val="#wm#"/>
  <p:tag name="KSO_WM_TAG_VERSION" val="3.0"/>
</p:tagLst>
</file>

<file path=ppt/tags/tag179.xml><?xml version="1.0" encoding="utf-8"?>
<p:tagLst xmlns:p="http://schemas.openxmlformats.org/presentationml/2006/main">
  <p:tag name="KSO_WM_UNIT_TYPE" val="i"/>
  <p:tag name="KSO_WM_UNIT_INDEX" val="27"/>
  <p:tag name="KSO_WM_BEAUTIFY_FLAG" val="#wm#"/>
  <p:tag name="KSO_WM_TAG_VERSION" val="3.0"/>
</p:tagLst>
</file>

<file path=ppt/tags/tag180.xml><?xml version="1.0" encoding="utf-8"?>
<p:tagLst xmlns:p="http://schemas.openxmlformats.org/presentationml/2006/main">
  <p:tag name="KSO_WM_UNIT_TYPE" val="i"/>
  <p:tag name="KSO_WM_UNIT_INDEX" val="28"/>
  <p:tag name="KSO_WM_BEAUTIFY_FLAG" val="#wm#"/>
  <p:tag name="KSO_WM_TAG_VERSION" val="3.0"/>
</p:tagLst>
</file>

<file path=ppt/tags/tag181.xml><?xml version="1.0" encoding="utf-8"?>
<p:tagLst xmlns:p="http://schemas.openxmlformats.org/presentationml/2006/main">
  <p:tag name="KSO_WM_UNIT_TYPE" val="i"/>
  <p:tag name="KSO_WM_UNIT_INDEX" val="29"/>
  <p:tag name="KSO_WM_BEAUTIFY_FLAG" val="#wm#"/>
  <p:tag name="KSO_WM_TAG_VERSION" val="3.0"/>
</p:tagLst>
</file>

<file path=ppt/tags/tag182.xml><?xml version="1.0" encoding="utf-8"?>
<p:tagLst xmlns:p="http://schemas.openxmlformats.org/presentationml/2006/main">
  <p:tag name="KSO_WM_UNIT_TYPE" val="i"/>
  <p:tag name="KSO_WM_UNIT_INDEX" val="30"/>
  <p:tag name="KSO_WM_BEAUTIFY_FLAG" val="#wm#"/>
  <p:tag name="KSO_WM_TAG_VERSION" val="3.0"/>
</p:tagLst>
</file>

<file path=ppt/tags/tag183.xml><?xml version="1.0" encoding="utf-8"?>
<p:tagLst xmlns:p="http://schemas.openxmlformats.org/presentationml/2006/main">
  <p:tag name="KSO_WM_UNIT_TYPE" val="i"/>
  <p:tag name="KSO_WM_UNIT_INDEX" val="31"/>
  <p:tag name="KSO_WM_BEAUTIFY_FLAG" val="#wm#"/>
  <p:tag name="KSO_WM_TAG_VERSION" val="3.0"/>
</p:tagLst>
</file>

<file path=ppt/tags/tag184.xml><?xml version="1.0" encoding="utf-8"?>
<p:tagLst xmlns:p="http://schemas.openxmlformats.org/presentationml/2006/main">
  <p:tag name="KSO_WM_UNIT_TYPE" val="f"/>
  <p:tag name="KSO_WM_UNIT_INDEX" val="8"/>
  <p:tag name="KSO_WM_BEAUTIFY_FLAG" val="#wm#"/>
  <p:tag name="KSO_WM_TAG_VERSION" val="3.0"/>
</p:tagLst>
</file>

<file path=ppt/tags/tag185.xml><?xml version="1.0" encoding="utf-8"?>
<p:tagLst xmlns:p="http://schemas.openxmlformats.org/presentationml/2006/main">
  <p:tag name="KSO_WM_UNIT_TYPE" val="f"/>
  <p:tag name="KSO_WM_UNIT_INDEX" val="9"/>
  <p:tag name="KSO_WM_BEAUTIFY_FLAG" val="#wm#"/>
  <p:tag name="KSO_WM_TAG_VERSION" val="3.0"/>
</p:tagLst>
</file>

<file path=ppt/tags/tag186.xml><?xml version="1.0" encoding="utf-8"?>
<p:tagLst xmlns:p="http://schemas.openxmlformats.org/presentationml/2006/main">
  <p:tag name="KSO_WM_UNIT_TYPE" val="i"/>
  <p:tag name="KSO_WM_UNIT_INDEX" val="34"/>
  <p:tag name="KSO_WM_BEAUTIFY_FLAG" val="#wm#"/>
  <p:tag name="KSO_WM_TAG_VERSION" val="3.0"/>
</p:tagLst>
</file>

<file path=ppt/tags/tag187.xml><?xml version="1.0" encoding="utf-8"?>
<p:tagLst xmlns:p="http://schemas.openxmlformats.org/presentationml/2006/main">
  <p:tag name="KSO_WM_UNIT_TYPE" val="i"/>
  <p:tag name="KSO_WM_UNIT_INDEX" val="35"/>
  <p:tag name="KSO_WM_BEAUTIFY_FLAG" val="#wm#"/>
  <p:tag name="KSO_WM_TAG_VERSION" val="3.0"/>
</p:tagLst>
</file>

<file path=ppt/tags/tag188.xml><?xml version="1.0" encoding="utf-8"?>
<p:tagLst xmlns:p="http://schemas.openxmlformats.org/presentationml/2006/main">
  <p:tag name="KSO_WM_UNIT_TYPE" val="f"/>
  <p:tag name="KSO_WM_UNIT_INDEX" val="10"/>
  <p:tag name="KSO_WM_BEAUTIFY_FLAG" val="#wm#"/>
  <p:tag name="KSO_WM_TAG_VERSION" val="3.0"/>
</p:tagLst>
</file>

<file path=ppt/tags/tag189.xml><?xml version="1.0" encoding="utf-8"?>
<p:tagLst xmlns:p="http://schemas.openxmlformats.org/presentationml/2006/main">
  <p:tag name="KSO_WM_UNIT_TYPE" val="i"/>
  <p:tag name="KSO_WM_UNIT_INDEX" val="39"/>
  <p:tag name="KSO_WM_BEAUTIFY_FLAG" val="#wm#"/>
  <p:tag name="KSO_WM_TAG_VERSION" val="3.0"/>
</p:tagLst>
</file>

<file path=ppt/tags/tag190.xml><?xml version="1.0" encoding="utf-8"?>
<p:tagLst xmlns:p="http://schemas.openxmlformats.org/presentationml/2006/main">
  <p:tag name="KSO_WM_UNIT_TYPE" val="f"/>
  <p:tag name="KSO_WM_UNIT_INDEX" val="11"/>
  <p:tag name="KSO_WM_BEAUTIFY_FLAG" val="#wm#"/>
  <p:tag name="KSO_WM_TAG_VERSION" val="3.0"/>
</p:tagLst>
</file>

<file path=ppt/tags/tag191.xml><?xml version="1.0" encoding="utf-8"?>
<p:tagLst xmlns:p="http://schemas.openxmlformats.org/presentationml/2006/main">
  <p:tag name="KSO_WM_UNIT_TYPE" val="i"/>
  <p:tag name="KSO_WM_UNIT_INDEX" val="41"/>
  <p:tag name="KSO_WM_BEAUTIFY_FLAG" val="#wm#"/>
  <p:tag name="KSO_WM_TAG_VERSION" val="3.0"/>
</p:tagLst>
</file>

<file path=ppt/tags/tag192.xml><?xml version="1.0" encoding="utf-8"?>
<p:tagLst xmlns:p="http://schemas.openxmlformats.org/presentationml/2006/main">
  <p:tag name="KSO_WM_UNIT_TYPE" val="i"/>
  <p:tag name="KSO_WM_UNIT_INDEX" val="42"/>
  <p:tag name="KSO_WM_BEAUTIFY_FLAG" val="#wm#"/>
  <p:tag name="KSO_WM_TAG_VERSION" val="3.0"/>
</p:tagLst>
</file>

<file path=ppt/tags/tag193.xml><?xml version="1.0" encoding="utf-8"?>
<p:tagLst xmlns:p="http://schemas.openxmlformats.org/presentationml/2006/main">
  <p:tag name="KSO_WM_UNIT_TYPE" val="i"/>
  <p:tag name="KSO_WM_UNIT_INDEX" val="43"/>
  <p:tag name="KSO_WM_BEAUTIFY_FLAG" val="#wm#"/>
  <p:tag name="KSO_WM_TAG_VERSION" val="3.0"/>
</p:tagLst>
</file>

<file path=ppt/tags/tag194.xml><?xml version="1.0" encoding="utf-8"?>
<p:tagLst xmlns:p="http://schemas.openxmlformats.org/presentationml/2006/main">
  <p:tag name="KSO_WM_UNIT_TYPE" val="i"/>
  <p:tag name="KSO_WM_UNIT_INDEX" val="47"/>
  <p:tag name="KSO_WM_BEAUTIFY_FLAG" val="#wm#"/>
  <p:tag name="KSO_WM_TAG_VERSION" val="3.0"/>
</p:tagLst>
</file>

<file path=ppt/tags/tag195.xml><?xml version="1.0" encoding="utf-8"?>
<p:tagLst xmlns:p="http://schemas.openxmlformats.org/presentationml/2006/main">
  <p:tag name="KSO_WM_UNIT_TYPE" val="x"/>
  <p:tag name="KSO_WM_UNIT_INDEX" val="2"/>
  <p:tag name="KSO_WM_BEAUTIFY_FLAG" val="#wm#"/>
  <p:tag name="KSO_WM_TAG_VERSION" val="3.0"/>
</p:tagLst>
</file>

<file path=ppt/tags/tag196.xml><?xml version="1.0" encoding="utf-8"?>
<p:tagLst xmlns:p="http://schemas.openxmlformats.org/presentationml/2006/main">
  <p:tag name="KSO_WM_UNIT_TYPE" val="f"/>
  <p:tag name="KSO_WM_UNIT_INDEX" val="12"/>
  <p:tag name="KSO_WM_BEAUTIFY_FLAG" val="#wm#"/>
  <p:tag name="KSO_WM_TAG_VERSION" val="3.0"/>
</p:tagLst>
</file>

<file path=ppt/tags/tag197.xml><?xml version="1.0" encoding="utf-8"?>
<p:tagLst xmlns:p="http://schemas.openxmlformats.org/presentationml/2006/main">
  <p:tag name="KSO_WM_UNIT_TYPE" val="i"/>
  <p:tag name="KSO_WM_UNIT_INDEX" val="49"/>
  <p:tag name="KSO_WM_BEAUTIFY_FLAG" val="#wm#"/>
  <p:tag name="KSO_WM_TAG_VERSION" val="3.0"/>
</p:tagLst>
</file>

<file path=ppt/tags/tag198.xml><?xml version="1.0" encoding="utf-8"?>
<p:tagLst xmlns:p="http://schemas.openxmlformats.org/presentationml/2006/main">
  <p:tag name="KSO_WM_UNIT_TYPE" val="f"/>
  <p:tag name="KSO_WM_UNIT_INDEX" val="13"/>
  <p:tag name="KSO_WM_BEAUTIFY_FLAG" val="#wm#"/>
  <p:tag name="KSO_WM_TAG_VERSION" val="3.0"/>
</p:tagLst>
</file>

<file path=ppt/tags/tag199.xml><?xml version="1.0" encoding="utf-8"?>
<p:tagLst xmlns:p="http://schemas.openxmlformats.org/presentationml/2006/main">
  <p:tag name="KSO_WM_UNIT_TYPE" val="i"/>
  <p:tag name="KSO_WM_UNIT_INDEX" val="50"/>
  <p:tag name="KSO_WM_BEAUTIFY_FLAG" val="#wm#"/>
  <p:tag name="KSO_WM_TAG_VERSION" val="3.0"/>
</p:tagLst>
</file>

<file path=ppt/tags/tag200.xml><?xml version="1.0" encoding="utf-8"?>
<p:tagLst xmlns:p="http://schemas.openxmlformats.org/presentationml/2006/main">
  <p:tag name="KSO_WM_UNIT_TYPE" val="i"/>
  <p:tag name="KSO_WM_UNIT_INDEX" val="51"/>
  <p:tag name="KSO_WM_BEAUTIFY_FLAG" val="#wm#"/>
  <p:tag name="KSO_WM_TAG_VERSION" val="3.0"/>
</p:tagLst>
</file>

<file path=ppt/tags/tag201.xml><?xml version="1.0" encoding="utf-8"?>
<p:tagLst xmlns:p="http://schemas.openxmlformats.org/presentationml/2006/main">
  <p:tag name="KSO_WM_UNIT_TYPE" val="i"/>
  <p:tag name="KSO_WM_UNIT_INDEX" val="52"/>
  <p:tag name="KSO_WM_BEAUTIFY_FLAG" val="#wm#"/>
  <p:tag name="KSO_WM_TAG_VERSION" val="3.0"/>
</p:tagLst>
</file>

<file path=ppt/tags/tag202.xml><?xml version="1.0" encoding="utf-8"?>
<p:tagLst xmlns:p="http://schemas.openxmlformats.org/presentationml/2006/main">
  <p:tag name="KSO_WM_UNIT_TYPE" val="i"/>
  <p:tag name="KSO_WM_UNIT_INDEX" val="53"/>
  <p:tag name="KSO_WM_BEAUTIFY_FLAG" val="#wm#"/>
  <p:tag name="KSO_WM_TAG_VERSION" val="3.0"/>
</p:tagLst>
</file>

<file path=ppt/tags/tag203.xml><?xml version="1.0" encoding="utf-8"?>
<p:tagLst xmlns:p="http://schemas.openxmlformats.org/presentationml/2006/main">
  <p:tag name="KSO_WM_UNIT_TYPE" val="i"/>
  <p:tag name="KSO_WM_UNIT_INDEX" val="54"/>
  <p:tag name="KSO_WM_BEAUTIFY_FLAG" val="#wm#"/>
  <p:tag name="KSO_WM_TAG_VERSION" val="3.0"/>
</p:tagLst>
</file>

<file path=ppt/tags/tag204.xml><?xml version="1.0" encoding="utf-8"?>
<p:tagLst xmlns:p="http://schemas.openxmlformats.org/presentationml/2006/main">
  <p:tag name="KSO_WM_UNIT_TYPE" val="f"/>
  <p:tag name="KSO_WM_UNIT_INDEX" val="14"/>
  <p:tag name="KSO_WM_BEAUTIFY_FLAG" val="#wm#"/>
  <p:tag name="KSO_WM_TAG_VERSION" val="3.0"/>
</p:tagLst>
</file>

<file path=ppt/tags/tag205.xml><?xml version="1.0" encoding="utf-8"?>
<p:tagLst xmlns:p="http://schemas.openxmlformats.org/presentationml/2006/main">
  <p:tag name="KSO_WM_UNIT_TYPE" val="f"/>
  <p:tag name="KSO_WM_UNIT_INDEX" val="15"/>
  <p:tag name="KSO_WM_BEAUTIFY_FLAG" val="#wm#"/>
  <p:tag name="KSO_WM_TAG_VERSION" val="3.0"/>
</p:tagLst>
</file>

<file path=ppt/tags/tag206.xml><?xml version="1.0" encoding="utf-8"?>
<p:tagLst xmlns:p="http://schemas.openxmlformats.org/presentationml/2006/main">
  <p:tag name="KSO_WM_UNIT_TYPE" val="i"/>
  <p:tag name="KSO_WM_UNIT_INDEX" val="57"/>
  <p:tag name="KSO_WM_BEAUTIFY_FLAG" val="#wm#"/>
  <p:tag name="KSO_WM_TAG_VERSION" val="3.0"/>
</p:tagLst>
</file>

<file path=ppt/tags/tag207.xml><?xml version="1.0" encoding="utf-8"?>
<p:tagLst xmlns:p="http://schemas.openxmlformats.org/presentationml/2006/main">
  <p:tag name="KSO_WM_UNIT_TYPE" val="i"/>
  <p:tag name="KSO_WM_UNIT_INDEX" val="58"/>
  <p:tag name="KSO_WM_BEAUTIFY_FLAG" val="#wm#"/>
  <p:tag name="KSO_WM_TAG_VERSION" val="3.0"/>
</p:tagLst>
</file>

<file path=ppt/tags/tag208.xml><?xml version="1.0" encoding="utf-8"?>
<p:tagLst xmlns:p="http://schemas.openxmlformats.org/presentationml/2006/main">
  <p:tag name="KSO_WM_UNIT_TYPE" val="i"/>
  <p:tag name="KSO_WM_UNIT_INDEX" val="59"/>
  <p:tag name="KSO_WM_BEAUTIFY_FLAG" val="#wm#"/>
  <p:tag name="KSO_WM_TAG_VERSION" val="3.0"/>
</p:tagLst>
</file>

<file path=ppt/tags/tag209.xml><?xml version="1.0" encoding="utf-8"?>
<p:tagLst xmlns:p="http://schemas.openxmlformats.org/presentationml/2006/main">
  <p:tag name="KSO_WM_UNIT_TYPE" val="i"/>
  <p:tag name="KSO_WM_UNIT_INDEX" val="60"/>
  <p:tag name="KSO_WM_BEAUTIFY_FLAG" val="#wm#"/>
  <p:tag name="KSO_WM_TAG_VERSION" val="3.0"/>
</p:tagLst>
</file>

<file path=ppt/tags/tag210.xml><?xml version="1.0" encoding="utf-8"?>
<p:tagLst xmlns:p="http://schemas.openxmlformats.org/presentationml/2006/main">
  <p:tag name="KSO_WM_UNIT_TYPE" val="i"/>
  <p:tag name="KSO_WM_UNIT_INDEX" val="61"/>
  <p:tag name="KSO_WM_BEAUTIFY_FLAG" val="#wm#"/>
  <p:tag name="KSO_WM_TAG_VERSION" val="3.0"/>
</p:tagLst>
</file>

<file path=ppt/tags/tag211.xml><?xml version="1.0" encoding="utf-8"?>
<p:tagLst xmlns:p="http://schemas.openxmlformats.org/presentationml/2006/main">
  <p:tag name="KSO_WM_UNIT_TYPE" val="f"/>
  <p:tag name="KSO_WM_UNIT_INDEX" val="16"/>
  <p:tag name="KSO_WM_BEAUTIFY_FLAG" val="#wm#"/>
  <p:tag name="KSO_WM_TAG_VERSION" val="3.0"/>
</p:tagLst>
</file>

<file path=ppt/tags/tag212.xml><?xml version="1.0" encoding="utf-8"?>
<p:tagLst xmlns:p="http://schemas.openxmlformats.org/presentationml/2006/main">
  <p:tag name="KSO_WM_UNIT_TYPE" val="f"/>
  <p:tag name="KSO_WM_UNIT_INDEX" val="17"/>
  <p:tag name="KSO_WM_BEAUTIFY_FLAG" val="#wm#"/>
  <p:tag name="KSO_WM_TAG_VERSION" val="3.0"/>
</p:tagLst>
</file>

<file path=ppt/tags/tag213.xml><?xml version="1.0" encoding="utf-8"?>
<p:tagLst xmlns:p="http://schemas.openxmlformats.org/presentationml/2006/main">
  <p:tag name="KSO_WM_UNIT_TYPE" val="i"/>
  <p:tag name="KSO_WM_UNIT_INDEX" val="64"/>
  <p:tag name="KSO_WM_BEAUTIFY_FLAG" val="#wm#"/>
  <p:tag name="KSO_WM_TAG_VERSION" val="3.0"/>
</p:tagLst>
</file>

<file path=ppt/tags/tag214.xml><?xml version="1.0" encoding="utf-8"?>
<p:tagLst xmlns:p="http://schemas.openxmlformats.org/presentationml/2006/main">
  <p:tag name="KSO_WM_UNIT_TYPE" val="i"/>
  <p:tag name="KSO_WM_UNIT_INDEX" val="65"/>
  <p:tag name="KSO_WM_BEAUTIFY_FLAG" val="#wm#"/>
  <p:tag name="KSO_WM_TAG_VERSION" val="3.0"/>
</p:tagLst>
</file>

<file path=ppt/tags/tag215.xml><?xml version="1.0" encoding="utf-8"?>
<p:tagLst xmlns:p="http://schemas.openxmlformats.org/presentationml/2006/main">
  <p:tag name="KSO_WM_UNIT_TYPE" val="i"/>
  <p:tag name="KSO_WM_UNIT_INDEX" val="66"/>
  <p:tag name="KSO_WM_BEAUTIFY_FLAG" val="#wm#"/>
  <p:tag name="KSO_WM_TAG_VERSION" val="3.0"/>
</p:tagLst>
</file>

<file path=ppt/tags/tag216.xml><?xml version="1.0" encoding="utf-8"?>
<p:tagLst xmlns:p="http://schemas.openxmlformats.org/presentationml/2006/main">
  <p:tag name="KSO_WM_UNIT_TYPE" val="i"/>
  <p:tag name="KSO_WM_UNIT_INDEX" val="67"/>
  <p:tag name="KSO_WM_BEAUTIFY_FLAG" val="#wm#"/>
  <p:tag name="KSO_WM_TAG_VERSION" val="3.0"/>
</p:tagLst>
</file>

<file path=ppt/tags/tag217.xml><?xml version="1.0" encoding="utf-8"?>
<p:tagLst xmlns:p="http://schemas.openxmlformats.org/presentationml/2006/main">
  <p:tag name="KSO_WM_UNIT_TYPE" val="i"/>
  <p:tag name="KSO_WM_UNIT_INDEX" val="68"/>
  <p:tag name="KSO_WM_BEAUTIFY_FLAG" val="#wm#"/>
  <p:tag name="KSO_WM_TAG_VERSION" val="3.0"/>
</p:tagLst>
</file>

<file path=ppt/tags/tag218.xml><?xml version="1.0" encoding="utf-8"?>
<p:tagLst xmlns:p="http://schemas.openxmlformats.org/presentationml/2006/main">
  <p:tag name="KSO_WM_UNIT_TYPE" val="f"/>
  <p:tag name="KSO_WM_UNIT_INDEX" val="18"/>
  <p:tag name="KSO_WM_BEAUTIFY_FLAG" val="#wm#"/>
  <p:tag name="KSO_WM_TAG_VERSION" val="3.0"/>
</p:tagLst>
</file>

<file path=ppt/tags/tag219.xml><?xml version="1.0" encoding="utf-8"?>
<p:tagLst xmlns:p="http://schemas.openxmlformats.org/presentationml/2006/main">
  <p:tag name="KSO_WM_UNIT_TYPE" val="f"/>
  <p:tag name="KSO_WM_UNIT_INDEX" val="19"/>
  <p:tag name="KSO_WM_BEAUTIFY_FLAG" val="#wm#"/>
  <p:tag name="KSO_WM_TAG_VERSION" val="3.0"/>
</p:tagLst>
</file>

<file path=ppt/tags/tag220.xml><?xml version="1.0" encoding="utf-8"?>
<p:tagLst xmlns:p="http://schemas.openxmlformats.org/presentationml/2006/main">
  <p:tag name="KSO_WM_UNIT_TYPE" val="i"/>
  <p:tag name="KSO_WM_UNIT_INDEX" val="71"/>
  <p:tag name="KSO_WM_BEAUTIFY_FLAG" val="#wm#"/>
  <p:tag name="KSO_WM_TAG_VERSION" val="3.0"/>
</p:tagLst>
</file>

<file path=ppt/tags/tag221.xml><?xml version="1.0" encoding="utf-8"?>
<p:tagLst xmlns:p="http://schemas.openxmlformats.org/presentationml/2006/main">
  <p:tag name="KSO_WM_UNIT_TYPE" val="i"/>
  <p:tag name="KSO_WM_UNIT_INDEX" val="72"/>
  <p:tag name="KSO_WM_BEAUTIFY_FLAG" val="#wm#"/>
  <p:tag name="KSO_WM_TAG_VERSION" val="3.0"/>
</p:tagLst>
</file>

<file path=ppt/tags/tag222.xml><?xml version="1.0" encoding="utf-8"?>
<p:tagLst xmlns:p="http://schemas.openxmlformats.org/presentationml/2006/main">
  <p:tag name="KSO_WM_UNIT_TYPE" val="f"/>
  <p:tag name="KSO_WM_UNIT_INDEX" val="20"/>
  <p:tag name="KSO_WM_BEAUTIFY_FLAG" val="#wm#"/>
  <p:tag name="KSO_WM_TAG_VERSION" val="3.0"/>
</p:tagLst>
</file>

<file path=ppt/tags/tag223.xml><?xml version="1.0" encoding="utf-8"?>
<p:tagLst xmlns:p="http://schemas.openxmlformats.org/presentationml/2006/main">
  <p:tag name="KSO_WM_UNIT_TYPE" val="i"/>
  <p:tag name="KSO_WM_UNIT_INDEX" val="76"/>
  <p:tag name="KSO_WM_BEAUTIFY_FLAG" val="#wm#"/>
  <p:tag name="KSO_WM_TAG_VERSION" val="3.0"/>
</p:tagLst>
</file>

<file path=ppt/tags/tag224.xml><?xml version="1.0" encoding="utf-8"?>
<p:tagLst xmlns:p="http://schemas.openxmlformats.org/presentationml/2006/main">
  <p:tag name="KSO_WM_UNIT_TYPE" val="f"/>
  <p:tag name="KSO_WM_UNIT_INDEX" val="21"/>
  <p:tag name="KSO_WM_BEAUTIFY_FLAG" val="#wm#"/>
  <p:tag name="KSO_WM_TAG_VERSION" val="3.0"/>
</p:tagLst>
</file>

<file path=ppt/tags/tag225.xml><?xml version="1.0" encoding="utf-8"?>
<p:tagLst xmlns:p="http://schemas.openxmlformats.org/presentationml/2006/main">
  <p:tag name="KSO_WM_UNIT_TYPE" val="i"/>
  <p:tag name="KSO_WM_UNIT_INDEX" val="78"/>
  <p:tag name="KSO_WM_BEAUTIFY_FLAG" val="#wm#"/>
  <p:tag name="KSO_WM_TAG_VERSION" val="3.0"/>
</p:tagLst>
</file>

<file path=ppt/tags/tag226.xml><?xml version="1.0" encoding="utf-8"?>
<p:tagLst xmlns:p="http://schemas.openxmlformats.org/presentationml/2006/main">
  <p:tag name="KSO_WM_UNIT_TYPE" val="i"/>
  <p:tag name="KSO_WM_UNIT_INDEX" val="79"/>
  <p:tag name="KSO_WM_BEAUTIFY_FLAG" val="#wm#"/>
  <p:tag name="KSO_WM_TAG_VERSION" val="3.0"/>
</p:tagLst>
</file>

<file path=ppt/tags/tag227.xml><?xml version="1.0" encoding="utf-8"?>
<p:tagLst xmlns:p="http://schemas.openxmlformats.org/presentationml/2006/main">
  <p:tag name="KSO_WM_UNIT_TYPE" val="i"/>
  <p:tag name="KSO_WM_UNIT_INDEX" val="80"/>
  <p:tag name="KSO_WM_BEAUTIFY_FLAG" val="#wm#"/>
  <p:tag name="KSO_WM_TAG_VERSION" val="3.0"/>
</p:tagLst>
</file>

<file path=ppt/tags/tag228.xml><?xml version="1.0" encoding="utf-8"?>
<p:tagLst xmlns:p="http://schemas.openxmlformats.org/presentationml/2006/main">
  <p:tag name="KSO_WM_UNIT_TYPE" val="i"/>
  <p:tag name="KSO_WM_UNIT_INDEX" val="84"/>
  <p:tag name="KSO_WM_BEAUTIFY_FLAG" val="#wm#"/>
  <p:tag name="KSO_WM_TAG_VERSION" val="3.0"/>
</p:tagLst>
</file>

<file path=ppt/tags/tag229.xml><?xml version="1.0" encoding="utf-8"?>
<p:tagLst xmlns:p="http://schemas.openxmlformats.org/presentationml/2006/main">
  <p:tag name="KSO_WM_UNIT_TYPE" val="x"/>
  <p:tag name="KSO_WM_UNIT_INDEX" val="3"/>
  <p:tag name="KSO_WM_BEAUTIFY_FLAG" val="#wm#"/>
  <p:tag name="KSO_WM_TAG_VERSION" val="3.0"/>
</p:tagLst>
</file>

<file path=ppt/tags/tag230.xml><?xml version="1.0" encoding="utf-8"?>
<p:tagLst xmlns:p="http://schemas.openxmlformats.org/presentationml/2006/main">
  <p:tag name="KSO_WM_UNIT_TYPE" val="f"/>
  <p:tag name="KSO_WM_UNIT_INDEX" val="22"/>
  <p:tag name="KSO_WM_BEAUTIFY_FLAG" val="#wm#"/>
  <p:tag name="KSO_WM_TAG_VERSION" val="3.0"/>
</p:tagLst>
</file>

<file path=ppt/tags/tag231.xml><?xml version="1.0" encoding="utf-8"?>
<p:tagLst xmlns:p="http://schemas.openxmlformats.org/presentationml/2006/main">
  <p:tag name="KSO_WM_UNIT_TYPE" val="i"/>
  <p:tag name="KSO_WM_UNIT_INDEX" val="86"/>
  <p:tag name="KSO_WM_BEAUTIFY_FLAG" val="#wm#"/>
  <p:tag name="KSO_WM_TAG_VERSION" val="3.0"/>
</p:tagLst>
</file>

<file path=ppt/tags/tag232.xml><?xml version="1.0" encoding="utf-8"?>
<p:tagLst xmlns:p="http://schemas.openxmlformats.org/presentationml/2006/main">
  <p:tag name="KSO_WM_UNIT_TYPE" val="f"/>
  <p:tag name="KSO_WM_UNIT_INDEX" val="23"/>
  <p:tag name="KSO_WM_BEAUTIFY_FLAG" val="#wm#"/>
  <p:tag name="KSO_WM_TAG_VERSION" val="3.0"/>
</p:tagLst>
</file>

<file path=ppt/tags/tag233.xml><?xml version="1.0" encoding="utf-8"?>
<p:tagLst xmlns:p="http://schemas.openxmlformats.org/presentationml/2006/main">
  <p:tag name="KSO_WM_UNIT_TYPE" val="i"/>
  <p:tag name="KSO_WM_UNIT_INDEX" val="87"/>
  <p:tag name="KSO_WM_BEAUTIFY_FLAG" val="#wm#"/>
  <p:tag name="KSO_WM_TAG_VERSION" val="3.0"/>
</p:tagLst>
</file>

<file path=ppt/tags/tag234.xml><?xml version="1.0" encoding="utf-8"?>
<p:tagLst xmlns:p="http://schemas.openxmlformats.org/presentationml/2006/main">
  <p:tag name="KSO_WM_UNIT_TYPE" val="i"/>
  <p:tag name="KSO_WM_UNIT_INDEX" val="88"/>
  <p:tag name="KSO_WM_BEAUTIFY_FLAG" val="#wm#"/>
  <p:tag name="KSO_WM_TAG_VERSION" val="3.0"/>
</p:tagLst>
</file>

<file path=ppt/tags/tag235.xml><?xml version="1.0" encoding="utf-8"?>
<p:tagLst xmlns:p="http://schemas.openxmlformats.org/presentationml/2006/main">
  <p:tag name="KSO_WM_UNIT_TYPE" val="i"/>
  <p:tag name="KSO_WM_UNIT_INDEX" val="89"/>
  <p:tag name="KSO_WM_BEAUTIFY_FLAG" val="#wm#"/>
  <p:tag name="KSO_WM_TAG_VERSION" val="3.0"/>
</p:tagLst>
</file>

<file path=ppt/tags/tag236.xml><?xml version="1.0" encoding="utf-8"?>
<p:tagLst xmlns:p="http://schemas.openxmlformats.org/presentationml/2006/main">
  <p:tag name="KSO_WM_UNIT_TYPE" val="i"/>
  <p:tag name="KSO_WM_UNIT_INDEX" val="90"/>
  <p:tag name="KSO_WM_BEAUTIFY_FLAG" val="#wm#"/>
  <p:tag name="KSO_WM_TAG_VERSION" val="3.0"/>
</p:tagLst>
</file>

<file path=ppt/tags/tag237.xml><?xml version="1.0" encoding="utf-8"?>
<p:tagLst xmlns:p="http://schemas.openxmlformats.org/presentationml/2006/main">
  <p:tag name="KSO_WM_UNIT_TYPE" val="i"/>
  <p:tag name="KSO_WM_UNIT_INDEX" val="91"/>
  <p:tag name="KSO_WM_BEAUTIFY_FLAG" val="#wm#"/>
  <p:tag name="KSO_WM_TAG_VERSION" val="3.0"/>
</p:tagLst>
</file>

<file path=ppt/tags/tag238.xml><?xml version="1.0" encoding="utf-8"?>
<p:tagLst xmlns:p="http://schemas.openxmlformats.org/presentationml/2006/main">
  <p:tag name="KSO_WM_UNIT_TYPE" val="f"/>
  <p:tag name="KSO_WM_UNIT_INDEX" val="24"/>
  <p:tag name="KSO_WM_BEAUTIFY_FLAG" val="#wm#"/>
  <p:tag name="KSO_WM_TAG_VERSION" val="3.0"/>
</p:tagLst>
</file>

<file path=ppt/tags/tag239.xml><?xml version="1.0" encoding="utf-8"?>
<p:tagLst xmlns:p="http://schemas.openxmlformats.org/presentationml/2006/main">
  <p:tag name="KSO_WM_UNIT_TYPE" val="f"/>
  <p:tag name="KSO_WM_UNIT_INDEX" val="25"/>
  <p:tag name="KSO_WM_BEAUTIFY_FLAG" val="#wm#"/>
  <p:tag name="KSO_WM_TAG_VERSION" val="3.0"/>
</p:tagLst>
</file>

<file path=ppt/tags/tag240.xml><?xml version="1.0" encoding="utf-8"?>
<p:tagLst xmlns:p="http://schemas.openxmlformats.org/presentationml/2006/main">
  <p:tag name="KSO_WM_UNIT_TYPE" val="i"/>
  <p:tag name="KSO_WM_UNIT_INDEX" val="94"/>
  <p:tag name="KSO_WM_BEAUTIFY_FLAG" val="#wm#"/>
  <p:tag name="KSO_WM_TAG_VERSION" val="3.0"/>
</p:tagLst>
</file>

<file path=ppt/tags/tag241.xml><?xml version="1.0" encoding="utf-8"?>
<p:tagLst xmlns:p="http://schemas.openxmlformats.org/presentationml/2006/main">
  <p:tag name="KSO_WM_UNIT_TYPE" val="i"/>
  <p:tag name="KSO_WM_UNIT_INDEX" val="95"/>
  <p:tag name="KSO_WM_BEAUTIFY_FLAG" val="#wm#"/>
  <p:tag name="KSO_WM_TAG_VERSION" val="3.0"/>
</p:tagLst>
</file>

<file path=ppt/tags/tag242.xml><?xml version="1.0" encoding="utf-8"?>
<p:tagLst xmlns:p="http://schemas.openxmlformats.org/presentationml/2006/main">
  <p:tag name="KSO_WM_UNIT_TYPE" val="i"/>
  <p:tag name="KSO_WM_UNIT_INDEX" val="96"/>
  <p:tag name="KSO_WM_BEAUTIFY_FLAG" val="#wm#"/>
  <p:tag name="KSO_WM_TAG_VERSION" val="3.0"/>
</p:tagLst>
</file>

<file path=ppt/tags/tag243.xml><?xml version="1.0" encoding="utf-8"?>
<p:tagLst xmlns:p="http://schemas.openxmlformats.org/presentationml/2006/main">
  <p:tag name="KSO_WM_UNIT_TYPE" val="i"/>
  <p:tag name="KSO_WM_UNIT_INDEX" val="97"/>
  <p:tag name="KSO_WM_BEAUTIFY_FLAG" val="#wm#"/>
  <p:tag name="KSO_WM_TAG_VERSION" val="3.0"/>
</p:tagLst>
</file>

<file path=ppt/tags/tag244.xml><?xml version="1.0" encoding="utf-8"?>
<p:tagLst xmlns:p="http://schemas.openxmlformats.org/presentationml/2006/main">
  <p:tag name="KSO_WM_UNIT_TYPE" val="i"/>
  <p:tag name="KSO_WM_UNIT_INDEX" val="98"/>
  <p:tag name="KSO_WM_BEAUTIFY_FLAG" val="#wm#"/>
  <p:tag name="KSO_WM_TAG_VERSION" val="3.0"/>
</p:tagLst>
</file>

<file path=ppt/tags/tag245.xml><?xml version="1.0" encoding="utf-8"?>
<p:tagLst xmlns:p="http://schemas.openxmlformats.org/presentationml/2006/main">
  <p:tag name="KSO_WM_UNIT_TYPE" val="f"/>
  <p:tag name="KSO_WM_UNIT_INDEX" val="26"/>
  <p:tag name="KSO_WM_BEAUTIFY_FLAG" val="#wm#"/>
  <p:tag name="KSO_WM_TAG_VERSION" val="3.0"/>
</p:tagLst>
</file>

<file path=ppt/tags/tag246.xml><?xml version="1.0" encoding="utf-8"?>
<p:tagLst xmlns:p="http://schemas.openxmlformats.org/presentationml/2006/main">
  <p:tag name="KSO_WM_UNIT_TYPE" val="f"/>
  <p:tag name="KSO_WM_UNIT_INDEX" val="27"/>
  <p:tag name="KSO_WM_BEAUTIFY_FLAG" val="#wm#"/>
  <p:tag name="KSO_WM_TAG_VERSION" val="3.0"/>
</p:tagLst>
</file>

<file path=ppt/tags/tag247.xml><?xml version="1.0" encoding="utf-8"?>
<p:tagLst xmlns:p="http://schemas.openxmlformats.org/presentationml/2006/main">
  <p:tag name="KSO_WM_UNIT_TYPE" val="i"/>
  <p:tag name="KSO_WM_UNIT_INDEX" val="101"/>
  <p:tag name="KSO_WM_BEAUTIFY_FLAG" val="#wm#"/>
  <p:tag name="KSO_WM_TAG_VERSION" val="3.0"/>
</p:tagLst>
</file>

<file path=ppt/tags/tag248.xml><?xml version="1.0" encoding="utf-8"?>
<p:tagLst xmlns:p="http://schemas.openxmlformats.org/presentationml/2006/main">
  <p:tag name="KSO_WM_UNIT_TYPE" val="i"/>
  <p:tag name="KSO_WM_UNIT_INDEX" val="102"/>
  <p:tag name="KSO_WM_BEAUTIFY_FLAG" val="#wm#"/>
  <p:tag name="KSO_WM_TAG_VERSION" val="3.0"/>
</p:tagLst>
</file>

<file path=ppt/tags/tag249.xml><?xml version="1.0" encoding="utf-8"?>
<p:tagLst xmlns:p="http://schemas.openxmlformats.org/presentationml/2006/main">
  <p:tag name="KSO_WM_UNIT_TYPE" val="i"/>
  <p:tag name="KSO_WM_UNIT_INDEX" val="103"/>
  <p:tag name="KSO_WM_BEAUTIFY_FLAG" val="#wm#"/>
  <p:tag name="KSO_WM_TAG_VERSION" val="3.0"/>
</p:tagLst>
</file>

<file path=ppt/tags/tag250.xml><?xml version="1.0" encoding="utf-8"?>
<p:tagLst xmlns:p="http://schemas.openxmlformats.org/presentationml/2006/main">
  <p:tag name="KSO_WM_UNIT_TYPE" val="i"/>
  <p:tag name="KSO_WM_UNIT_INDEX" val="104"/>
  <p:tag name="KSO_WM_BEAUTIFY_FLAG" val="#wm#"/>
  <p:tag name="KSO_WM_TAG_VERSION" val="3.0"/>
</p:tagLst>
</file>

<file path=ppt/tags/tag251.xml><?xml version="1.0" encoding="utf-8"?>
<p:tagLst xmlns:p="http://schemas.openxmlformats.org/presentationml/2006/main">
  <p:tag name="KSO_WM_UNIT_TYPE" val="i"/>
  <p:tag name="KSO_WM_UNIT_INDEX" val="105"/>
  <p:tag name="KSO_WM_BEAUTIFY_FLAG" val="#wm#"/>
  <p:tag name="KSO_WM_TAG_VERSION" val="3.0"/>
</p:tagLst>
</file>

<file path=ppt/tags/tag252.xml><?xml version="1.0" encoding="utf-8"?>
<p:tagLst xmlns:p="http://schemas.openxmlformats.org/presentationml/2006/main">
  <p:tag name="KSO_WM_UNIT_TYPE" val="f"/>
  <p:tag name="KSO_WM_UNIT_INDEX" val="28"/>
  <p:tag name="KSO_WM_BEAUTIFY_FLAG" val="#wm#"/>
  <p:tag name="KSO_WM_TAG_VERSION" val="3.0"/>
</p:tagLst>
</file>

<file path=ppt/tags/tag253.xml><?xml version="1.0" encoding="utf-8"?>
<p:tagLst xmlns:p="http://schemas.openxmlformats.org/presentationml/2006/main">
  <p:tag name="KSO_WM_UNIT_TYPE" val="f"/>
  <p:tag name="KSO_WM_UNIT_INDEX" val="29"/>
  <p:tag name="KSO_WM_BEAUTIFY_FLAG" val="#wm#"/>
  <p:tag name="KSO_WM_TAG_VERSION" val="3.0"/>
</p:tagLst>
</file>

<file path=ppt/tags/tag254.xml><?xml version="1.0" encoding="utf-8"?>
<p:tagLst xmlns:p="http://schemas.openxmlformats.org/presentationml/2006/main">
  <p:tag name="KSO_WM_UNIT_TYPE" val="i"/>
  <p:tag name="KSO_WM_UNIT_INDEX" val="108"/>
  <p:tag name="KSO_WM_BEAUTIFY_FLAG" val="#wm#"/>
  <p:tag name="KSO_WM_TAG_VERSION" val="3.0"/>
</p:tagLst>
</file>

<file path=ppt/tags/tag255.xml><?xml version="1.0" encoding="utf-8"?>
<p:tagLst xmlns:p="http://schemas.openxmlformats.org/presentationml/2006/main">
  <p:tag name="KSO_WM_UNIT_TYPE" val="i"/>
  <p:tag name="KSO_WM_UNIT_INDEX" val="109"/>
  <p:tag name="KSO_WM_BEAUTIFY_FLAG" val="#wm#"/>
  <p:tag name="KSO_WM_TAG_VERSION" val="3.0"/>
</p:tagLst>
</file>

<file path=ppt/tags/tag256.xml><?xml version="1.0" encoding="utf-8"?>
<p:tagLst xmlns:p="http://schemas.openxmlformats.org/presentationml/2006/main">
  <p:tag name="KSO_WM_UNIT_TYPE" val="f"/>
  <p:tag name="KSO_WM_UNIT_INDEX" val="30"/>
  <p:tag name="KSO_WM_BEAUTIFY_FLAG" val="#wm#"/>
  <p:tag name="KSO_WM_TAG_VERSION" val="3.0"/>
</p:tagLst>
</file>

<file path=ppt/tags/tag257.xml><?xml version="1.0" encoding="utf-8"?>
<p:tagLst xmlns:p="http://schemas.openxmlformats.org/presentationml/2006/main">
  <p:tag name="KSO_WM_UNIT_TYPE" val="i"/>
  <p:tag name="KSO_WM_UNIT_INDEX" val="113"/>
  <p:tag name="KSO_WM_BEAUTIFY_FLAG" val="#wm#"/>
  <p:tag name="KSO_WM_TAG_VERSION" val="3.0"/>
</p:tagLst>
</file>

<file path=ppt/tags/tag258.xml><?xml version="1.0" encoding="utf-8"?>
<p:tagLst xmlns:p="http://schemas.openxmlformats.org/presentationml/2006/main">
  <p:tag name="KSO_WM_UNIT_TYPE" val="f"/>
  <p:tag name="KSO_WM_UNIT_INDEX" val="31"/>
  <p:tag name="KSO_WM_BEAUTIFY_FLAG" val="#wm#"/>
  <p:tag name="KSO_WM_TAG_VERSION" val="3.0"/>
</p:tagLst>
</file>

<file path=ppt/tags/tag259.xml><?xml version="1.0" encoding="utf-8"?>
<p:tagLst xmlns:p="http://schemas.openxmlformats.org/presentationml/2006/main">
  <p:tag name="KSO_WM_UNIT_TYPE" val="b"/>
  <p:tag name="KSO_WM_UNIT_INDEX" val="1"/>
  <p:tag name="KSO_WM_BEAUTIFY_FLAG" val="#wm#"/>
  <p:tag name="KSO_WM_TAG_VERSION" val="3.0"/>
</p:tagLst>
</file>

<file path=ppt/tags/tag260.xml><?xml version="1.0" encoding="utf-8"?>
<p:tagLst xmlns:p="http://schemas.openxmlformats.org/presentationml/2006/main">
  <p:tag name="KSO_WM_UNIT_TYPE" val="i"/>
  <p:tag name="KSO_WM_UNIT_INDEX" val="3"/>
  <p:tag name="KSO_WM_BEAUTIFY_FLAG" val="#wm#"/>
  <p:tag name="KSO_WM_TAG_VERSION" val="3.0"/>
</p:tagLst>
</file>

<file path=ppt/tags/tag261.xml><?xml version="1.0" encoding="utf-8"?>
<p:tagLst xmlns:p="http://schemas.openxmlformats.org/presentationml/2006/main">
  <p:tag name="KSO_WM_UNIT_TYPE" val="i"/>
  <p:tag name="KSO_WM_UNIT_INDEX" val="4"/>
  <p:tag name="KSO_WM_BEAUTIFY_FLAG" val="#wm#"/>
  <p:tag name="KSO_WM_TAG_VERSION" val="3.0"/>
</p:tagLst>
</file>

<file path=ppt/tags/tag262.xml><?xml version="1.0" encoding="utf-8"?>
<p:tagLst xmlns:p="http://schemas.openxmlformats.org/presentationml/2006/main">
  <p:tag name="KSO_WM_UNIT_TYPE" val="f"/>
  <p:tag name="KSO_WM_UNIT_INDEX" val="1"/>
  <p:tag name="KSO_WM_BEAUTIFY_FLAG" val="#wm#"/>
  <p:tag name="KSO_WM_TAG_VERSION" val="3.0"/>
</p:tagLst>
</file>

<file path=ppt/tags/tag263.xml><?xml version="1.0" encoding="utf-8"?>
<p:tagLst xmlns:p="http://schemas.openxmlformats.org/presentationml/2006/main">
  <p:tag name="KSO_WM_UNIT_TYPE" val="i"/>
  <p:tag name="KSO_WM_UNIT_INDEX" val="44"/>
  <p:tag name="KSO_WM_BEAUTIFY_FLAG" val="#wm#"/>
  <p:tag name="KSO_WM_TAG_VERSION" val="3.0"/>
</p:tagLst>
</file>

<file path=ppt/tags/tag264.xml><?xml version="1.0" encoding="utf-8"?>
<p:tagLst xmlns:p="http://schemas.openxmlformats.org/presentationml/2006/main">
  <p:tag name="KSO_WM_UNIT_TYPE" val="f"/>
  <p:tag name="KSO_WM_UNIT_INDEX" val="14"/>
  <p:tag name="KSO_WM_BEAUTIFY_FLAG" val="#wm#"/>
  <p:tag name="KSO_WM_TAG_VERSION" val="3.0"/>
</p:tagLst>
</file>

<file path=ppt/tags/tag265.xml><?xml version="1.0" encoding="utf-8"?>
<p:tagLst xmlns:p="http://schemas.openxmlformats.org/presentationml/2006/main">
  <p:tag name="KSO_WM_UNIT_TYPE" val="i"/>
  <p:tag name="KSO_WM_UNIT_INDEX" val="8"/>
  <p:tag name="KSO_WM_BEAUTIFY_FLAG" val="#wm#"/>
  <p:tag name="KSO_WM_TAG_VERSION" val="3.0"/>
</p:tagLst>
</file>

<file path=ppt/tags/tag266.xml><?xml version="1.0" encoding="utf-8"?>
<p:tagLst xmlns:p="http://schemas.openxmlformats.org/presentationml/2006/main">
  <p:tag name="KSO_WM_UNIT_TYPE" val="i"/>
  <p:tag name="KSO_WM_UNIT_INDEX" val="9"/>
  <p:tag name="KSO_WM_BEAUTIFY_FLAG" val="#wm#"/>
  <p:tag name="KSO_WM_TAG_VERSION" val="3.0"/>
</p:tagLst>
</file>

<file path=ppt/tags/tag267.xml><?xml version="1.0" encoding="utf-8"?>
<p:tagLst xmlns:p="http://schemas.openxmlformats.org/presentationml/2006/main">
  <p:tag name="KSO_WM_UNIT_TYPE" val="i"/>
  <p:tag name="KSO_WM_UNIT_INDEX" val="10"/>
  <p:tag name="KSO_WM_BEAUTIFY_FLAG" val="#wm#"/>
  <p:tag name="KSO_WM_TAG_VERSION" val="3.0"/>
</p:tagLst>
</file>

<file path=ppt/tags/tag268.xml><?xml version="1.0" encoding="utf-8"?>
<p:tagLst xmlns:p="http://schemas.openxmlformats.org/presentationml/2006/main">
  <p:tag name="KSO_WM_UNIT_TYPE" val="i"/>
  <p:tag name="KSO_WM_UNIT_INDEX" val="14"/>
  <p:tag name="KSO_WM_BEAUTIFY_FLAG" val="#wm#"/>
  <p:tag name="KSO_WM_TAG_VERSION" val="3.0"/>
</p:tagLst>
</file>

<file path=ppt/tags/tag269.xml><?xml version="1.0" encoding="utf-8"?>
<p:tagLst xmlns:p="http://schemas.openxmlformats.org/presentationml/2006/main">
  <p:tag name="KSO_WM_UNIT_TYPE" val="d"/>
  <p:tag name="KSO_WM_UNIT_INDEX" val="1"/>
  <p:tag name="KSO_WM_BEAUTIFY_FLAG" val="#wm#"/>
  <p:tag name="KSO_WM_TAG_VERSION" val="3.0"/>
</p:tagLst>
</file>

<file path=ppt/tags/tag270.xml><?xml version="1.0" encoding="utf-8"?>
<p:tagLst xmlns:p="http://schemas.openxmlformats.org/presentationml/2006/main">
  <p:tag name="KSO_WM_UNIT_TYPE" val="f"/>
  <p:tag name="KSO_WM_UNIT_INDEX" val="2"/>
  <p:tag name="KSO_WM_BEAUTIFY_FLAG" val="#wm#"/>
  <p:tag name="KSO_WM_TAG_VERSION" val="3.0"/>
</p:tagLst>
</file>

<file path=ppt/tags/tag271.xml><?xml version="1.0" encoding="utf-8"?>
<p:tagLst xmlns:p="http://schemas.openxmlformats.org/presentationml/2006/main">
  <p:tag name="KSO_WM_UNIT_TYPE" val="i"/>
  <p:tag name="KSO_WM_UNIT_INDEX" val="16"/>
  <p:tag name="KSO_WM_BEAUTIFY_FLAG" val="#wm#"/>
  <p:tag name="KSO_WM_TAG_VERSION" val="3.0"/>
</p:tagLst>
</file>

<file path=ppt/tags/tag272.xml><?xml version="1.0" encoding="utf-8"?>
<p:tagLst xmlns:p="http://schemas.openxmlformats.org/presentationml/2006/main">
  <p:tag name="KSO_WM_UNIT_TYPE" val="i"/>
  <p:tag name="KSO_WM_UNIT_INDEX" val="18"/>
  <p:tag name="KSO_WM_BEAUTIFY_FLAG" val="#wm#"/>
  <p:tag name="KSO_WM_TAG_VERSION" val="3.0"/>
</p:tagLst>
</file>

<file path=ppt/tags/tag273.xml><?xml version="1.0" encoding="utf-8"?>
<p:tagLst xmlns:p="http://schemas.openxmlformats.org/presentationml/2006/main">
  <p:tag name="KSO_WM_UNIT_TYPE" val="d"/>
  <p:tag name="KSO_WM_UNIT_INDEX" val="2"/>
  <p:tag name="KSO_WM_BEAUTIFY_FLAG" val="#wm#"/>
  <p:tag name="KSO_WM_TAG_VERSION" val="3.0"/>
</p:tagLst>
</file>

<file path=ppt/tags/tag274.xml><?xml version="1.0" encoding="utf-8"?>
<p:tagLst xmlns:p="http://schemas.openxmlformats.org/presentationml/2006/main">
  <p:tag name="KSO_WM_UNIT_TYPE" val="f"/>
  <p:tag name="KSO_WM_UNIT_INDEX" val="3"/>
  <p:tag name="KSO_WM_BEAUTIFY_FLAG" val="#wm#"/>
  <p:tag name="KSO_WM_TAG_VERSION" val="3.0"/>
</p:tagLst>
</file>

<file path=ppt/tags/tag275.xml><?xml version="1.0" encoding="utf-8"?>
<p:tagLst xmlns:p="http://schemas.openxmlformats.org/presentationml/2006/main">
  <p:tag name="KSO_WM_UNIT_TYPE" val="f"/>
  <p:tag name="KSO_WM_UNIT_INDEX" val="4"/>
  <p:tag name="KSO_WM_BEAUTIFY_FLAG" val="#wm#"/>
  <p:tag name="KSO_WM_TAG_VERSION" val="3.0"/>
</p:tagLst>
</file>

<file path=ppt/tags/tag276.xml><?xml version="1.0" encoding="utf-8"?>
<p:tagLst xmlns:p="http://schemas.openxmlformats.org/presentationml/2006/main">
  <p:tag name="KSO_WM_UNIT_TYPE" val="i"/>
  <p:tag name="KSO_WM_UNIT_INDEX" val="20"/>
  <p:tag name="KSO_WM_BEAUTIFY_FLAG" val="#wm#"/>
  <p:tag name="KSO_WM_TAG_VERSION" val="3.0"/>
</p:tagLst>
</file>

<file path=ppt/tags/tag277.xml><?xml version="1.0" encoding="utf-8"?>
<p:tagLst xmlns:p="http://schemas.openxmlformats.org/presentationml/2006/main">
  <p:tag name="KSO_WM_UNIT_TYPE" val="i"/>
  <p:tag name="KSO_WM_UNIT_INDEX" val="22"/>
  <p:tag name="KSO_WM_BEAUTIFY_FLAG" val="#wm#"/>
  <p:tag name="KSO_WM_TAG_VERSION" val="3.0"/>
</p:tagLst>
</file>

<file path=ppt/tags/tag278.xml><?xml version="1.0" encoding="utf-8"?>
<p:tagLst xmlns:p="http://schemas.openxmlformats.org/presentationml/2006/main">
  <p:tag name="KSO_WM_UNIT_TYPE" val="d"/>
  <p:tag name="KSO_WM_UNIT_INDEX" val="3"/>
  <p:tag name="KSO_WM_BEAUTIFY_FLAG" val="#wm#"/>
  <p:tag name="KSO_WM_TAG_VERSION" val="3.0"/>
</p:tagLst>
</file>

<file path=ppt/tags/tag279.xml><?xml version="1.0" encoding="utf-8"?>
<p:tagLst xmlns:p="http://schemas.openxmlformats.org/presentationml/2006/main">
  <p:tag name="KSO_WM_UNIT_TYPE" val="f"/>
  <p:tag name="KSO_WM_UNIT_INDEX" val="5"/>
  <p:tag name="KSO_WM_BEAUTIFY_FLAG" val="#wm#"/>
  <p:tag name="KSO_WM_TAG_VERSION" val="3.0"/>
</p:tagLst>
</file>

<file path=ppt/tags/tag280.xml><?xml version="1.0" encoding="utf-8"?>
<p:tagLst xmlns:p="http://schemas.openxmlformats.org/presentationml/2006/main">
  <p:tag name="KSO_WM_UNIT_TYPE" val="f"/>
  <p:tag name="KSO_WM_UNIT_INDEX" val="6"/>
  <p:tag name="KSO_WM_BEAUTIFY_FLAG" val="#wm#"/>
  <p:tag name="KSO_WM_TAG_VERSION" val="3.0"/>
</p:tagLst>
</file>

<file path=ppt/tags/tag281.xml><?xml version="1.0" encoding="utf-8"?>
<p:tagLst xmlns:p="http://schemas.openxmlformats.org/presentationml/2006/main">
  <p:tag name="KSO_WM_UNIT_TYPE" val="i"/>
  <p:tag name="KSO_WM_UNIT_INDEX" val="24"/>
  <p:tag name="KSO_WM_BEAUTIFY_FLAG" val="#wm#"/>
  <p:tag name="KSO_WM_TAG_VERSION" val="3.0"/>
</p:tagLst>
</file>

<file path=ppt/tags/tag282.xml><?xml version="1.0" encoding="utf-8"?>
<p:tagLst xmlns:p="http://schemas.openxmlformats.org/presentationml/2006/main">
  <p:tag name="KSO_WM_UNIT_TYPE" val="i"/>
  <p:tag name="KSO_WM_UNIT_INDEX" val="26"/>
  <p:tag name="KSO_WM_BEAUTIFY_FLAG" val="#wm#"/>
  <p:tag name="KSO_WM_TAG_VERSION" val="3.0"/>
</p:tagLst>
</file>

<file path=ppt/tags/tag283.xml><?xml version="1.0" encoding="utf-8"?>
<p:tagLst xmlns:p="http://schemas.openxmlformats.org/presentationml/2006/main">
  <p:tag name="KSO_WM_UNIT_TYPE" val="d"/>
  <p:tag name="KSO_WM_UNIT_INDEX" val="4"/>
  <p:tag name="KSO_WM_BEAUTIFY_FLAG" val="#wm#"/>
  <p:tag name="KSO_WM_TAG_VERSION" val="3.0"/>
</p:tagLst>
</file>

<file path=ppt/tags/tag284.xml><?xml version="1.0" encoding="utf-8"?>
<p:tagLst xmlns:p="http://schemas.openxmlformats.org/presentationml/2006/main">
  <p:tag name="KSO_WM_UNIT_TYPE" val="f"/>
  <p:tag name="KSO_WM_UNIT_INDEX" val="7"/>
  <p:tag name="KSO_WM_BEAUTIFY_FLAG" val="#wm#"/>
  <p:tag name="KSO_WM_TAG_VERSION" val="3.0"/>
</p:tagLst>
</file>

<file path=ppt/tags/tag285.xml><?xml version="1.0" encoding="utf-8"?>
<p:tagLst xmlns:p="http://schemas.openxmlformats.org/presentationml/2006/main">
  <p:tag name="KSO_WM_UNIT_TYPE" val="f"/>
  <p:tag name="KSO_WM_UNIT_INDEX" val="8"/>
  <p:tag name="KSO_WM_BEAUTIFY_FLAG" val="#wm#"/>
  <p:tag name="KSO_WM_TAG_VERSION" val="3.0"/>
</p:tagLst>
</file>

<file path=ppt/tags/tag286.xml><?xml version="1.0" encoding="utf-8"?>
<p:tagLst xmlns:p="http://schemas.openxmlformats.org/presentationml/2006/main">
  <p:tag name="KSO_WM_UNIT_TYPE" val="i"/>
  <p:tag name="KSO_WM_UNIT_INDEX" val="28"/>
  <p:tag name="KSO_WM_BEAUTIFY_FLAG" val="#wm#"/>
  <p:tag name="KSO_WM_TAG_VERSION" val="3.0"/>
</p:tagLst>
</file>

<file path=ppt/tags/tag287.xml><?xml version="1.0" encoding="utf-8"?>
<p:tagLst xmlns:p="http://schemas.openxmlformats.org/presentationml/2006/main">
  <p:tag name="KSO_WM_UNIT_TYPE" val="i"/>
  <p:tag name="KSO_WM_UNIT_INDEX" val="29"/>
  <p:tag name="KSO_WM_BEAUTIFY_FLAG" val="#wm#"/>
  <p:tag name="KSO_WM_TAG_VERSION" val="3.0"/>
</p:tagLst>
</file>

<file path=ppt/tags/tag288.xml><?xml version="1.0" encoding="utf-8"?>
<p:tagLst xmlns:p="http://schemas.openxmlformats.org/presentationml/2006/main">
  <p:tag name="KSO_WM_UNIT_TYPE" val="i"/>
  <p:tag name="KSO_WM_UNIT_INDEX" val="30"/>
  <p:tag name="KSO_WM_BEAUTIFY_FLAG" val="#wm#"/>
  <p:tag name="KSO_WM_TAG_VERSION" val="3.0"/>
</p:tagLst>
</file>

<file path=ppt/tags/tag289.xml><?xml version="1.0" encoding="utf-8"?>
<p:tagLst xmlns:p="http://schemas.openxmlformats.org/presentationml/2006/main">
  <p:tag name="KSO_WM_UNIT_TYPE" val="i"/>
  <p:tag name="KSO_WM_UNIT_INDEX" val="34"/>
  <p:tag name="KSO_WM_BEAUTIFY_FLAG" val="#wm#"/>
  <p:tag name="KSO_WM_TAG_VERSION" val="3.0"/>
</p:tagLst>
</file>

<file path=ppt/tags/tag290.xml><?xml version="1.0" encoding="utf-8"?>
<p:tagLst xmlns:p="http://schemas.openxmlformats.org/presentationml/2006/main">
  <p:tag name="KSO_WM_UNIT_TYPE" val="d"/>
  <p:tag name="KSO_WM_UNIT_INDEX" val="5"/>
  <p:tag name="KSO_WM_BEAUTIFY_FLAG" val="#wm#"/>
  <p:tag name="KSO_WM_TAG_VERSION" val="3.0"/>
</p:tagLst>
</file>

<file path=ppt/tags/tag291.xml><?xml version="1.0" encoding="utf-8"?>
<p:tagLst xmlns:p="http://schemas.openxmlformats.org/presentationml/2006/main">
  <p:tag name="KSO_WM_UNIT_TYPE" val="f"/>
  <p:tag name="KSO_WM_UNIT_INDEX" val="9"/>
  <p:tag name="KSO_WM_BEAUTIFY_FLAG" val="#wm#"/>
  <p:tag name="KSO_WM_TAG_VERSION" val="3.0"/>
</p:tagLst>
</file>

<file path=ppt/tags/tag292.xml><?xml version="1.0" encoding="utf-8"?>
<p:tagLst xmlns:p="http://schemas.openxmlformats.org/presentationml/2006/main">
  <p:tag name="KSO_WM_UNIT_TYPE" val="i"/>
  <p:tag name="KSO_WM_UNIT_INDEX" val="36"/>
  <p:tag name="KSO_WM_BEAUTIFY_FLAG" val="#wm#"/>
  <p:tag name="KSO_WM_TAG_VERSION" val="3.0"/>
</p:tagLst>
</file>

<file path=ppt/tags/tag293.xml><?xml version="1.0" encoding="utf-8"?>
<p:tagLst xmlns:p="http://schemas.openxmlformats.org/presentationml/2006/main">
  <p:tag name="KSO_WM_UNIT_TYPE" val="i"/>
  <p:tag name="KSO_WM_UNIT_INDEX" val="38"/>
  <p:tag name="KSO_WM_BEAUTIFY_FLAG" val="#wm#"/>
  <p:tag name="KSO_WM_TAG_VERSION" val="3.0"/>
</p:tagLst>
</file>

<file path=ppt/tags/tag294.xml><?xml version="1.0" encoding="utf-8"?>
<p:tagLst xmlns:p="http://schemas.openxmlformats.org/presentationml/2006/main">
  <p:tag name="KSO_WM_UNIT_TYPE" val="d"/>
  <p:tag name="KSO_WM_UNIT_INDEX" val="6"/>
  <p:tag name="KSO_WM_BEAUTIFY_FLAG" val="#wm#"/>
  <p:tag name="KSO_WM_TAG_VERSION" val="3.0"/>
</p:tagLst>
</file>

<file path=ppt/tags/tag295.xml><?xml version="1.0" encoding="utf-8"?>
<p:tagLst xmlns:p="http://schemas.openxmlformats.org/presentationml/2006/main">
  <p:tag name="KSO_WM_UNIT_TYPE" val="f"/>
  <p:tag name="KSO_WM_UNIT_INDEX" val="10"/>
  <p:tag name="KSO_WM_BEAUTIFY_FLAG" val="#wm#"/>
  <p:tag name="KSO_WM_TAG_VERSION" val="3.0"/>
</p:tagLst>
</file>

<file path=ppt/tags/tag296.xml><?xml version="1.0" encoding="utf-8"?>
<p:tagLst xmlns:p="http://schemas.openxmlformats.org/presentationml/2006/main">
  <p:tag name="KSO_WM_UNIT_TYPE" val="f"/>
  <p:tag name="KSO_WM_UNIT_INDEX" val="11"/>
  <p:tag name="KSO_WM_BEAUTIFY_FLAG" val="#wm#"/>
  <p:tag name="KSO_WM_TAG_VERSION" val="3.0"/>
</p:tagLst>
</file>

<file path=ppt/tags/tag297.xml><?xml version="1.0" encoding="utf-8"?>
<p:tagLst xmlns:p="http://schemas.openxmlformats.org/presentationml/2006/main">
  <p:tag name="KSO_WM_UNIT_TYPE" val="i"/>
  <p:tag name="KSO_WM_UNIT_INDEX" val="40"/>
  <p:tag name="KSO_WM_BEAUTIFY_FLAG" val="#wm#"/>
  <p:tag name="KSO_WM_TAG_VERSION" val="3.0"/>
</p:tagLst>
</file>

<file path=ppt/tags/tag298.xml><?xml version="1.0" encoding="utf-8"?>
<p:tagLst xmlns:p="http://schemas.openxmlformats.org/presentationml/2006/main">
  <p:tag name="KSO_WM_UNIT_TYPE" val="i"/>
  <p:tag name="KSO_WM_UNIT_INDEX" val="42"/>
  <p:tag name="KSO_WM_BEAUTIFY_FLAG" val="#wm#"/>
  <p:tag name="KSO_WM_TAG_VERSION" val="3.0"/>
</p:tagLst>
</file>

<file path=ppt/tags/tag299.xml><?xml version="1.0" encoding="utf-8"?>
<p:tagLst xmlns:p="http://schemas.openxmlformats.org/presentationml/2006/main">
  <p:tag name="KSO_WM_UNIT_TYPE" val="d"/>
  <p:tag name="KSO_WM_UNIT_INDEX" val="7"/>
  <p:tag name="KSO_WM_BEAUTIFY_FLAG" val="#wm#"/>
  <p:tag name="KSO_WM_TAG_VERSION" val="3.0"/>
</p:tagLst>
</file>

<file path=ppt/tags/tag300.xml><?xml version="1.0" encoding="utf-8"?>
<p:tagLst xmlns:p="http://schemas.openxmlformats.org/presentationml/2006/main">
  <p:tag name="KSO_WM_UNIT_TYPE" val="f"/>
  <p:tag name="KSO_WM_UNIT_INDEX" val="12"/>
  <p:tag name="KSO_WM_BEAUTIFY_FLAG" val="#wm#"/>
  <p:tag name="KSO_WM_TAG_VERSION" val="3.0"/>
</p:tagLst>
</file>

<file path=ppt/tags/tag301.xml><?xml version="1.0" encoding="utf-8"?>
<p:tagLst xmlns:p="http://schemas.openxmlformats.org/presentationml/2006/main">
  <p:tag name="KSO_WM_UNIT_TYPE" val="f"/>
  <p:tag name="KSO_WM_UNIT_INDEX" val="13"/>
  <p:tag name="KSO_WM_BEAUTIFY_FLAG" val="#wm#"/>
  <p:tag name="KSO_WM_TAG_VERSION" val="3.0"/>
</p:tagLst>
</file>

<file path=ppt/tags/tag302.xml><?xml version="1.0" encoding="utf-8"?>
<p:tagLst xmlns:p="http://schemas.openxmlformats.org/presentationml/2006/main">
  <p:tag name="KSO_WM_UNIT_TYPE" val="b"/>
  <p:tag name="KSO_WM_UNIT_INDEX" val="1"/>
  <p:tag name="KSO_WM_BEAUTIFY_FLAG" val="#wm#"/>
  <p:tag name="KSO_WM_TAG_VERSION" val="3.0"/>
</p:tagLst>
</file>

<file path=ppt/tags/tag303.xml><?xml version="1.0" encoding="utf-8"?>
<p:tagLst xmlns:p="http://schemas.openxmlformats.org/presentationml/2006/main">
  <p:tag name="KSO_WM_UNIT_TYPE" val="i"/>
  <p:tag name="KSO_WM_UNIT_INDEX" val="4"/>
  <p:tag name="KSO_WM_BEAUTIFY_FLAG" val="#wm#"/>
  <p:tag name="KSO_WM_TAG_VERSION" val="3.0"/>
</p:tagLst>
</file>

<file path=ppt/tags/tag304.xml><?xml version="1.0" encoding="utf-8"?>
<p:tagLst xmlns:p="http://schemas.openxmlformats.org/presentationml/2006/main">
  <p:tag name="KSO_WM_UNIT_TYPE" val="f"/>
  <p:tag name="KSO_WM_UNIT_INDEX" val="1"/>
  <p:tag name="KSO_WM_BEAUTIFY_FLAG" val="#wm#"/>
  <p:tag name="KSO_WM_TAG_VERSION" val="3.0"/>
</p:tagLst>
</file>

<file path=ppt/tags/tag305.xml><?xml version="1.0" encoding="utf-8"?>
<p:tagLst xmlns:p="http://schemas.openxmlformats.org/presentationml/2006/main">
  <p:tag name="KSO_WM_UNIT_TYPE" val="i"/>
  <p:tag name="KSO_WM_UNIT_INDEX" val="78"/>
  <p:tag name="KSO_WM_BEAUTIFY_FLAG" val="#wm#"/>
  <p:tag name="KSO_WM_TAG_VERSION" val="3.0"/>
</p:tagLst>
</file>

<file path=ppt/tags/tag306.xml><?xml version="1.0" encoding="utf-8"?>
<p:tagLst xmlns:p="http://schemas.openxmlformats.org/presentationml/2006/main">
  <p:tag name="KSO_WM_UNIT_TYPE" val="f"/>
  <p:tag name="KSO_WM_UNIT_INDEX" val="18"/>
  <p:tag name="KSO_WM_BEAUTIFY_FLAG" val="#wm#"/>
  <p:tag name="KSO_WM_TAG_VERSION" val="3.0"/>
</p:tagLst>
</file>

<file path=ppt/tags/tag307.xml><?xml version="1.0" encoding="utf-8"?>
<p:tagLst xmlns:p="http://schemas.openxmlformats.org/presentationml/2006/main">
  <p:tag name="KSO_WM_UNIT_TYPE" val="i"/>
  <p:tag name="KSO_WM_UNIT_INDEX" val="80"/>
  <p:tag name="KSO_WM_BEAUTIFY_FLAG" val="#wm#"/>
  <p:tag name="KSO_WM_TAG_VERSION" val="3.0"/>
</p:tagLst>
</file>

<file path=ppt/tags/tag308.xml><?xml version="1.0" encoding="utf-8"?>
<p:tagLst xmlns:p="http://schemas.openxmlformats.org/presentationml/2006/main">
  <p:tag name="KSO_WM_UNIT_TYPE" val="f"/>
  <p:tag name="KSO_WM_UNIT_INDEX" val="19"/>
  <p:tag name="KSO_WM_BEAUTIFY_FLAG" val="#wm#"/>
  <p:tag name="KSO_WM_TAG_VERSION" val="3.0"/>
</p:tagLst>
</file>

<file path=ppt/tags/tag309.xml><?xml version="1.0" encoding="utf-8"?>
<p:tagLst xmlns:p="http://schemas.openxmlformats.org/presentationml/2006/main">
  <p:tag name="KSO_WM_UNIT_TYPE" val="i"/>
  <p:tag name="KSO_WM_UNIT_INDEX" val="6"/>
  <p:tag name="KSO_WM_BEAUTIFY_FLAG" val="#wm#"/>
  <p:tag name="KSO_WM_TAG_VERSION" val="3.0"/>
</p:tagLst>
</file>

<file path=ppt/tags/tag310.xml><?xml version="1.0" encoding="utf-8"?>
<p:tagLst xmlns:p="http://schemas.openxmlformats.org/presentationml/2006/main">
  <p:tag name="KSO_WM_UNIT_TYPE" val="i"/>
  <p:tag name="KSO_WM_UNIT_INDEX" val="7"/>
  <p:tag name="KSO_WM_BEAUTIFY_FLAG" val="#wm#"/>
  <p:tag name="KSO_WM_TAG_VERSION" val="3.0"/>
</p:tagLst>
</file>

<file path=ppt/tags/tag311.xml><?xml version="1.0" encoding="utf-8"?>
<p:tagLst xmlns:p="http://schemas.openxmlformats.org/presentationml/2006/main">
  <p:tag name="KSO_WM_UNIT_TYPE" val="i"/>
  <p:tag name="KSO_WM_UNIT_INDEX" val="8"/>
  <p:tag name="KSO_WM_BEAUTIFY_FLAG" val="#wm#"/>
  <p:tag name="KSO_WM_TAG_VERSION" val="3.0"/>
</p:tagLst>
</file>

<file path=ppt/tags/tag312.xml><?xml version="1.0" encoding="utf-8"?>
<p:tagLst xmlns:p="http://schemas.openxmlformats.org/presentationml/2006/main">
  <p:tag name="KSO_WM_UNIT_TYPE" val="i"/>
  <p:tag name="KSO_WM_UNIT_INDEX" val="12"/>
  <p:tag name="KSO_WM_BEAUTIFY_FLAG" val="#wm#"/>
  <p:tag name="KSO_WM_TAG_VERSION" val="3.0"/>
</p:tagLst>
</file>

<file path=ppt/tags/tag313.xml><?xml version="1.0" encoding="utf-8"?>
<p:tagLst xmlns:p="http://schemas.openxmlformats.org/presentationml/2006/main">
  <p:tag name="KSO_WM_UNIT_TYPE" val="x"/>
  <p:tag name="KSO_WM_UNIT_INDEX" val="1"/>
  <p:tag name="KSO_WM_BEAUTIFY_FLAG" val="#wm#"/>
  <p:tag name="KSO_WM_TAG_VERSION" val="3.0"/>
</p:tagLst>
</file>

<file path=ppt/tags/tag314.xml><?xml version="1.0" encoding="utf-8"?>
<p:tagLst xmlns:p="http://schemas.openxmlformats.org/presentationml/2006/main">
  <p:tag name="KSO_WM_UNIT_TYPE" val="f"/>
  <p:tag name="KSO_WM_UNIT_INDEX" val="2"/>
  <p:tag name="KSO_WM_BEAUTIFY_FLAG" val="#wm#"/>
  <p:tag name="KSO_WM_TAG_VERSION" val="3.0"/>
</p:tagLst>
</file>

<file path=ppt/tags/tag315.xml><?xml version="1.0" encoding="utf-8"?>
<p:tagLst xmlns:p="http://schemas.openxmlformats.org/presentationml/2006/main">
  <p:tag name="KSO_WM_UNIT_TYPE" val="i"/>
  <p:tag name="KSO_WM_UNIT_INDEX" val="13"/>
  <p:tag name="KSO_WM_BEAUTIFY_FLAG" val="#wm#"/>
  <p:tag name="KSO_WM_TAG_VERSION" val="3.0"/>
</p:tagLst>
</file>

<file path=ppt/tags/tag316.xml><?xml version="1.0" encoding="utf-8"?>
<p:tagLst xmlns:p="http://schemas.openxmlformats.org/presentationml/2006/main">
  <p:tag name="KSO_WM_UNIT_TYPE" val="i"/>
  <p:tag name="KSO_WM_UNIT_INDEX" val="14"/>
  <p:tag name="KSO_WM_BEAUTIFY_FLAG" val="#wm#"/>
  <p:tag name="KSO_WM_TAG_VERSION" val="3.0"/>
</p:tagLst>
</file>

<file path=ppt/tags/tag317.xml><?xml version="1.0" encoding="utf-8"?>
<p:tagLst xmlns:p="http://schemas.openxmlformats.org/presentationml/2006/main">
  <p:tag name="KSO_WM_UNIT_TYPE" val="i"/>
  <p:tag name="KSO_WM_UNIT_INDEX" val="18"/>
  <p:tag name="KSO_WM_BEAUTIFY_FLAG" val="#wm#"/>
  <p:tag name="KSO_WM_TAG_VERSION" val="3.0"/>
</p:tagLst>
</file>

<file path=ppt/tags/tag318.xml><?xml version="1.0" encoding="utf-8"?>
<p:tagLst xmlns:p="http://schemas.openxmlformats.org/presentationml/2006/main">
  <p:tag name="KSO_WM_UNIT_TYPE" val="f"/>
  <p:tag name="KSO_WM_UNIT_INDEX" val="3"/>
  <p:tag name="KSO_WM_BEAUTIFY_FLAG" val="#wm#"/>
  <p:tag name="KSO_WM_TAG_VERSION" val="3.0"/>
</p:tagLst>
</file>

<file path=ppt/tags/tag319.xml><?xml version="1.0" encoding="utf-8"?>
<p:tagLst xmlns:p="http://schemas.openxmlformats.org/presentationml/2006/main">
  <p:tag name="KSO_WM_UNIT_TYPE" val="i"/>
  <p:tag name="KSO_WM_UNIT_INDEX" val="20"/>
  <p:tag name="KSO_WM_BEAUTIFY_FLAG" val="#wm#"/>
  <p:tag name="KSO_WM_TAG_VERSION" val="3.0"/>
</p:tagLst>
</file>

<file path=ppt/tags/tag320.xml><?xml version="1.0" encoding="utf-8"?>
<p:tagLst xmlns:p="http://schemas.openxmlformats.org/presentationml/2006/main">
  <p:tag name="KSO_WM_UNIT_TYPE" val="f"/>
  <p:tag name="KSO_WM_UNIT_INDEX" val="4"/>
  <p:tag name="KSO_WM_BEAUTIFY_FLAG" val="#wm#"/>
  <p:tag name="KSO_WM_TAG_VERSION" val="3.0"/>
</p:tagLst>
</file>

<file path=ppt/tags/tag321.xml><?xml version="1.0" encoding="utf-8"?>
<p:tagLst xmlns:p="http://schemas.openxmlformats.org/presentationml/2006/main">
  <p:tag name="KSO_WM_UNIT_TYPE" val="i"/>
  <p:tag name="KSO_WM_UNIT_INDEX" val="22"/>
  <p:tag name="KSO_WM_BEAUTIFY_FLAG" val="#wm#"/>
  <p:tag name="KSO_WM_TAG_VERSION" val="3.0"/>
</p:tagLst>
</file>

<file path=ppt/tags/tag322.xml><?xml version="1.0" encoding="utf-8"?>
<p:tagLst xmlns:p="http://schemas.openxmlformats.org/presentationml/2006/main">
  <p:tag name="KSO_WM_UNIT_TYPE" val="f"/>
  <p:tag name="KSO_WM_UNIT_INDEX" val="5"/>
  <p:tag name="KSO_WM_BEAUTIFY_FLAG" val="#wm#"/>
  <p:tag name="KSO_WM_TAG_VERSION" val="3.0"/>
</p:tagLst>
</file>

<file path=ppt/tags/tag323.xml><?xml version="1.0" encoding="utf-8"?>
<p:tagLst xmlns:p="http://schemas.openxmlformats.org/presentationml/2006/main">
  <p:tag name="KSO_WM_UNIT_TYPE" val="i"/>
  <p:tag name="KSO_WM_UNIT_INDEX" val="24"/>
  <p:tag name="KSO_WM_BEAUTIFY_FLAG" val="#wm#"/>
  <p:tag name="KSO_WM_TAG_VERSION" val="3.0"/>
</p:tagLst>
</file>

<file path=ppt/tags/tag324.xml><?xml version="1.0" encoding="utf-8"?>
<p:tagLst xmlns:p="http://schemas.openxmlformats.org/presentationml/2006/main">
  <p:tag name="KSO_WM_UNIT_TYPE" val="i"/>
  <p:tag name="KSO_WM_UNIT_INDEX" val="25"/>
  <p:tag name="KSO_WM_BEAUTIFY_FLAG" val="#wm#"/>
  <p:tag name="KSO_WM_TAG_VERSION" val="3.0"/>
</p:tagLst>
</file>

<file path=ppt/tags/tag325.xml><?xml version="1.0" encoding="utf-8"?>
<p:tagLst xmlns:p="http://schemas.openxmlformats.org/presentationml/2006/main">
  <p:tag name="KSO_WM_UNIT_TYPE" val="i"/>
  <p:tag name="KSO_WM_UNIT_INDEX" val="26"/>
  <p:tag name="KSO_WM_BEAUTIFY_FLAG" val="#wm#"/>
  <p:tag name="KSO_WM_TAG_VERSION" val="3.0"/>
</p:tagLst>
</file>

<file path=ppt/tags/tag326.xml><?xml version="1.0" encoding="utf-8"?>
<p:tagLst xmlns:p="http://schemas.openxmlformats.org/presentationml/2006/main">
  <p:tag name="KSO_WM_UNIT_TYPE" val="i"/>
  <p:tag name="KSO_WM_UNIT_INDEX" val="30"/>
  <p:tag name="KSO_WM_BEAUTIFY_FLAG" val="#wm#"/>
  <p:tag name="KSO_WM_TAG_VERSION" val="3.0"/>
</p:tagLst>
</file>

<file path=ppt/tags/tag327.xml><?xml version="1.0" encoding="utf-8"?>
<p:tagLst xmlns:p="http://schemas.openxmlformats.org/presentationml/2006/main">
  <p:tag name="KSO_WM_UNIT_TYPE" val="x"/>
  <p:tag name="KSO_WM_UNIT_INDEX" val="2"/>
  <p:tag name="KSO_WM_BEAUTIFY_FLAG" val="#wm#"/>
  <p:tag name="KSO_WM_TAG_VERSION" val="3.0"/>
</p:tagLst>
</file>

<file path=ppt/tags/tag328.xml><?xml version="1.0" encoding="utf-8"?>
<p:tagLst xmlns:p="http://schemas.openxmlformats.org/presentationml/2006/main">
  <p:tag name="KSO_WM_UNIT_TYPE" val="f"/>
  <p:tag name="KSO_WM_UNIT_INDEX" val="6"/>
  <p:tag name="KSO_WM_BEAUTIFY_FLAG" val="#wm#"/>
  <p:tag name="KSO_WM_TAG_VERSION" val="3.0"/>
</p:tagLst>
</file>

<file path=ppt/tags/tag329.xml><?xml version="1.0" encoding="utf-8"?>
<p:tagLst xmlns:p="http://schemas.openxmlformats.org/presentationml/2006/main">
  <p:tag name="KSO_WM_UNIT_TYPE" val="i"/>
  <p:tag name="KSO_WM_UNIT_INDEX" val="31"/>
  <p:tag name="KSO_WM_BEAUTIFY_FLAG" val="#wm#"/>
  <p:tag name="KSO_WM_TAG_VERSION" val="3.0"/>
</p:tagLst>
</file>

<file path=ppt/tags/tag330.xml><?xml version="1.0" encoding="utf-8"?>
<p:tagLst xmlns:p="http://schemas.openxmlformats.org/presentationml/2006/main">
  <p:tag name="KSO_WM_UNIT_TYPE" val="i"/>
  <p:tag name="KSO_WM_UNIT_INDEX" val="32"/>
  <p:tag name="KSO_WM_BEAUTIFY_FLAG" val="#wm#"/>
  <p:tag name="KSO_WM_TAG_VERSION" val="3.0"/>
</p:tagLst>
</file>

<file path=ppt/tags/tag331.xml><?xml version="1.0" encoding="utf-8"?>
<p:tagLst xmlns:p="http://schemas.openxmlformats.org/presentationml/2006/main">
  <p:tag name="KSO_WM_UNIT_TYPE" val="i"/>
  <p:tag name="KSO_WM_UNIT_INDEX" val="36"/>
  <p:tag name="KSO_WM_BEAUTIFY_FLAG" val="#wm#"/>
  <p:tag name="KSO_WM_TAG_VERSION" val="3.0"/>
</p:tagLst>
</file>

<file path=ppt/tags/tag332.xml><?xml version="1.0" encoding="utf-8"?>
<p:tagLst xmlns:p="http://schemas.openxmlformats.org/presentationml/2006/main">
  <p:tag name="KSO_WM_UNIT_TYPE" val="f"/>
  <p:tag name="KSO_WM_UNIT_INDEX" val="7"/>
  <p:tag name="KSO_WM_BEAUTIFY_FLAG" val="#wm#"/>
  <p:tag name="KSO_WM_TAG_VERSION" val="3.0"/>
</p:tagLst>
</file>

<file path=ppt/tags/tag333.xml><?xml version="1.0" encoding="utf-8"?>
<p:tagLst xmlns:p="http://schemas.openxmlformats.org/presentationml/2006/main">
  <p:tag name="KSO_WM_UNIT_TYPE" val="i"/>
  <p:tag name="KSO_WM_UNIT_INDEX" val="38"/>
  <p:tag name="KSO_WM_BEAUTIFY_FLAG" val="#wm#"/>
  <p:tag name="KSO_WM_TAG_VERSION" val="3.0"/>
</p:tagLst>
</file>

<file path=ppt/tags/tag334.xml><?xml version="1.0" encoding="utf-8"?>
<p:tagLst xmlns:p="http://schemas.openxmlformats.org/presentationml/2006/main">
  <p:tag name="KSO_WM_UNIT_TYPE" val="f"/>
  <p:tag name="KSO_WM_UNIT_INDEX" val="8"/>
  <p:tag name="KSO_WM_BEAUTIFY_FLAG" val="#wm#"/>
  <p:tag name="KSO_WM_TAG_VERSION" val="3.0"/>
</p:tagLst>
</file>

<file path=ppt/tags/tag335.xml><?xml version="1.0" encoding="utf-8"?>
<p:tagLst xmlns:p="http://schemas.openxmlformats.org/presentationml/2006/main">
  <p:tag name="KSO_WM_UNIT_TYPE" val="i"/>
  <p:tag name="KSO_WM_UNIT_INDEX" val="40"/>
  <p:tag name="KSO_WM_BEAUTIFY_FLAG" val="#wm#"/>
  <p:tag name="KSO_WM_TAG_VERSION" val="3.0"/>
</p:tagLst>
</file>

<file path=ppt/tags/tag336.xml><?xml version="1.0" encoding="utf-8"?>
<p:tagLst xmlns:p="http://schemas.openxmlformats.org/presentationml/2006/main">
  <p:tag name="KSO_WM_UNIT_TYPE" val="f"/>
  <p:tag name="KSO_WM_UNIT_INDEX" val="9"/>
  <p:tag name="KSO_WM_BEAUTIFY_FLAG" val="#wm#"/>
  <p:tag name="KSO_WM_TAG_VERSION" val="3.0"/>
</p:tagLst>
</file>

<file path=ppt/tags/tag337.xml><?xml version="1.0" encoding="utf-8"?>
<p:tagLst xmlns:p="http://schemas.openxmlformats.org/presentationml/2006/main">
  <p:tag name="KSO_WM_UNIT_TYPE" val="i"/>
  <p:tag name="KSO_WM_UNIT_INDEX" val="42"/>
  <p:tag name="KSO_WM_BEAUTIFY_FLAG" val="#wm#"/>
  <p:tag name="KSO_WM_TAG_VERSION" val="3.0"/>
</p:tagLst>
</file>

<file path=ppt/tags/tag338.xml><?xml version="1.0" encoding="utf-8"?>
<p:tagLst xmlns:p="http://schemas.openxmlformats.org/presentationml/2006/main">
  <p:tag name="KSO_WM_UNIT_TYPE" val="i"/>
  <p:tag name="KSO_WM_UNIT_INDEX" val="43"/>
  <p:tag name="KSO_WM_BEAUTIFY_FLAG" val="#wm#"/>
  <p:tag name="KSO_WM_TAG_VERSION" val="3.0"/>
</p:tagLst>
</file>

<file path=ppt/tags/tag339.xml><?xml version="1.0" encoding="utf-8"?>
<p:tagLst xmlns:p="http://schemas.openxmlformats.org/presentationml/2006/main">
  <p:tag name="KSO_WM_UNIT_TYPE" val="i"/>
  <p:tag name="KSO_WM_UNIT_INDEX" val="44"/>
  <p:tag name="KSO_WM_BEAUTIFY_FLAG" val="#wm#"/>
  <p:tag name="KSO_WM_TAG_VERSION" val="3.0"/>
</p:tagLst>
</file>

<file path=ppt/tags/tag340.xml><?xml version="1.0" encoding="utf-8"?>
<p:tagLst xmlns:p="http://schemas.openxmlformats.org/presentationml/2006/main">
  <p:tag name="KSO_WM_UNIT_TYPE" val="i"/>
  <p:tag name="KSO_WM_UNIT_INDEX" val="48"/>
  <p:tag name="KSO_WM_BEAUTIFY_FLAG" val="#wm#"/>
  <p:tag name="KSO_WM_TAG_VERSION" val="3.0"/>
</p:tagLst>
</file>

<file path=ppt/tags/tag341.xml><?xml version="1.0" encoding="utf-8"?>
<p:tagLst xmlns:p="http://schemas.openxmlformats.org/presentationml/2006/main">
  <p:tag name="KSO_WM_UNIT_TYPE" val="x"/>
  <p:tag name="KSO_WM_UNIT_INDEX" val="3"/>
  <p:tag name="KSO_WM_BEAUTIFY_FLAG" val="#wm#"/>
  <p:tag name="KSO_WM_TAG_VERSION" val="3.0"/>
</p:tagLst>
</file>

<file path=ppt/tags/tag342.xml><?xml version="1.0" encoding="utf-8"?>
<p:tagLst xmlns:p="http://schemas.openxmlformats.org/presentationml/2006/main">
  <p:tag name="KSO_WM_UNIT_TYPE" val="f"/>
  <p:tag name="KSO_WM_UNIT_INDEX" val="10"/>
  <p:tag name="KSO_WM_BEAUTIFY_FLAG" val="#wm#"/>
  <p:tag name="KSO_WM_TAG_VERSION" val="3.0"/>
</p:tagLst>
</file>

<file path=ppt/tags/tag343.xml><?xml version="1.0" encoding="utf-8"?>
<p:tagLst xmlns:p="http://schemas.openxmlformats.org/presentationml/2006/main">
  <p:tag name="KSO_WM_UNIT_TYPE" val="i"/>
  <p:tag name="KSO_WM_UNIT_INDEX" val="49"/>
  <p:tag name="KSO_WM_BEAUTIFY_FLAG" val="#wm#"/>
  <p:tag name="KSO_WM_TAG_VERSION" val="3.0"/>
</p:tagLst>
</file>

<file path=ppt/tags/tag344.xml><?xml version="1.0" encoding="utf-8"?>
<p:tagLst xmlns:p="http://schemas.openxmlformats.org/presentationml/2006/main">
  <p:tag name="KSO_WM_UNIT_TYPE" val="i"/>
  <p:tag name="KSO_WM_UNIT_INDEX" val="50"/>
  <p:tag name="KSO_WM_BEAUTIFY_FLAG" val="#wm#"/>
  <p:tag name="KSO_WM_TAG_VERSION" val="3.0"/>
</p:tagLst>
</file>

<file path=ppt/tags/tag345.xml><?xml version="1.0" encoding="utf-8"?>
<p:tagLst xmlns:p="http://schemas.openxmlformats.org/presentationml/2006/main">
  <p:tag name="KSO_WM_UNIT_TYPE" val="i"/>
  <p:tag name="KSO_WM_UNIT_INDEX" val="54"/>
  <p:tag name="KSO_WM_BEAUTIFY_FLAG" val="#wm#"/>
  <p:tag name="KSO_WM_TAG_VERSION" val="3.0"/>
</p:tagLst>
</file>

<file path=ppt/tags/tag346.xml><?xml version="1.0" encoding="utf-8"?>
<p:tagLst xmlns:p="http://schemas.openxmlformats.org/presentationml/2006/main">
  <p:tag name="KSO_WM_UNIT_TYPE" val="f"/>
  <p:tag name="KSO_WM_UNIT_INDEX" val="11"/>
  <p:tag name="KSO_WM_BEAUTIFY_FLAG" val="#wm#"/>
  <p:tag name="KSO_WM_TAG_VERSION" val="3.0"/>
</p:tagLst>
</file>

<file path=ppt/tags/tag347.xml><?xml version="1.0" encoding="utf-8"?>
<p:tagLst xmlns:p="http://schemas.openxmlformats.org/presentationml/2006/main">
  <p:tag name="KSO_WM_UNIT_TYPE" val="i"/>
  <p:tag name="KSO_WM_UNIT_INDEX" val="56"/>
  <p:tag name="KSO_WM_BEAUTIFY_FLAG" val="#wm#"/>
  <p:tag name="KSO_WM_TAG_VERSION" val="3.0"/>
</p:tagLst>
</file>

<file path=ppt/tags/tag348.xml><?xml version="1.0" encoding="utf-8"?>
<p:tagLst xmlns:p="http://schemas.openxmlformats.org/presentationml/2006/main">
  <p:tag name="KSO_WM_UNIT_TYPE" val="f"/>
  <p:tag name="KSO_WM_UNIT_INDEX" val="12"/>
  <p:tag name="KSO_WM_BEAUTIFY_FLAG" val="#wm#"/>
  <p:tag name="KSO_WM_TAG_VERSION" val="3.0"/>
</p:tagLst>
</file>

<file path=ppt/tags/tag349.xml><?xml version="1.0" encoding="utf-8"?>
<p:tagLst xmlns:p="http://schemas.openxmlformats.org/presentationml/2006/main">
  <p:tag name="KSO_WM_UNIT_TYPE" val="i"/>
  <p:tag name="KSO_WM_UNIT_INDEX" val="58"/>
  <p:tag name="KSO_WM_BEAUTIFY_FLAG" val="#wm#"/>
  <p:tag name="KSO_WM_TAG_VERSION" val="3.0"/>
</p:tagLst>
</file>

<file path=ppt/tags/tag350.xml><?xml version="1.0" encoding="utf-8"?>
<p:tagLst xmlns:p="http://schemas.openxmlformats.org/presentationml/2006/main">
  <p:tag name="KSO_WM_UNIT_TYPE" val="f"/>
  <p:tag name="KSO_WM_UNIT_INDEX" val="13"/>
  <p:tag name="KSO_WM_BEAUTIFY_FLAG" val="#wm#"/>
  <p:tag name="KSO_WM_TAG_VERSION" val="3.0"/>
</p:tagLst>
</file>

<file path=ppt/tags/tag351.xml><?xml version="1.0" encoding="utf-8"?>
<p:tagLst xmlns:p="http://schemas.openxmlformats.org/presentationml/2006/main">
  <p:tag name="KSO_WM_UNIT_TYPE" val="i"/>
  <p:tag name="KSO_WM_UNIT_INDEX" val="60"/>
  <p:tag name="KSO_WM_BEAUTIFY_FLAG" val="#wm#"/>
  <p:tag name="KSO_WM_TAG_VERSION" val="3.0"/>
</p:tagLst>
</file>

<file path=ppt/tags/tag352.xml><?xml version="1.0" encoding="utf-8"?>
<p:tagLst xmlns:p="http://schemas.openxmlformats.org/presentationml/2006/main">
  <p:tag name="KSO_WM_UNIT_TYPE" val="i"/>
  <p:tag name="KSO_WM_UNIT_INDEX" val="61"/>
  <p:tag name="KSO_WM_BEAUTIFY_FLAG" val="#wm#"/>
  <p:tag name="KSO_WM_TAG_VERSION" val="3.0"/>
</p:tagLst>
</file>

<file path=ppt/tags/tag353.xml><?xml version="1.0" encoding="utf-8"?>
<p:tagLst xmlns:p="http://schemas.openxmlformats.org/presentationml/2006/main">
  <p:tag name="KSO_WM_UNIT_TYPE" val="i"/>
  <p:tag name="KSO_WM_UNIT_INDEX" val="62"/>
  <p:tag name="KSO_WM_BEAUTIFY_FLAG" val="#wm#"/>
  <p:tag name="KSO_WM_TAG_VERSION" val="3.0"/>
</p:tagLst>
</file>

<file path=ppt/tags/tag354.xml><?xml version="1.0" encoding="utf-8"?>
<p:tagLst xmlns:p="http://schemas.openxmlformats.org/presentationml/2006/main">
  <p:tag name="KSO_WM_UNIT_TYPE" val="i"/>
  <p:tag name="KSO_WM_UNIT_INDEX" val="66"/>
  <p:tag name="KSO_WM_BEAUTIFY_FLAG" val="#wm#"/>
  <p:tag name="KSO_WM_TAG_VERSION" val="3.0"/>
</p:tagLst>
</file>

<file path=ppt/tags/tag355.xml><?xml version="1.0" encoding="utf-8"?>
<p:tagLst xmlns:p="http://schemas.openxmlformats.org/presentationml/2006/main">
  <p:tag name="KSO_WM_UNIT_TYPE" val="x"/>
  <p:tag name="KSO_WM_UNIT_INDEX" val="4"/>
  <p:tag name="KSO_WM_BEAUTIFY_FLAG" val="#wm#"/>
  <p:tag name="KSO_WM_TAG_VERSION" val="3.0"/>
</p:tagLst>
</file>

<file path=ppt/tags/tag356.xml><?xml version="1.0" encoding="utf-8"?>
<p:tagLst xmlns:p="http://schemas.openxmlformats.org/presentationml/2006/main">
  <p:tag name="KSO_WM_UNIT_TYPE" val="f"/>
  <p:tag name="KSO_WM_UNIT_INDEX" val="14"/>
  <p:tag name="KSO_WM_BEAUTIFY_FLAG" val="#wm#"/>
  <p:tag name="KSO_WM_TAG_VERSION" val="3.0"/>
</p:tagLst>
</file>

<file path=ppt/tags/tag357.xml><?xml version="1.0" encoding="utf-8"?>
<p:tagLst xmlns:p="http://schemas.openxmlformats.org/presentationml/2006/main">
  <p:tag name="KSO_WM_UNIT_TYPE" val="i"/>
  <p:tag name="KSO_WM_UNIT_INDEX" val="67"/>
  <p:tag name="KSO_WM_BEAUTIFY_FLAG" val="#wm#"/>
  <p:tag name="KSO_WM_TAG_VERSION" val="3.0"/>
</p:tagLst>
</file>

<file path=ppt/tags/tag358.xml><?xml version="1.0" encoding="utf-8"?>
<p:tagLst xmlns:p="http://schemas.openxmlformats.org/presentationml/2006/main">
  <p:tag name="KSO_WM_UNIT_TYPE" val="i"/>
  <p:tag name="KSO_WM_UNIT_INDEX" val="68"/>
  <p:tag name="KSO_WM_BEAUTIFY_FLAG" val="#wm#"/>
  <p:tag name="KSO_WM_TAG_VERSION" val="3.0"/>
</p:tagLst>
</file>

<file path=ppt/tags/tag359.xml><?xml version="1.0" encoding="utf-8"?>
<p:tagLst xmlns:p="http://schemas.openxmlformats.org/presentationml/2006/main">
  <p:tag name="KSO_WM_UNIT_TYPE" val="i"/>
  <p:tag name="KSO_WM_UNIT_INDEX" val="72"/>
  <p:tag name="KSO_WM_BEAUTIFY_FLAG" val="#wm#"/>
  <p:tag name="KSO_WM_TAG_VERSION" val="3.0"/>
</p:tagLst>
</file>

<file path=ppt/tags/tag360.xml><?xml version="1.0" encoding="utf-8"?>
<p:tagLst xmlns:p="http://schemas.openxmlformats.org/presentationml/2006/main">
  <p:tag name="KSO_WM_UNIT_TYPE" val="f"/>
  <p:tag name="KSO_WM_UNIT_INDEX" val="15"/>
  <p:tag name="KSO_WM_BEAUTIFY_FLAG" val="#wm#"/>
  <p:tag name="KSO_WM_TAG_VERSION" val="3.0"/>
</p:tagLst>
</file>

<file path=ppt/tags/tag361.xml><?xml version="1.0" encoding="utf-8"?>
<p:tagLst xmlns:p="http://schemas.openxmlformats.org/presentationml/2006/main">
  <p:tag name="KSO_WM_UNIT_TYPE" val="i"/>
  <p:tag name="KSO_WM_UNIT_INDEX" val="74"/>
  <p:tag name="KSO_WM_BEAUTIFY_FLAG" val="#wm#"/>
  <p:tag name="KSO_WM_TAG_VERSION" val="3.0"/>
</p:tagLst>
</file>

<file path=ppt/tags/tag362.xml><?xml version="1.0" encoding="utf-8"?>
<p:tagLst xmlns:p="http://schemas.openxmlformats.org/presentationml/2006/main">
  <p:tag name="KSO_WM_UNIT_TYPE" val="f"/>
  <p:tag name="KSO_WM_UNIT_INDEX" val="16"/>
  <p:tag name="KSO_WM_BEAUTIFY_FLAG" val="#wm#"/>
  <p:tag name="KSO_WM_TAG_VERSION" val="3.0"/>
</p:tagLst>
</file>

<file path=ppt/tags/tag363.xml><?xml version="1.0" encoding="utf-8"?>
<p:tagLst xmlns:p="http://schemas.openxmlformats.org/presentationml/2006/main">
  <p:tag name="KSO_WM_UNIT_TYPE" val="i"/>
  <p:tag name="KSO_WM_UNIT_INDEX" val="76"/>
  <p:tag name="KSO_WM_BEAUTIFY_FLAG" val="#wm#"/>
  <p:tag name="KSO_WM_TAG_VERSION" val="3.0"/>
</p:tagLst>
</file>

<file path=ppt/tags/tag364.xml><?xml version="1.0" encoding="utf-8"?>
<p:tagLst xmlns:p="http://schemas.openxmlformats.org/presentationml/2006/main">
  <p:tag name="KSO_WM_UNIT_TYPE" val="f"/>
  <p:tag name="KSO_WM_UNIT_INDEX" val="17"/>
  <p:tag name="KSO_WM_BEAUTIFY_FLAG" val="#wm#"/>
  <p:tag name="KSO_WM_TAG_VERSION" val="3.0"/>
</p:tagLst>
</file>

<file path=ppt/tags/tag365.xml><?xml version="1.0" encoding="utf-8"?>
<p:tagLst xmlns:p="http://schemas.openxmlformats.org/presentationml/2006/main">
  <p:tag name="KSO_WM_UNIT_TYPE" val="f"/>
  <p:tag name="KSO_WM_UNIT_INDEX" val="1"/>
  <p:tag name="KSO_WM_BEAUTIFY_FLAG" val="#wm#"/>
  <p:tag name="KSO_WM_TAG_VERSION" val="3.0"/>
</p:tagLst>
</file>

<file path=ppt/tags/tag366.xml><?xml version="1.0" encoding="utf-8"?>
<p:tagLst xmlns:p="http://schemas.openxmlformats.org/presentationml/2006/main">
  <p:tag name="KSO_WM_UNIT_TYPE" val="a"/>
  <p:tag name="KSO_WM_UNIT_INDEX" val="1"/>
  <p:tag name="KSO_WM_BEAUTIFY_FLAG" val="#wm#"/>
  <p:tag name="KSO_WM_TAG_VERSION" val="3.0"/>
</p:tagLst>
</file>

<file path=ppt/tags/tag367.xml><?xml version="1.0" encoding="utf-8"?>
<p:tagLst xmlns:p="http://schemas.openxmlformats.org/presentationml/2006/main">
  <p:tag name="KSO_WM_UNIT_TYPE" val="i"/>
  <p:tag name="KSO_WM_UNIT_INDEX" val="8"/>
  <p:tag name="KSO_WM_BEAUTIFY_FLAG" val="#wm#"/>
  <p:tag name="KSO_WM_TAG_VERSION" val="3.0"/>
</p:tagLst>
</file>

<file path=ppt/tags/tag368.xml><?xml version="1.0" encoding="utf-8"?>
<p:tagLst xmlns:p="http://schemas.openxmlformats.org/presentationml/2006/main">
  <p:tag name="KSO_WM_UNIT_TYPE" val="f"/>
  <p:tag name="KSO_WM_UNIT_INDEX" val="3"/>
  <p:tag name="KSO_WM_BEAUTIFY_FLAG" val="#wm#"/>
  <p:tag name="KSO_WM_TAG_VERSION" val="3.0"/>
</p:tagLst>
</file>

<file path=ppt/tags/tag369.xml><?xml version="1.0" encoding="utf-8"?>
<p:tagLst xmlns:p="http://schemas.openxmlformats.org/presentationml/2006/main">
  <p:tag name="KSO_WM_UNIT_TYPE" val="i"/>
  <p:tag name="KSO_WM_UNIT_INDEX" val="4"/>
  <p:tag name="KSO_WM_BEAUTIFY_FLAG" val="#wm#"/>
  <p:tag name="KSO_WM_TAG_VERSION" val="3.0"/>
</p:tagLst>
</file>

<file path=ppt/tags/tag370.xml><?xml version="1.0" encoding="utf-8"?>
<p:tagLst xmlns:p="http://schemas.openxmlformats.org/presentationml/2006/main">
  <p:tag name="KSO_WM_UNIT_TYPE" val="i"/>
  <p:tag name="KSO_WM_UNIT_INDEX" val="6"/>
  <p:tag name="KSO_WM_BEAUTIFY_FLAG" val="#wm#"/>
  <p:tag name="KSO_WM_TAG_VERSION" val="3.0"/>
</p:tagLst>
</file>

<file path=ppt/tags/tag371.xml><?xml version="1.0" encoding="utf-8"?>
<p:tagLst xmlns:p="http://schemas.openxmlformats.org/presentationml/2006/main">
  <p:tag name="KSO_WM_UNIT_TYPE" val="f"/>
  <p:tag name="KSO_WM_UNIT_INDEX" val="2"/>
  <p:tag name="KSO_WM_BEAUTIFY_FLAG" val="#wm#"/>
  <p:tag name="KSO_WM_TAG_VERSION" val="3.0"/>
</p:tagLst>
</file>

<file path=ppt/tags/tag372.xml><?xml version="1.0" encoding="utf-8"?>
<p:tagLst xmlns:p="http://schemas.openxmlformats.org/presentationml/2006/main">
  <p:tag name="KSO_WM_UNIT_TYPE" val="b"/>
  <p:tag name="KSO_WM_UNIT_INDEX" val="1"/>
  <p:tag name="KSO_WM_BEAUTIFY_FLAG" val="#wm#"/>
  <p:tag name="KSO_WM_TAG_VERSION" val="3.0"/>
</p:tagLst>
</file>

<file path=ppt/tags/tag373.xml><?xml version="1.0" encoding="utf-8"?>
<p:tagLst xmlns:p="http://schemas.openxmlformats.org/presentationml/2006/main">
  <p:tag name="KSO_WM_UNIT_TYPE" val="f"/>
  <p:tag name="KSO_WM_UNIT_INDEX" val="1"/>
  <p:tag name="KSO_WM_BEAUTIFY_FLAG" val="#wm#"/>
  <p:tag name="KSO_WM_TAG_VERSION" val="3.0"/>
</p:tagLst>
</file>

<file path=ppt/tags/tag374.xml><?xml version="1.0" encoding="utf-8"?>
<p:tagLst xmlns:p="http://schemas.openxmlformats.org/presentationml/2006/main">
  <p:tag name="KSO_WM_UNIT_TYPE" val="i"/>
  <p:tag name="KSO_WM_UNIT_INDEX" val="4"/>
  <p:tag name="KSO_WM_BEAUTIFY_FLAG" val="#wm#"/>
  <p:tag name="KSO_WM_TAG_VERSION" val="3.0"/>
</p:tagLst>
</file>

<file path=ppt/tags/tag375.xml><?xml version="1.0" encoding="utf-8"?>
<p:tagLst xmlns:p="http://schemas.openxmlformats.org/presentationml/2006/main">
  <p:tag name="KSO_WM_UNIT_TYPE" val="i"/>
  <p:tag name="KSO_WM_UNIT_INDEX" val="6"/>
  <p:tag name="KSO_WM_BEAUTIFY_FLAG" val="#wm#"/>
  <p:tag name="KSO_WM_TAG_VERSION" val="3.0"/>
</p:tagLst>
</file>

<file path=ppt/tags/tag376.xml><?xml version="1.0" encoding="utf-8"?>
<p:tagLst xmlns:p="http://schemas.openxmlformats.org/presentationml/2006/main">
  <p:tag name="KSO_WM_UNIT_TYPE" val="x"/>
  <p:tag name="KSO_WM_UNIT_INDEX" val="1"/>
  <p:tag name="KSO_WM_BEAUTIFY_FLAG" val="#wm#"/>
  <p:tag name="KSO_WM_TAG_VERSION" val="3.0"/>
</p:tagLst>
</file>

<file path=ppt/tags/tag377.xml><?xml version="1.0" encoding="utf-8"?>
<p:tagLst xmlns:p="http://schemas.openxmlformats.org/presentationml/2006/main">
  <p:tag name="KSO_WM_UNIT_TYPE" val="i"/>
  <p:tag name="KSO_WM_UNIT_INDEX" val="8"/>
  <p:tag name="KSO_WM_BEAUTIFY_FLAG" val="#wm#"/>
  <p:tag name="KSO_WM_TAG_VERSION" val="3.0"/>
</p:tagLst>
</file>

<file path=ppt/tags/tag378.xml><?xml version="1.0" encoding="utf-8"?>
<p:tagLst xmlns:p="http://schemas.openxmlformats.org/presentationml/2006/main">
  <p:tag name="KSO_WM_UNIT_TYPE" val="f"/>
  <p:tag name="KSO_WM_UNIT_INDEX" val="2"/>
  <p:tag name="KSO_WM_BEAUTIFY_FLAG" val="#wm#"/>
  <p:tag name="KSO_WM_TAG_VERSION" val="3.0"/>
</p:tagLst>
</file>

<file path=ppt/tags/tag379.xml><?xml version="1.0" encoding="utf-8"?>
<p:tagLst xmlns:p="http://schemas.openxmlformats.org/presentationml/2006/main">
  <p:tag name="KSO_WM_UNIT_TYPE" val="f"/>
  <p:tag name="KSO_WM_UNIT_INDEX" val="3"/>
  <p:tag name="KSO_WM_BEAUTIFY_FLAG" val="#wm#"/>
  <p:tag name="KSO_WM_TAG_VERSION" val="3.0"/>
</p:tagLst>
</file>

<file path=ppt/tags/tag380.xml><?xml version="1.0" encoding="utf-8"?>
<p:tagLst xmlns:p="http://schemas.openxmlformats.org/presentationml/2006/main">
  <p:tag name="KSO_WM_UNIT_TYPE" val="i"/>
  <p:tag name="KSO_WM_UNIT_INDEX" val="10"/>
  <p:tag name="KSO_WM_BEAUTIFY_FLAG" val="#wm#"/>
  <p:tag name="KSO_WM_TAG_VERSION" val="3.0"/>
</p:tagLst>
</file>

<file path=ppt/tags/tag381.xml><?xml version="1.0" encoding="utf-8"?>
<p:tagLst xmlns:p="http://schemas.openxmlformats.org/presentationml/2006/main">
  <p:tag name="KSO_WM_UNIT_TYPE" val="i"/>
  <p:tag name="KSO_WM_UNIT_INDEX" val="12"/>
  <p:tag name="KSO_WM_BEAUTIFY_FLAG" val="#wm#"/>
  <p:tag name="KSO_WM_TAG_VERSION" val="3.0"/>
</p:tagLst>
</file>

<file path=ppt/tags/tag382.xml><?xml version="1.0" encoding="utf-8"?>
<p:tagLst xmlns:p="http://schemas.openxmlformats.org/presentationml/2006/main">
  <p:tag name="KSO_WM_UNIT_TYPE" val="f"/>
  <p:tag name="KSO_WM_UNIT_INDEX" val="4"/>
  <p:tag name="KSO_WM_BEAUTIFY_FLAG" val="#wm#"/>
  <p:tag name="KSO_WM_TAG_VERSION" val="3.0"/>
</p:tagLst>
</file>

<file path=ppt/tags/tag383.xml><?xml version="1.0" encoding="utf-8"?>
<p:tagLst xmlns:p="http://schemas.openxmlformats.org/presentationml/2006/main">
  <p:tag name="KSO_WM_UNIT_TYPE" val="i"/>
  <p:tag name="KSO_WM_UNIT_INDEX" val="14"/>
  <p:tag name="KSO_WM_BEAUTIFY_FLAG" val="#wm#"/>
  <p:tag name="KSO_WM_TAG_VERSION" val="3.0"/>
</p:tagLst>
</file>

<file path=ppt/tags/tag384.xml><?xml version="1.0" encoding="utf-8"?>
<p:tagLst xmlns:p="http://schemas.openxmlformats.org/presentationml/2006/main">
  <p:tag name="KSO_WM_UNIT_TYPE" val="i"/>
  <p:tag name="KSO_WM_UNIT_INDEX" val="16"/>
  <p:tag name="KSO_WM_BEAUTIFY_FLAG" val="#wm#"/>
  <p:tag name="KSO_WM_TAG_VERSION" val="3.0"/>
</p:tagLst>
</file>

<file path=ppt/tags/tag385.xml><?xml version="1.0" encoding="utf-8"?>
<p:tagLst xmlns:p="http://schemas.openxmlformats.org/presentationml/2006/main">
  <p:tag name="KSO_WM_UNIT_TYPE" val="x"/>
  <p:tag name="KSO_WM_UNIT_INDEX" val="2"/>
  <p:tag name="KSO_WM_BEAUTIFY_FLAG" val="#wm#"/>
  <p:tag name="KSO_WM_TAG_VERSION" val="3.0"/>
</p:tagLst>
</file>

<file path=ppt/tags/tag386.xml><?xml version="1.0" encoding="utf-8"?>
<p:tagLst xmlns:p="http://schemas.openxmlformats.org/presentationml/2006/main">
  <p:tag name="KSO_WM_UNIT_TYPE" val="i"/>
  <p:tag name="KSO_WM_UNIT_INDEX" val="18"/>
  <p:tag name="KSO_WM_BEAUTIFY_FLAG" val="#wm#"/>
  <p:tag name="KSO_WM_TAG_VERSION" val="3.0"/>
</p:tagLst>
</file>

<file path=ppt/tags/tag387.xml><?xml version="1.0" encoding="utf-8"?>
<p:tagLst xmlns:p="http://schemas.openxmlformats.org/presentationml/2006/main">
  <p:tag name="KSO_WM_UNIT_TYPE" val="f"/>
  <p:tag name="KSO_WM_UNIT_INDEX" val="5"/>
  <p:tag name="KSO_WM_BEAUTIFY_FLAG" val="#wm#"/>
  <p:tag name="KSO_WM_TAG_VERSION" val="3.0"/>
</p:tagLst>
</file>

<file path=ppt/tags/tag388.xml><?xml version="1.0" encoding="utf-8"?>
<p:tagLst xmlns:p="http://schemas.openxmlformats.org/presentationml/2006/main">
  <p:tag name="KSO_WM_UNIT_TYPE" val="f"/>
  <p:tag name="KSO_WM_UNIT_INDEX" val="6"/>
  <p:tag name="KSO_WM_BEAUTIFY_FLAG" val="#wm#"/>
  <p:tag name="KSO_WM_TAG_VERSION" val="3.0"/>
</p:tagLst>
</file>

<file path=ppt/tags/tag389.xml><?xml version="1.0" encoding="utf-8"?>
<p:tagLst xmlns:p="http://schemas.openxmlformats.org/presentationml/2006/main">
  <p:tag name="KSO_WM_UNIT_TYPE" val="i"/>
  <p:tag name="KSO_WM_UNIT_INDEX" val="20"/>
  <p:tag name="KSO_WM_BEAUTIFY_FLAG" val="#wm#"/>
  <p:tag name="KSO_WM_TAG_VERSION" val="3.0"/>
</p:tagLst>
</file>

<file path=ppt/tags/tag390.xml><?xml version="1.0" encoding="utf-8"?>
<p:tagLst xmlns:p="http://schemas.openxmlformats.org/presentationml/2006/main">
  <p:tag name="KSO_WM_UNIT_TYPE" val="i"/>
  <p:tag name="KSO_WM_UNIT_INDEX" val="22"/>
  <p:tag name="KSO_WM_BEAUTIFY_FLAG" val="#wm#"/>
  <p:tag name="KSO_WM_TAG_VERSION" val="3.0"/>
</p:tagLst>
</file>

<file path=ppt/tags/tag391.xml><?xml version="1.0" encoding="utf-8"?>
<p:tagLst xmlns:p="http://schemas.openxmlformats.org/presentationml/2006/main">
  <p:tag name="KSO_WM_UNIT_TYPE" val="f"/>
  <p:tag name="KSO_WM_UNIT_INDEX" val="7"/>
  <p:tag name="KSO_WM_BEAUTIFY_FLAG" val="#wm#"/>
  <p:tag name="KSO_WM_TAG_VERSION" val="3.0"/>
</p:tagLst>
</file>

<file path=ppt/tags/tag392.xml><?xml version="1.0" encoding="utf-8"?>
<p:tagLst xmlns:p="http://schemas.openxmlformats.org/presentationml/2006/main">
  <p:tag name="KSO_WM_UNIT_TYPE" val="i"/>
  <p:tag name="KSO_WM_UNIT_INDEX" val="24"/>
  <p:tag name="KSO_WM_BEAUTIFY_FLAG" val="#wm#"/>
  <p:tag name="KSO_WM_TAG_VERSION" val="3.0"/>
</p:tagLst>
</file>

<file path=ppt/tags/tag393.xml><?xml version="1.0" encoding="utf-8"?>
<p:tagLst xmlns:p="http://schemas.openxmlformats.org/presentationml/2006/main">
  <p:tag name="KSO_WM_UNIT_TYPE" val="i"/>
  <p:tag name="KSO_WM_UNIT_INDEX" val="26"/>
  <p:tag name="KSO_WM_BEAUTIFY_FLAG" val="#wm#"/>
  <p:tag name="KSO_WM_TAG_VERSION" val="3.0"/>
</p:tagLst>
</file>

<file path=ppt/tags/tag394.xml><?xml version="1.0" encoding="utf-8"?>
<p:tagLst xmlns:p="http://schemas.openxmlformats.org/presentationml/2006/main">
  <p:tag name="KSO_WM_UNIT_TYPE" val="x"/>
  <p:tag name="KSO_WM_UNIT_INDEX" val="3"/>
  <p:tag name="KSO_WM_BEAUTIFY_FLAG" val="#wm#"/>
  <p:tag name="KSO_WM_TAG_VERSION" val="3.0"/>
</p:tagLst>
</file>

<file path=ppt/tags/tag395.xml><?xml version="1.0" encoding="utf-8"?>
<p:tagLst xmlns:p="http://schemas.openxmlformats.org/presentationml/2006/main">
  <p:tag name="KSO_WM_UNIT_TYPE" val="i"/>
  <p:tag name="KSO_WM_UNIT_INDEX" val="28"/>
  <p:tag name="KSO_WM_BEAUTIFY_FLAG" val="#wm#"/>
  <p:tag name="KSO_WM_TAG_VERSION" val="3.0"/>
</p:tagLst>
</file>

<file path=ppt/tags/tag396.xml><?xml version="1.0" encoding="utf-8"?>
<p:tagLst xmlns:p="http://schemas.openxmlformats.org/presentationml/2006/main">
  <p:tag name="KSO_WM_UNIT_TYPE" val="f"/>
  <p:tag name="KSO_WM_UNIT_INDEX" val="8"/>
  <p:tag name="KSO_WM_BEAUTIFY_FLAG" val="#wm#"/>
  <p:tag name="KSO_WM_TAG_VERSION" val="3.0"/>
</p:tagLst>
</file>

<file path=ppt/tags/tag397.xml><?xml version="1.0" encoding="utf-8"?>
<p:tagLst xmlns:p="http://schemas.openxmlformats.org/presentationml/2006/main">
  <p:tag name="KSO_WM_UNIT_TYPE" val="f"/>
  <p:tag name="KSO_WM_UNIT_INDEX" val="9"/>
  <p:tag name="KSO_WM_BEAUTIFY_FLAG" val="#wm#"/>
  <p:tag name="KSO_WM_TAG_VERSION" val="3.0"/>
</p:tagLst>
</file>

<file path=ppt/tags/tag398.xml><?xml version="1.0" encoding="utf-8"?>
<p:tagLst xmlns:p="http://schemas.openxmlformats.org/presentationml/2006/main">
  <p:tag name="KSO_WM_UNIT_TYPE" val="i"/>
  <p:tag name="KSO_WM_UNIT_INDEX" val="30"/>
  <p:tag name="KSO_WM_BEAUTIFY_FLAG" val="#wm#"/>
  <p:tag name="KSO_WM_TAG_VERSION" val="3.0"/>
</p:tagLst>
</file>

<file path=ppt/tags/tag399.xml><?xml version="1.0" encoding="utf-8"?>
<p:tagLst xmlns:p="http://schemas.openxmlformats.org/presentationml/2006/main">
  <p:tag name="KSO_WM_UNIT_TYPE" val="i"/>
  <p:tag name="KSO_WM_UNIT_INDEX" val="32"/>
  <p:tag name="KSO_WM_BEAUTIFY_FLAG" val="#wm#"/>
  <p:tag name="KSO_WM_TAG_VERSION" val="3.0"/>
</p:tagLst>
</file>

<file path=ppt/tags/tag400.xml><?xml version="1.0" encoding="utf-8"?>
<p:tagLst xmlns:p="http://schemas.openxmlformats.org/presentationml/2006/main">
  <p:tag name="KSO_WM_UNIT_TYPE" val="f"/>
  <p:tag name="KSO_WM_UNIT_INDEX" val="10"/>
  <p:tag name="KSO_WM_BEAUTIFY_FLAG" val="#wm#"/>
  <p:tag name="KSO_WM_TAG_VERSION" val="3.0"/>
</p:tagLst>
</file>

<file path=ppt/tags/tag401.xml><?xml version="1.0" encoding="utf-8"?>
<p:tagLst xmlns:p="http://schemas.openxmlformats.org/presentationml/2006/main">
  <p:tag name="KSO_WM_UNIT_TYPE" val="i"/>
  <p:tag name="KSO_WM_UNIT_INDEX" val="34"/>
  <p:tag name="KSO_WM_BEAUTIFY_FLAG" val="#wm#"/>
  <p:tag name="KSO_WM_TAG_VERSION" val="3.0"/>
</p:tagLst>
</file>

<file path=ppt/tags/tag402.xml><?xml version="1.0" encoding="utf-8"?>
<p:tagLst xmlns:p="http://schemas.openxmlformats.org/presentationml/2006/main">
  <p:tag name="KSO_WM_UNIT_TYPE" val="i"/>
  <p:tag name="KSO_WM_UNIT_INDEX" val="36"/>
  <p:tag name="KSO_WM_BEAUTIFY_FLAG" val="#wm#"/>
  <p:tag name="KSO_WM_TAG_VERSION" val="3.0"/>
</p:tagLst>
</file>

<file path=ppt/tags/tag403.xml><?xml version="1.0" encoding="utf-8"?>
<p:tagLst xmlns:p="http://schemas.openxmlformats.org/presentationml/2006/main">
  <p:tag name="KSO_WM_UNIT_TYPE" val="x"/>
  <p:tag name="KSO_WM_UNIT_INDEX" val="4"/>
  <p:tag name="KSO_WM_BEAUTIFY_FLAG" val="#wm#"/>
  <p:tag name="KSO_WM_TAG_VERSION" val="3.0"/>
</p:tagLst>
</file>

<file path=ppt/tags/tag404.xml><?xml version="1.0" encoding="utf-8"?>
<p:tagLst xmlns:p="http://schemas.openxmlformats.org/presentationml/2006/main">
  <p:tag name="KSO_WM_UNIT_TYPE" val="i"/>
  <p:tag name="KSO_WM_UNIT_INDEX" val="38"/>
  <p:tag name="KSO_WM_BEAUTIFY_FLAG" val="#wm#"/>
  <p:tag name="KSO_WM_TAG_VERSION" val="3.0"/>
</p:tagLst>
</file>

<file path=ppt/tags/tag405.xml><?xml version="1.0" encoding="utf-8"?>
<p:tagLst xmlns:p="http://schemas.openxmlformats.org/presentationml/2006/main">
  <p:tag name="KSO_WM_UNIT_TYPE" val="f"/>
  <p:tag name="KSO_WM_UNIT_INDEX" val="11"/>
  <p:tag name="KSO_WM_BEAUTIFY_FLAG" val="#wm#"/>
  <p:tag name="KSO_WM_TAG_VERSION" val="3.0"/>
</p:tagLst>
</file>

<file path=ppt/tags/tag406.xml><?xml version="1.0" encoding="utf-8"?>
<p:tagLst xmlns:p="http://schemas.openxmlformats.org/presentationml/2006/main">
  <p:tag name="KSO_WM_UNIT_TYPE" val="f"/>
  <p:tag name="KSO_WM_UNIT_INDEX" val="12"/>
  <p:tag name="KSO_WM_BEAUTIFY_FLAG" val="#wm#"/>
  <p:tag name="KSO_WM_TAG_VERSION" val="3.0"/>
</p:tagLst>
</file>

<file path=ppt/tags/tag407.xml><?xml version="1.0" encoding="utf-8"?>
<p:tagLst xmlns:p="http://schemas.openxmlformats.org/presentationml/2006/main">
  <p:tag name="KSO_WM_UNIT_TYPE" val="i"/>
  <p:tag name="KSO_WM_UNIT_INDEX" val="40"/>
  <p:tag name="KSO_WM_BEAUTIFY_FLAG" val="#wm#"/>
  <p:tag name="KSO_WM_TAG_VERSION" val="3.0"/>
</p:tagLst>
</file>

<file path=ppt/tags/tag408.xml><?xml version="1.0" encoding="utf-8"?>
<p:tagLst xmlns:p="http://schemas.openxmlformats.org/presentationml/2006/main">
  <p:tag name="KSO_WM_UNIT_TYPE" val="i"/>
  <p:tag name="KSO_WM_UNIT_INDEX" val="42"/>
  <p:tag name="KSO_WM_BEAUTIFY_FLAG" val="#wm#"/>
  <p:tag name="KSO_WM_TAG_VERSION" val="3.0"/>
</p:tagLst>
</file>

<file path=ppt/tags/tag409.xml><?xml version="1.0" encoding="utf-8"?>
<p:tagLst xmlns:p="http://schemas.openxmlformats.org/presentationml/2006/main">
  <p:tag name="KSO_WM_UNIT_TYPE" val="f"/>
  <p:tag name="KSO_WM_UNIT_INDEX" val="13"/>
  <p:tag name="KSO_WM_BEAUTIFY_FLAG" val="#wm#"/>
  <p:tag name="KSO_WM_TAG_VERSION" val="3.0"/>
</p:tagLst>
</file>

<file path=ppt/tags/tag410.xml><?xml version="1.0" encoding="utf-8"?>
<p:tagLst xmlns:p="http://schemas.openxmlformats.org/presentationml/2006/main">
  <p:tag name="KSO_WM_UNIT_TYPE" val="i"/>
  <p:tag name="KSO_WM_UNIT_INDEX" val="44"/>
  <p:tag name="KSO_WM_BEAUTIFY_FLAG" val="#wm#"/>
  <p:tag name="KSO_WM_TAG_VERSION" val="3.0"/>
</p:tagLst>
</file>

<file path=ppt/tags/tag411.xml><?xml version="1.0" encoding="utf-8"?>
<p:tagLst xmlns:p="http://schemas.openxmlformats.org/presentationml/2006/main">
  <p:tag name="KSO_WM_UNIT_TYPE" val="i"/>
  <p:tag name="KSO_WM_UNIT_INDEX" val="46"/>
  <p:tag name="KSO_WM_BEAUTIFY_FLAG" val="#wm#"/>
  <p:tag name="KSO_WM_TAG_VERSION" val="3.0"/>
</p:tagLst>
</file>

<file path=ppt/tags/tag412.xml><?xml version="1.0" encoding="utf-8"?>
<p:tagLst xmlns:p="http://schemas.openxmlformats.org/presentationml/2006/main">
  <p:tag name="KSO_WM_UNIT_TYPE" val="x"/>
  <p:tag name="KSO_WM_UNIT_INDEX" val="5"/>
  <p:tag name="KSO_WM_BEAUTIFY_FLAG" val="#wm#"/>
  <p:tag name="KSO_WM_TAG_VERSION" val="3.0"/>
</p:tagLst>
</file>

<file path=ppt/tags/tag413.xml><?xml version="1.0" encoding="utf-8"?>
<p:tagLst xmlns:p="http://schemas.openxmlformats.org/presentationml/2006/main">
  <p:tag name="KSO_WM_UNIT_TYPE" val="i"/>
  <p:tag name="KSO_WM_UNIT_INDEX" val="48"/>
  <p:tag name="KSO_WM_BEAUTIFY_FLAG" val="#wm#"/>
  <p:tag name="KSO_WM_TAG_VERSION" val="3.0"/>
</p:tagLst>
</file>

<file path=ppt/tags/tag414.xml><?xml version="1.0" encoding="utf-8"?>
<p:tagLst xmlns:p="http://schemas.openxmlformats.org/presentationml/2006/main">
  <p:tag name="KSO_WM_UNIT_TYPE" val="f"/>
  <p:tag name="KSO_WM_UNIT_INDEX" val="14"/>
  <p:tag name="KSO_WM_BEAUTIFY_FLAG" val="#wm#"/>
  <p:tag name="KSO_WM_TAG_VERSION" val="3.0"/>
</p:tagLst>
</file>

<file path=ppt/tags/tag415.xml><?xml version="1.0" encoding="utf-8"?>
<p:tagLst xmlns:p="http://schemas.openxmlformats.org/presentationml/2006/main">
  <p:tag name="KSO_WM_UNIT_TYPE" val="f"/>
  <p:tag name="KSO_WM_UNIT_INDEX" val="15"/>
  <p:tag name="KSO_WM_BEAUTIFY_FLAG" val="#wm#"/>
  <p:tag name="KSO_WM_TAG_VERSION" val="3.0"/>
</p:tagLst>
</file>

<file path=ppt/tags/tag416.xml><?xml version="1.0" encoding="utf-8"?>
<p:tagLst xmlns:p="http://schemas.openxmlformats.org/presentationml/2006/main">
  <p:tag name="KSO_WM_UNIT_TYPE" val="i"/>
  <p:tag name="KSO_WM_UNIT_INDEX" val="50"/>
  <p:tag name="KSO_WM_BEAUTIFY_FLAG" val="#wm#"/>
  <p:tag name="KSO_WM_TAG_VERSION" val="3.0"/>
</p:tagLst>
</file>

<file path=ppt/tags/tag417.xml><?xml version="1.0" encoding="utf-8"?>
<p:tagLst xmlns:p="http://schemas.openxmlformats.org/presentationml/2006/main">
  <p:tag name="KSO_WM_UNIT_TYPE" val="i"/>
  <p:tag name="KSO_WM_UNIT_INDEX" val="52"/>
  <p:tag name="KSO_WM_BEAUTIFY_FLAG" val="#wm#"/>
  <p:tag name="KSO_WM_TAG_VERSION" val="3.0"/>
</p:tagLst>
</file>

<file path=ppt/tags/tag418.xml><?xml version="1.0" encoding="utf-8"?>
<p:tagLst xmlns:p="http://schemas.openxmlformats.org/presentationml/2006/main">
  <p:tag name="KSO_WM_UNIT_TYPE" val="f"/>
  <p:tag name="KSO_WM_UNIT_INDEX" val="16"/>
  <p:tag name="KSO_WM_BEAUTIFY_FLAG" val="#wm#"/>
  <p:tag name="KSO_WM_TAG_VERSION" val="3.0"/>
</p:tagLst>
</file>

<file path=ppt/tags/tag419.xml><?xml version="1.0" encoding="utf-8"?>
<p:tagLst xmlns:p="http://schemas.openxmlformats.org/presentationml/2006/main">
  <p:tag name="KSO_WM_UNIT_TYPE" val="b"/>
  <p:tag name="KSO_WM_UNIT_INDEX" val="1"/>
  <p:tag name="KSO_WM_BEAUTIFY_FLAG" val="#wm#"/>
  <p:tag name="KSO_WM_TAG_VERSION" val="3.0"/>
</p:tagLst>
</file>

<file path=ppt/tags/tag420.xml><?xml version="1.0" encoding="utf-8"?>
<p:tagLst xmlns:p="http://schemas.openxmlformats.org/presentationml/2006/main">
  <p:tag name="KSO_WM_UNIT_TYPE" val="d"/>
  <p:tag name="KSO_WM_UNIT_INDEX" val="1"/>
  <p:tag name="KSO_WM_BEAUTIFY_FLAG" val="#wm#"/>
  <p:tag name="KSO_WM_TAG_VERSION" val="3.0"/>
</p:tagLst>
</file>

<file path=ppt/tags/tag421.xml><?xml version="1.0" encoding="utf-8"?>
<p:tagLst xmlns:p="http://schemas.openxmlformats.org/presentationml/2006/main">
  <p:tag name="KSO_WM_UNIT_TYPE" val="i"/>
  <p:tag name="KSO_WM_UNIT_INDEX" val="4"/>
  <p:tag name="KSO_WM_BEAUTIFY_FLAG" val="#wm#"/>
  <p:tag name="KSO_WM_TAG_VERSION" val="3.0"/>
</p:tagLst>
</file>

<file path=ppt/tags/tag422.xml><?xml version="1.0" encoding="utf-8"?>
<p:tagLst xmlns:p="http://schemas.openxmlformats.org/presentationml/2006/main">
  <p:tag name="KSO_WM_UNIT_TYPE" val="f"/>
  <p:tag name="KSO_WM_UNIT_INDEX" val="1"/>
  <p:tag name="KSO_WM_BEAUTIFY_FLAG" val="#wm#"/>
  <p:tag name="KSO_WM_TAG_VERSION" val="3.0"/>
</p:tagLst>
</file>

<file path=ppt/tags/tag423.xml><?xml version="1.0" encoding="utf-8"?>
<p:tagLst xmlns:p="http://schemas.openxmlformats.org/presentationml/2006/main">
  <p:tag name="KSO_WM_UNIT_TYPE" val="f"/>
  <p:tag name="KSO_WM_UNIT_INDEX" val="2"/>
  <p:tag name="KSO_WM_BEAUTIFY_FLAG" val="#wm#"/>
  <p:tag name="KSO_WM_TAG_VERSION" val="3.0"/>
</p:tagLst>
</file>

<file path=ppt/tags/tag424.xml><?xml version="1.0" encoding="utf-8"?>
<p:tagLst xmlns:p="http://schemas.openxmlformats.org/presentationml/2006/main">
  <p:tag name="KSO_WM_UNIT_TYPE" val="i"/>
  <p:tag name="KSO_WM_UNIT_INDEX" val="6"/>
  <p:tag name="KSO_WM_BEAUTIFY_FLAG" val="#wm#"/>
  <p:tag name="KSO_WM_TAG_VERSION" val="3.0"/>
</p:tagLst>
</file>

<file path=ppt/tags/tag425.xml><?xml version="1.0" encoding="utf-8"?>
<p:tagLst xmlns:p="http://schemas.openxmlformats.org/presentationml/2006/main">
  <p:tag name="KSO_WM_UNIT_TYPE" val="i"/>
  <p:tag name="KSO_WM_UNIT_INDEX" val="7"/>
  <p:tag name="KSO_WM_BEAUTIFY_FLAG" val="#wm#"/>
  <p:tag name="KSO_WM_TAG_VERSION" val="3.0"/>
</p:tagLst>
</file>

<file path=ppt/tags/tag426.xml><?xml version="1.0" encoding="utf-8"?>
<p:tagLst xmlns:p="http://schemas.openxmlformats.org/presentationml/2006/main">
  <p:tag name="KSO_WM_UNIT_TYPE" val="i"/>
  <p:tag name="KSO_WM_UNIT_INDEX" val="8"/>
  <p:tag name="KSO_WM_BEAUTIFY_FLAG" val="#wm#"/>
  <p:tag name="KSO_WM_TAG_VERSION" val="3.0"/>
</p:tagLst>
</file>

<file path=ppt/tags/tag427.xml><?xml version="1.0" encoding="utf-8"?>
<p:tagLst xmlns:p="http://schemas.openxmlformats.org/presentationml/2006/main">
  <p:tag name="KSO_WM_UNIT_TYPE" val="i"/>
  <p:tag name="KSO_WM_UNIT_INDEX" val="12"/>
  <p:tag name="KSO_WM_BEAUTIFY_FLAG" val="#wm#"/>
  <p:tag name="KSO_WM_TAG_VERSION" val="3.0"/>
</p:tagLst>
</file>

<file path=ppt/tags/tag428.xml><?xml version="1.0" encoding="utf-8"?>
<p:tagLst xmlns:p="http://schemas.openxmlformats.org/presentationml/2006/main">
  <p:tag name="KSO_WM_UNIT_TYPE" val="x"/>
  <p:tag name="KSO_WM_UNIT_INDEX" val="1"/>
  <p:tag name="KSO_WM_BEAUTIFY_FLAG" val="#wm#"/>
  <p:tag name="KSO_WM_TAG_VERSION" val="3.0"/>
</p:tagLst>
</file>

<file path=ppt/tags/tag429.xml><?xml version="1.0" encoding="utf-8"?>
<p:tagLst xmlns:p="http://schemas.openxmlformats.org/presentationml/2006/main">
  <p:tag name="KSO_WM_UNIT_TYPE" val="f"/>
  <p:tag name="KSO_WM_UNIT_INDEX" val="3"/>
  <p:tag name="KSO_WM_BEAUTIFY_FLAG" val="#wm#"/>
  <p:tag name="KSO_WM_TAG_VERSION" val="3.0"/>
</p:tagLst>
</file>

<file path=ppt/tags/tag430.xml><?xml version="1.0" encoding="utf-8"?>
<p:tagLst xmlns:p="http://schemas.openxmlformats.org/presentationml/2006/main">
  <p:tag name="KSO_WM_UNIT_TYPE" val="i"/>
  <p:tag name="KSO_WM_UNIT_INDEX" val="14"/>
  <p:tag name="KSO_WM_BEAUTIFY_FLAG" val="#wm#"/>
  <p:tag name="KSO_WM_TAG_VERSION" val="3.0"/>
</p:tagLst>
</file>

<file path=ppt/tags/tag431.xml><?xml version="1.0" encoding="utf-8"?>
<p:tagLst xmlns:p="http://schemas.openxmlformats.org/presentationml/2006/main">
  <p:tag name="KSO_WM_UNIT_TYPE" val="i"/>
  <p:tag name="KSO_WM_UNIT_INDEX" val="16"/>
  <p:tag name="KSO_WM_BEAUTIFY_FLAG" val="#wm#"/>
  <p:tag name="KSO_WM_TAG_VERSION" val="3.0"/>
</p:tagLst>
</file>

<file path=ppt/tags/tag432.xml><?xml version="1.0" encoding="utf-8"?>
<p:tagLst xmlns:p="http://schemas.openxmlformats.org/presentationml/2006/main">
  <p:tag name="KSO_WM_UNIT_TYPE" val="x"/>
  <p:tag name="KSO_WM_UNIT_INDEX" val="2"/>
  <p:tag name="KSO_WM_BEAUTIFY_FLAG" val="#wm#"/>
  <p:tag name="KSO_WM_TAG_VERSION" val="3.0"/>
</p:tagLst>
</file>

<file path=ppt/tags/tag433.xml><?xml version="1.0" encoding="utf-8"?>
<p:tagLst xmlns:p="http://schemas.openxmlformats.org/presentationml/2006/main">
  <p:tag name="KSO_WM_UNIT_TYPE" val="f"/>
  <p:tag name="KSO_WM_UNIT_INDEX" val="4"/>
  <p:tag name="KSO_WM_BEAUTIFY_FLAG" val="#wm#"/>
  <p:tag name="KSO_WM_TAG_VERSION" val="3.0"/>
</p:tagLst>
</file>

<file path=ppt/tags/tag434.xml><?xml version="1.0" encoding="utf-8"?>
<p:tagLst xmlns:p="http://schemas.openxmlformats.org/presentationml/2006/main">
  <p:tag name="KSO_WM_UNIT_TYPE" val="f"/>
  <p:tag name="KSO_WM_UNIT_INDEX" val="5"/>
  <p:tag name="KSO_WM_BEAUTIFY_FLAG" val="#wm#"/>
  <p:tag name="KSO_WM_TAG_VERSION" val="3.0"/>
</p:tagLst>
</file>

<file path=ppt/tags/tag435.xml><?xml version="1.0" encoding="utf-8"?>
<p:tagLst xmlns:p="http://schemas.openxmlformats.org/presentationml/2006/main">
  <p:tag name="KSO_WM_UNIT_TYPE" val="i"/>
  <p:tag name="KSO_WM_UNIT_INDEX" val="18"/>
  <p:tag name="KSO_WM_BEAUTIFY_FLAG" val="#wm#"/>
  <p:tag name="KSO_WM_TAG_VERSION" val="3.0"/>
</p:tagLst>
</file>

<file path=ppt/tags/tag436.xml><?xml version="1.0" encoding="utf-8"?>
<p:tagLst xmlns:p="http://schemas.openxmlformats.org/presentationml/2006/main">
  <p:tag name="KSO_WM_UNIT_TYPE" val="i"/>
  <p:tag name="KSO_WM_UNIT_INDEX" val="19"/>
  <p:tag name="KSO_WM_BEAUTIFY_FLAG" val="#wm#"/>
  <p:tag name="KSO_WM_TAG_VERSION" val="3.0"/>
</p:tagLst>
</file>

<file path=ppt/tags/tag437.xml><?xml version="1.0" encoding="utf-8"?>
<p:tagLst xmlns:p="http://schemas.openxmlformats.org/presentationml/2006/main">
  <p:tag name="KSO_WM_UNIT_TYPE" val="i"/>
  <p:tag name="KSO_WM_UNIT_INDEX" val="20"/>
  <p:tag name="KSO_WM_BEAUTIFY_FLAG" val="#wm#"/>
  <p:tag name="KSO_WM_TAG_VERSION" val="3.0"/>
</p:tagLst>
</file>

<file path=ppt/tags/tag438.xml><?xml version="1.0" encoding="utf-8"?>
<p:tagLst xmlns:p="http://schemas.openxmlformats.org/presentationml/2006/main">
  <p:tag name="KSO_WM_UNIT_TYPE" val="i"/>
  <p:tag name="KSO_WM_UNIT_INDEX" val="24"/>
  <p:tag name="KSO_WM_BEAUTIFY_FLAG" val="#wm#"/>
  <p:tag name="KSO_WM_TAG_VERSION" val="3.0"/>
</p:tagLst>
</file>

<file path=ppt/tags/tag439.xml><?xml version="1.0" encoding="utf-8"?>
<p:tagLst xmlns:p="http://schemas.openxmlformats.org/presentationml/2006/main">
  <p:tag name="KSO_WM_UNIT_TYPE" val="x"/>
  <p:tag name="KSO_WM_UNIT_INDEX" val="3"/>
  <p:tag name="KSO_WM_BEAUTIFY_FLAG" val="#wm#"/>
  <p:tag name="KSO_WM_TAG_VERSION" val="3.0"/>
</p:tagLst>
</file>

<file path=ppt/tags/tag440.xml><?xml version="1.0" encoding="utf-8"?>
<p:tagLst xmlns:p="http://schemas.openxmlformats.org/presentationml/2006/main">
  <p:tag name="KSO_WM_UNIT_TYPE" val="f"/>
  <p:tag name="KSO_WM_UNIT_INDEX" val="6"/>
  <p:tag name="KSO_WM_BEAUTIFY_FLAG" val="#wm#"/>
  <p:tag name="KSO_WM_TAG_VERSION" val="3.0"/>
</p:tagLst>
</file>

<file path=ppt/tags/tag441.xml><?xml version="1.0" encoding="utf-8"?>
<p:tagLst xmlns:p="http://schemas.openxmlformats.org/presentationml/2006/main">
  <p:tag name="KSO_WM_UNIT_TYPE" val="i"/>
  <p:tag name="KSO_WM_UNIT_INDEX" val="26"/>
  <p:tag name="KSO_WM_BEAUTIFY_FLAG" val="#wm#"/>
  <p:tag name="KSO_WM_TAG_VERSION" val="3.0"/>
</p:tagLst>
</file>

<file path=ppt/tags/tag442.xml><?xml version="1.0" encoding="utf-8"?>
<p:tagLst xmlns:p="http://schemas.openxmlformats.org/presentationml/2006/main">
  <p:tag name="KSO_WM_UNIT_TYPE" val="f"/>
  <p:tag name="KSO_WM_UNIT_INDEX" val="7"/>
  <p:tag name="KSO_WM_BEAUTIFY_FLAG" val="#wm#"/>
  <p:tag name="KSO_WM_TAG_VERSION" val="3.0"/>
</p:tagLst>
</file>

<file path=ppt/tags/tag443.xml><?xml version="1.0" encoding="utf-8"?>
<p:tagLst xmlns:p="http://schemas.openxmlformats.org/presentationml/2006/main">
  <p:tag name="KSO_WM_UNIT_TYPE" val="i"/>
  <p:tag name="KSO_WM_UNIT_INDEX" val="28"/>
  <p:tag name="KSO_WM_BEAUTIFY_FLAG" val="#wm#"/>
  <p:tag name="KSO_WM_TAG_VERSION" val="3.0"/>
</p:tagLst>
</file>

<file path=ppt/tags/tag444.xml><?xml version="1.0" encoding="utf-8"?>
<p:tagLst xmlns:p="http://schemas.openxmlformats.org/presentationml/2006/main">
  <p:tag name="KSO_WM_UNIT_TYPE" val="f"/>
  <p:tag name="KSO_WM_UNIT_INDEX" val="8"/>
  <p:tag name="KSO_WM_BEAUTIFY_FLAG" val="#wm#"/>
  <p:tag name="KSO_WM_TAG_VERSION" val="3.0"/>
</p:tagLst>
</file>

<file path=ppt/tags/tag445.xml><?xml version="1.0" encoding="utf-8"?>
<p:tagLst xmlns:p="http://schemas.openxmlformats.org/presentationml/2006/main">
  <p:tag name="KSO_WM_UNIT_TYPE" val="i"/>
  <p:tag name="KSO_WM_UNIT_INDEX" val="30"/>
  <p:tag name="KSO_WM_BEAUTIFY_FLAG" val="#wm#"/>
  <p:tag name="KSO_WM_TAG_VERSION" val="3.0"/>
</p:tagLst>
</file>

<file path=ppt/tags/tag446.xml><?xml version="1.0" encoding="utf-8"?>
<p:tagLst xmlns:p="http://schemas.openxmlformats.org/presentationml/2006/main">
  <p:tag name="KSO_WM_UNIT_TYPE" val="i"/>
  <p:tag name="KSO_WM_UNIT_INDEX" val="31"/>
  <p:tag name="KSO_WM_BEAUTIFY_FLAG" val="#wm#"/>
  <p:tag name="KSO_WM_TAG_VERSION" val="3.0"/>
</p:tagLst>
</file>

<file path=ppt/tags/tag447.xml><?xml version="1.0" encoding="utf-8"?>
<p:tagLst xmlns:p="http://schemas.openxmlformats.org/presentationml/2006/main">
  <p:tag name="KSO_WM_UNIT_TYPE" val="i"/>
  <p:tag name="KSO_WM_UNIT_INDEX" val="32"/>
  <p:tag name="KSO_WM_BEAUTIFY_FLAG" val="#wm#"/>
  <p:tag name="KSO_WM_TAG_VERSION" val="3.0"/>
</p:tagLst>
</file>

<file path=ppt/tags/tag448.xml><?xml version="1.0" encoding="utf-8"?>
<p:tagLst xmlns:p="http://schemas.openxmlformats.org/presentationml/2006/main">
  <p:tag name="KSO_WM_UNIT_TYPE" val="i"/>
  <p:tag name="KSO_WM_UNIT_INDEX" val="36"/>
  <p:tag name="KSO_WM_BEAUTIFY_FLAG" val="#wm#"/>
  <p:tag name="KSO_WM_TAG_VERSION" val="3.0"/>
</p:tagLst>
</file>

<file path=ppt/tags/tag449.xml><?xml version="1.0" encoding="utf-8"?>
<p:tagLst xmlns:p="http://schemas.openxmlformats.org/presentationml/2006/main">
  <p:tag name="KSO_WM_UNIT_TYPE" val="x"/>
  <p:tag name="KSO_WM_UNIT_INDEX" val="4"/>
  <p:tag name="KSO_WM_BEAUTIFY_FLAG" val="#wm#"/>
  <p:tag name="KSO_WM_TAG_VERSION" val="3.0"/>
</p:tagLst>
</file>

<file path=ppt/tags/tag450.xml><?xml version="1.0" encoding="utf-8"?>
<p:tagLst xmlns:p="http://schemas.openxmlformats.org/presentationml/2006/main">
  <p:tag name="KSO_WM_UNIT_TYPE" val="f"/>
  <p:tag name="KSO_WM_UNIT_INDEX" val="9"/>
  <p:tag name="KSO_WM_BEAUTIFY_FLAG" val="#wm#"/>
  <p:tag name="KSO_WM_TAG_VERSION" val="3.0"/>
</p:tagLst>
</file>

<file path=ppt/tags/tag451.xml><?xml version="1.0" encoding="utf-8"?>
<p:tagLst xmlns:p="http://schemas.openxmlformats.org/presentationml/2006/main">
  <p:tag name="KSO_WM_UNIT_TYPE" val="i"/>
  <p:tag name="KSO_WM_UNIT_INDEX" val="38"/>
  <p:tag name="KSO_WM_BEAUTIFY_FLAG" val="#wm#"/>
  <p:tag name="KSO_WM_TAG_VERSION" val="3.0"/>
</p:tagLst>
</file>

<file path=ppt/tags/tag452.xml><?xml version="1.0" encoding="utf-8"?>
<p:tagLst xmlns:p="http://schemas.openxmlformats.org/presentationml/2006/main">
  <p:tag name="KSO_WM_UNIT_TYPE" val="f"/>
  <p:tag name="KSO_WM_UNIT_INDEX" val="10"/>
  <p:tag name="KSO_WM_BEAUTIFY_FLAG" val="#wm#"/>
  <p:tag name="KSO_WM_TAG_VERSION" val="3.0"/>
</p:tagLst>
</file>

<file path=ppt/tags/tag453.xml><?xml version="1.0" encoding="utf-8"?>
<p:tagLst xmlns:p="http://schemas.openxmlformats.org/presentationml/2006/main">
  <p:tag name="KSO_WM_UNIT_TYPE" val="b"/>
  <p:tag name="KSO_WM_UNIT_INDEX" val="1"/>
  <p:tag name="KSO_WM_BEAUTIFY_FLAG" val="#wm#"/>
  <p:tag name="KSO_WM_TAG_VERSION" val="3.0"/>
</p:tagLst>
</file>

<file path=ppt/tags/tag454.xml><?xml version="1.0" encoding="utf-8"?>
<p:tagLst xmlns:p="http://schemas.openxmlformats.org/presentationml/2006/main">
  <p:tag name="KSO_WM_UNIT_TYPE" val="f"/>
  <p:tag name="KSO_WM_UNIT_INDEX" val="1"/>
  <p:tag name="KSO_WM_BEAUTIFY_FLAG" val="#wm#"/>
  <p:tag name="KSO_WM_TAG_VERSION" val="3.0"/>
</p:tagLst>
</file>

<file path=ppt/tags/tag455.xml><?xml version="1.0" encoding="utf-8"?>
<p:tagLst xmlns:p="http://schemas.openxmlformats.org/presentationml/2006/main">
  <p:tag name="KSO_WM_UNIT_TYPE" val="i"/>
  <p:tag name="KSO_WM_UNIT_INDEX" val="15"/>
  <p:tag name="KSO_WM_BEAUTIFY_FLAG" val="#wm#"/>
  <p:tag name="KSO_WM_TAG_VERSION" val="3.0"/>
</p:tagLst>
</file>

<file path=ppt/tags/tag456.xml><?xml version="1.0" encoding="utf-8"?>
<p:tagLst xmlns:p="http://schemas.openxmlformats.org/presentationml/2006/main">
  <p:tag name="KSO_WM_UNIT_TYPE" val="i"/>
  <p:tag name="KSO_WM_UNIT_INDEX" val="16"/>
  <p:tag name="KSO_WM_BEAUTIFY_FLAG" val="#wm#"/>
  <p:tag name="KSO_WM_TAG_VERSION" val="3.0"/>
</p:tagLst>
</file>

<file path=ppt/tags/tag457.xml><?xml version="1.0" encoding="utf-8"?>
<p:tagLst xmlns:p="http://schemas.openxmlformats.org/presentationml/2006/main">
  <p:tag name="KSO_WM_UNIT_TYPE" val="i"/>
  <p:tag name="KSO_WM_UNIT_INDEX" val="20"/>
  <p:tag name="KSO_WM_BEAUTIFY_FLAG" val="#wm#"/>
  <p:tag name="KSO_WM_TAG_VERSION" val="3.0"/>
</p:tagLst>
</file>

<file path=ppt/tags/tag458.xml><?xml version="1.0" encoding="utf-8"?>
<p:tagLst xmlns:p="http://schemas.openxmlformats.org/presentationml/2006/main">
  <p:tag name="KSO_WM_UNIT_TYPE" val="d"/>
  <p:tag name="KSO_WM_UNIT_INDEX" val="2"/>
  <p:tag name="KSO_WM_BEAUTIFY_FLAG" val="#wm#"/>
  <p:tag name="KSO_WM_TAG_VERSION" val="3.0"/>
</p:tagLst>
</file>

<file path=ppt/tags/tag459.xml><?xml version="1.0" encoding="utf-8"?>
<p:tagLst xmlns:p="http://schemas.openxmlformats.org/presentationml/2006/main">
  <p:tag name="KSO_WM_UNIT_TYPE" val="f"/>
  <p:tag name="KSO_WM_UNIT_INDEX" val="5"/>
  <p:tag name="KSO_WM_BEAUTIFY_FLAG" val="#wm#"/>
  <p:tag name="KSO_WM_TAG_VERSION" val="3.0"/>
</p:tagLst>
</file>

<file path=ppt/tags/tag460.xml><?xml version="1.0" encoding="utf-8"?>
<p:tagLst xmlns:p="http://schemas.openxmlformats.org/presentationml/2006/main">
  <p:tag name="KSO_WM_UNIT_TYPE" val="i"/>
  <p:tag name="KSO_WM_UNIT_INDEX" val="22"/>
  <p:tag name="KSO_WM_BEAUTIFY_FLAG" val="#wm#"/>
  <p:tag name="KSO_WM_TAG_VERSION" val="3.0"/>
</p:tagLst>
</file>

<file path=ppt/tags/tag461.xml><?xml version="1.0" encoding="utf-8"?>
<p:tagLst xmlns:p="http://schemas.openxmlformats.org/presentationml/2006/main">
  <p:tag name="KSO_WM_UNIT_TYPE" val="f"/>
  <p:tag name="KSO_WM_UNIT_INDEX" val="6"/>
  <p:tag name="KSO_WM_BEAUTIFY_FLAG" val="#wm#"/>
  <p:tag name="KSO_WM_TAG_VERSION" val="3.0"/>
</p:tagLst>
</file>

<file path=ppt/tags/tag462.xml><?xml version="1.0" encoding="utf-8"?>
<p:tagLst xmlns:p="http://schemas.openxmlformats.org/presentationml/2006/main">
  <p:tag name="KSO_WM_UNIT_TYPE" val="f"/>
  <p:tag name="KSO_WM_UNIT_INDEX" val="7"/>
  <p:tag name="KSO_WM_BEAUTIFY_FLAG" val="#wm#"/>
  <p:tag name="KSO_WM_TAG_VERSION" val="3.0"/>
</p:tagLst>
</file>

<file path=ppt/tags/tag463.xml><?xml version="1.0" encoding="utf-8"?>
<p:tagLst xmlns:p="http://schemas.openxmlformats.org/presentationml/2006/main">
  <p:tag name="KSO_WM_UNIT_TYPE" val="i"/>
  <p:tag name="KSO_WM_UNIT_INDEX" val="24"/>
  <p:tag name="KSO_WM_BEAUTIFY_FLAG" val="#wm#"/>
  <p:tag name="KSO_WM_TAG_VERSION" val="3.0"/>
</p:tagLst>
</file>

<file path=ppt/tags/tag464.xml><?xml version="1.0" encoding="utf-8"?>
<p:tagLst xmlns:p="http://schemas.openxmlformats.org/presentationml/2006/main">
  <p:tag name="KSO_WM_UNIT_TYPE" val="f"/>
  <p:tag name="KSO_WM_UNIT_INDEX" val="8"/>
  <p:tag name="KSO_WM_BEAUTIFY_FLAG" val="#wm#"/>
  <p:tag name="KSO_WM_TAG_VERSION" val="3.0"/>
</p:tagLst>
</file>

<file path=ppt/tags/tag465.xml><?xml version="1.0" encoding="utf-8"?>
<p:tagLst xmlns:p="http://schemas.openxmlformats.org/presentationml/2006/main">
  <p:tag name="KSO_WM_UNIT_TYPE" val="f"/>
  <p:tag name="KSO_WM_UNIT_INDEX" val="9"/>
  <p:tag name="KSO_WM_BEAUTIFY_FLAG" val="#wm#"/>
  <p:tag name="KSO_WM_TAG_VERSION" val="3.0"/>
</p:tagLst>
</file>

<file path=ppt/tags/tag466.xml><?xml version="1.0" encoding="utf-8"?>
<p:tagLst xmlns:p="http://schemas.openxmlformats.org/presentationml/2006/main">
  <p:tag name="KSO_WM_UNIT_TYPE" val="i"/>
  <p:tag name="KSO_WM_UNIT_INDEX" val="4"/>
  <p:tag name="KSO_WM_BEAUTIFY_FLAG" val="#wm#"/>
  <p:tag name="KSO_WM_TAG_VERSION" val="3.0"/>
</p:tagLst>
</file>

<file path=ppt/tags/tag467.xml><?xml version="1.0" encoding="utf-8"?>
<p:tagLst xmlns:p="http://schemas.openxmlformats.org/presentationml/2006/main">
  <p:tag name="KSO_WM_UNIT_TYPE" val="i"/>
  <p:tag name="KSO_WM_UNIT_INDEX" val="5"/>
  <p:tag name="KSO_WM_BEAUTIFY_FLAG" val="#wm#"/>
  <p:tag name="KSO_WM_TAG_VERSION" val="3.0"/>
</p:tagLst>
</file>

<file path=ppt/tags/tag468.xml><?xml version="1.0" encoding="utf-8"?>
<p:tagLst xmlns:p="http://schemas.openxmlformats.org/presentationml/2006/main">
  <p:tag name="KSO_WM_UNIT_TYPE" val="i"/>
  <p:tag name="KSO_WM_UNIT_INDEX" val="6"/>
  <p:tag name="KSO_WM_BEAUTIFY_FLAG" val="#wm#"/>
  <p:tag name="KSO_WM_TAG_VERSION" val="3.0"/>
</p:tagLst>
</file>

<file path=ppt/tags/tag469.xml><?xml version="1.0" encoding="utf-8"?>
<p:tagLst xmlns:p="http://schemas.openxmlformats.org/presentationml/2006/main">
  <p:tag name="KSO_WM_UNIT_TYPE" val="i"/>
  <p:tag name="KSO_WM_UNIT_INDEX" val="10"/>
  <p:tag name="KSO_WM_BEAUTIFY_FLAG" val="#wm#"/>
  <p:tag name="KSO_WM_TAG_VERSION" val="3.0"/>
</p:tagLst>
</file>

<file path=ppt/tags/tag470.xml><?xml version="1.0" encoding="utf-8"?>
<p:tagLst xmlns:p="http://schemas.openxmlformats.org/presentationml/2006/main">
  <p:tag name="KSO_WM_UNIT_TYPE" val="d"/>
  <p:tag name="KSO_WM_UNIT_INDEX" val="1"/>
  <p:tag name="KSO_WM_BEAUTIFY_FLAG" val="#wm#"/>
  <p:tag name="KSO_WM_TAG_VERSION" val="3.0"/>
</p:tagLst>
</file>

<file path=ppt/tags/tag471.xml><?xml version="1.0" encoding="utf-8"?>
<p:tagLst xmlns:p="http://schemas.openxmlformats.org/presentationml/2006/main">
  <p:tag name="KSO_WM_UNIT_TYPE" val="f"/>
  <p:tag name="KSO_WM_UNIT_INDEX" val="2"/>
  <p:tag name="KSO_WM_BEAUTIFY_FLAG" val="#wm#"/>
  <p:tag name="KSO_WM_TAG_VERSION" val="3.0"/>
</p:tagLst>
</file>

<file path=ppt/tags/tag472.xml><?xml version="1.0" encoding="utf-8"?>
<p:tagLst xmlns:p="http://schemas.openxmlformats.org/presentationml/2006/main">
  <p:tag name="KSO_WM_UNIT_TYPE" val="i"/>
  <p:tag name="KSO_WM_UNIT_INDEX" val="12"/>
  <p:tag name="KSO_WM_BEAUTIFY_FLAG" val="#wm#"/>
  <p:tag name="KSO_WM_TAG_VERSION" val="3.0"/>
</p:tagLst>
</file>

<file path=ppt/tags/tag473.xml><?xml version="1.0" encoding="utf-8"?>
<p:tagLst xmlns:p="http://schemas.openxmlformats.org/presentationml/2006/main">
  <p:tag name="KSO_WM_UNIT_TYPE" val="i"/>
  <p:tag name="KSO_WM_UNIT_INDEX" val="14"/>
  <p:tag name="KSO_WM_BEAUTIFY_FLAG" val="#wm#"/>
  <p:tag name="KSO_WM_TAG_VERSION" val="3.0"/>
</p:tagLst>
</file>

<file path=ppt/tags/tag474.xml><?xml version="1.0" encoding="utf-8"?>
<p:tagLst xmlns:p="http://schemas.openxmlformats.org/presentationml/2006/main">
  <p:tag name="KSO_WM_UNIT_TYPE" val="f"/>
  <p:tag name="KSO_WM_UNIT_INDEX" val="3"/>
  <p:tag name="KSO_WM_BEAUTIFY_FLAG" val="#wm#"/>
  <p:tag name="KSO_WM_TAG_VERSION" val="3.0"/>
</p:tagLst>
</file>

<file path=ppt/tags/tag475.xml><?xml version="1.0" encoding="utf-8"?>
<p:tagLst xmlns:p="http://schemas.openxmlformats.org/presentationml/2006/main">
  <p:tag name="KSO_WM_UNIT_TYPE" val="f"/>
  <p:tag name="KSO_WM_UNIT_INDEX" val="4"/>
  <p:tag name="KSO_WM_BEAUTIFY_FLAG" val="#wm#"/>
  <p:tag name="KSO_WM_TAG_VERSION" val="3.0"/>
</p:tagLst>
</file>

<file path=ppt/tags/tag476.xml><?xml version="1.0" encoding="utf-8"?>
<p:tagLst xmlns:p="http://schemas.openxmlformats.org/presentationml/2006/main">
  <p:tag name="KSO_WM_UNIT_TYPE" val="i"/>
  <p:tag name="KSO_WM_UNIT_INDEX" val="26"/>
  <p:tag name="KSO_WM_BEAUTIFY_FLAG" val="#wm#"/>
  <p:tag name="KSO_WM_TAG_VERSION" val="3.0"/>
</p:tagLst>
</file>

<file path=ppt/tags/tag477.xml><?xml version="1.0" encoding="utf-8"?>
<p:tagLst xmlns:p="http://schemas.openxmlformats.org/presentationml/2006/main">
  <p:tag name="KSO_WM_UNIT_TYPE" val="i"/>
  <p:tag name="KSO_WM_UNIT_INDEX" val="27"/>
  <p:tag name="KSO_WM_BEAUTIFY_FLAG" val="#wm#"/>
  <p:tag name="KSO_WM_TAG_VERSION" val="3.0"/>
</p:tagLst>
</file>

<file path=ppt/tags/tag478.xml><?xml version="1.0" encoding="utf-8"?>
<p:tagLst xmlns:p="http://schemas.openxmlformats.org/presentationml/2006/main">
  <p:tag name="KSO_WM_UNIT_TYPE" val="i"/>
  <p:tag name="KSO_WM_UNIT_INDEX" val="28"/>
  <p:tag name="KSO_WM_BEAUTIFY_FLAG" val="#wm#"/>
  <p:tag name="KSO_WM_TAG_VERSION" val="3.0"/>
</p:tagLst>
</file>

<file path=ppt/tags/tag479.xml><?xml version="1.0" encoding="utf-8"?>
<p:tagLst xmlns:p="http://schemas.openxmlformats.org/presentationml/2006/main">
  <p:tag name="KSO_WM_UNIT_TYPE" val="i"/>
  <p:tag name="KSO_WM_UNIT_INDEX" val="32"/>
  <p:tag name="KSO_WM_BEAUTIFY_FLAG" val="#wm#"/>
  <p:tag name="KSO_WM_TAG_VERSION" val="3.0"/>
</p:tagLst>
</file>

<file path=ppt/tags/tag480.xml><?xml version="1.0" encoding="utf-8"?>
<p:tagLst xmlns:p="http://schemas.openxmlformats.org/presentationml/2006/main">
  <p:tag name="KSO_WM_UNIT_TYPE" val="d"/>
  <p:tag name="KSO_WM_UNIT_INDEX" val="3"/>
  <p:tag name="KSO_WM_BEAUTIFY_FLAG" val="#wm#"/>
  <p:tag name="KSO_WM_TAG_VERSION" val="3.0"/>
</p:tagLst>
</file>

<file path=ppt/tags/tag481.xml><?xml version="1.0" encoding="utf-8"?>
<p:tagLst xmlns:p="http://schemas.openxmlformats.org/presentationml/2006/main">
  <p:tag name="KSO_WM_UNIT_TYPE" val="f"/>
  <p:tag name="KSO_WM_UNIT_INDEX" val="10"/>
  <p:tag name="KSO_WM_BEAUTIFY_FLAG" val="#wm#"/>
  <p:tag name="KSO_WM_TAG_VERSION" val="3.0"/>
</p:tagLst>
</file>

<file path=ppt/tags/tag482.xml><?xml version="1.0" encoding="utf-8"?>
<p:tagLst xmlns:p="http://schemas.openxmlformats.org/presentationml/2006/main">
  <p:tag name="KSO_WM_UNIT_TYPE" val="i"/>
  <p:tag name="KSO_WM_UNIT_INDEX" val="34"/>
  <p:tag name="KSO_WM_BEAUTIFY_FLAG" val="#wm#"/>
  <p:tag name="KSO_WM_TAG_VERSION" val="3.0"/>
</p:tagLst>
</file>

<file path=ppt/tags/tag483.xml><?xml version="1.0" encoding="utf-8"?>
<p:tagLst xmlns:p="http://schemas.openxmlformats.org/presentationml/2006/main">
  <p:tag name="KSO_WM_UNIT_TYPE" val="i"/>
  <p:tag name="KSO_WM_UNIT_INDEX" val="36"/>
  <p:tag name="KSO_WM_BEAUTIFY_FLAG" val="#wm#"/>
  <p:tag name="KSO_WM_TAG_VERSION" val="3.0"/>
</p:tagLst>
</file>

<file path=ppt/tags/tag484.xml><?xml version="1.0" encoding="utf-8"?>
<p:tagLst xmlns:p="http://schemas.openxmlformats.org/presentationml/2006/main">
  <p:tag name="KSO_WM_UNIT_TYPE" val="f"/>
  <p:tag name="KSO_WM_UNIT_INDEX" val="11"/>
  <p:tag name="KSO_WM_BEAUTIFY_FLAG" val="#wm#"/>
  <p:tag name="KSO_WM_TAG_VERSION" val="3.0"/>
</p:tagLst>
</file>

<file path=ppt/tags/tag485.xml><?xml version="1.0" encoding="utf-8"?>
<p:tagLst xmlns:p="http://schemas.openxmlformats.org/presentationml/2006/main">
  <p:tag name="KSO_WM_UNIT_TYPE" val="f"/>
  <p:tag name="KSO_WM_UNIT_INDEX" val="12"/>
  <p:tag name="KSO_WM_BEAUTIFY_FLAG" val="#wm#"/>
  <p:tag name="KSO_WM_TAG_VERSION" val="3.0"/>
</p:tagLst>
</file>

<file path=ppt/tags/tag486.xml><?xml version="1.0" encoding="utf-8"?>
<p:tagLst xmlns:p="http://schemas.openxmlformats.org/presentationml/2006/main">
  <p:tag name="KSO_WM_UNIT_TYPE" val="i"/>
  <p:tag name="KSO_WM_UNIT_INDEX" val="38"/>
  <p:tag name="KSO_WM_BEAUTIFY_FLAG" val="#wm#"/>
  <p:tag name="KSO_WM_TAG_VERSION" val="3.0"/>
</p:tagLst>
</file>

<file path=ppt/tags/tag487.xml><?xml version="1.0" encoding="utf-8"?>
<p:tagLst xmlns:p="http://schemas.openxmlformats.org/presentationml/2006/main">
  <p:tag name="KSO_WM_UNIT_TYPE" val="i"/>
  <p:tag name="KSO_WM_UNIT_INDEX" val="40"/>
  <p:tag name="KSO_WM_BEAUTIFY_FLAG" val="#wm#"/>
  <p:tag name="KSO_WM_TAG_VERSION" val="3.0"/>
</p:tagLst>
</file>

<file path=ppt/tags/tag488.xml><?xml version="1.0" encoding="utf-8"?>
<p:tagLst xmlns:p="http://schemas.openxmlformats.org/presentationml/2006/main">
  <p:tag name="KSO_WM_UNIT_TYPE" val="f"/>
  <p:tag name="KSO_WM_UNIT_INDEX" val="13"/>
  <p:tag name="KSO_WM_BEAUTIFY_FLAG" val="#wm#"/>
  <p:tag name="KSO_WM_TAG_VERSION" val="3.0"/>
</p:tagLst>
</file>

<file path=ppt/tags/tag489.xml><?xml version="1.0" encoding="utf-8"?>
<p:tagLst xmlns:p="http://schemas.openxmlformats.org/presentationml/2006/main">
  <p:tag name="KSO_WM_UNIT_TYPE" val="f"/>
  <p:tag name="KSO_WM_UNIT_INDEX" val="14"/>
  <p:tag name="KSO_WM_BEAUTIFY_FLAG" val="#wm#"/>
  <p:tag name="KSO_WM_TAG_VERSION" val="3.0"/>
</p:tagLst>
</file>

<file path=ppt/tags/tag490.xml><?xml version="1.0" encoding="utf-8"?>
<p:tagLst xmlns:p="http://schemas.openxmlformats.org/presentationml/2006/main">
  <p:tag name="KSO_WM_UNIT_TYPE" val="b"/>
  <p:tag name="KSO_WM_UNIT_INDEX" val="1"/>
  <p:tag name="KSO_WM_BEAUTIFY_FLAG" val="#wm#"/>
  <p:tag name="KSO_WM_TAG_VERSION" val="3.0"/>
</p:tagLst>
</file>

<file path=ppt/tags/tag491.xml><?xml version="1.0" encoding="utf-8"?>
<p:tagLst xmlns:p="http://schemas.openxmlformats.org/presentationml/2006/main">
  <p:tag name="KSO_WM_UNIT_TYPE" val="i"/>
  <p:tag name="KSO_WM_UNIT_INDEX" val="4"/>
  <p:tag name="KSO_WM_BEAUTIFY_FLAG" val="#wm#"/>
  <p:tag name="KSO_WM_TAG_VERSION" val="3.0"/>
</p:tagLst>
</file>

<file path=ppt/tags/tag492.xml><?xml version="1.0" encoding="utf-8"?>
<p:tagLst xmlns:p="http://schemas.openxmlformats.org/presentationml/2006/main">
  <p:tag name="KSO_WM_UNIT_TYPE" val="x"/>
  <p:tag name="KSO_WM_UNIT_INDEX" val="1"/>
  <p:tag name="KSO_WM_BEAUTIFY_FLAG" val="#wm#"/>
  <p:tag name="KSO_WM_TAG_VERSION" val="3.0"/>
</p:tagLst>
</file>

<file path=ppt/tags/tag493.xml><?xml version="1.0" encoding="utf-8"?>
<p:tagLst xmlns:p="http://schemas.openxmlformats.org/presentationml/2006/main">
  <p:tag name="KSO_WM_UNIT_TYPE" val="f"/>
  <p:tag name="KSO_WM_UNIT_INDEX" val="1"/>
  <p:tag name="KSO_WM_BEAUTIFY_FLAG" val="#wm#"/>
  <p:tag name="KSO_WM_TAG_VERSION" val="3.0"/>
</p:tagLst>
</file>

<file path=ppt/tags/tag494.xml><?xml version="1.0" encoding="utf-8"?>
<p:tagLst xmlns:p="http://schemas.openxmlformats.org/presentationml/2006/main">
  <p:tag name="KSO_WM_UNIT_TYPE" val="i"/>
  <p:tag name="KSO_WM_UNIT_INDEX" val="98"/>
  <p:tag name="KSO_WM_BEAUTIFY_FLAG" val="#wm#"/>
  <p:tag name="KSO_WM_TAG_VERSION" val="3.0"/>
</p:tagLst>
</file>

<file path=ppt/tags/tag495.xml><?xml version="1.0" encoding="utf-8"?>
<p:tagLst xmlns:p="http://schemas.openxmlformats.org/presentationml/2006/main">
  <p:tag name="KSO_WM_UNIT_TYPE" val="x"/>
  <p:tag name="KSO_WM_UNIT_INDEX" val="7"/>
  <p:tag name="KSO_WM_BEAUTIFY_FLAG" val="#wm#"/>
  <p:tag name="KSO_WM_TAG_VERSION" val="3.0"/>
</p:tagLst>
</file>

<file path=ppt/tags/tag496.xml><?xml version="1.0" encoding="utf-8"?>
<p:tagLst xmlns:p="http://schemas.openxmlformats.org/presentationml/2006/main">
  <p:tag name="KSO_WM_UNIT_TYPE" val="f"/>
  <p:tag name="KSO_WM_UNIT_INDEX" val="33"/>
  <p:tag name="KSO_WM_BEAUTIFY_FLAG" val="#wm#"/>
  <p:tag name="KSO_WM_TAG_VERSION" val="3.0"/>
</p:tagLst>
</file>

<file path=ppt/tags/tag497.xml><?xml version="1.0" encoding="utf-8"?>
<p:tagLst xmlns:p="http://schemas.openxmlformats.org/presentationml/2006/main">
  <p:tag name="KSO_WM_UNIT_TYPE" val="i"/>
  <p:tag name="KSO_WM_UNIT_INDEX" val="6"/>
  <p:tag name="KSO_WM_BEAUTIFY_FLAG" val="#wm#"/>
  <p:tag name="KSO_WM_TAG_VERSION" val="3.0"/>
</p:tagLst>
</file>

<file path=ppt/tags/tag498.xml><?xml version="1.0" encoding="utf-8"?>
<p:tagLst xmlns:p="http://schemas.openxmlformats.org/presentationml/2006/main">
  <p:tag name="KSO_WM_UNIT_TYPE" val="i"/>
  <p:tag name="KSO_WM_UNIT_INDEX" val="8"/>
  <p:tag name="KSO_WM_BEAUTIFY_FLAG" val="#wm#"/>
  <p:tag name="KSO_WM_TAG_VERSION" val="3.0"/>
</p:tagLst>
</file>

<file path=ppt/tags/tag499.xml><?xml version="1.0" encoding="utf-8"?>
<p:tagLst xmlns:p="http://schemas.openxmlformats.org/presentationml/2006/main">
  <p:tag name="KSO_WM_UNIT_TYPE" val="x"/>
  <p:tag name="KSO_WM_UNIT_INDEX" val="2"/>
  <p:tag name="KSO_WM_BEAUTIFY_FLAG" val="#wm#"/>
  <p:tag name="KSO_WM_TAG_VERSION" val="3.0"/>
</p:tagLst>
</file>

<file path=ppt/tags/tag500.xml><?xml version="1.0" encoding="utf-8"?>
<p:tagLst xmlns:p="http://schemas.openxmlformats.org/presentationml/2006/main">
  <p:tag name="KSO_WM_UNIT_TYPE" val="f"/>
  <p:tag name="KSO_WM_UNIT_INDEX" val="2"/>
  <p:tag name="KSO_WM_BEAUTIFY_FLAG" val="#wm#"/>
  <p:tag name="KSO_WM_TAG_VERSION" val="3.0"/>
</p:tagLst>
</file>

<file path=ppt/tags/tag501.xml><?xml version="1.0" encoding="utf-8"?>
<p:tagLst xmlns:p="http://schemas.openxmlformats.org/presentationml/2006/main">
  <p:tag name="KSO_WM_UNIT_TYPE" val="f"/>
  <p:tag name="KSO_WM_UNIT_INDEX" val="3"/>
  <p:tag name="KSO_WM_BEAUTIFY_FLAG" val="#wm#"/>
  <p:tag name="KSO_WM_TAG_VERSION" val="3.0"/>
</p:tagLst>
</file>

<file path=ppt/tags/tag502.xml><?xml version="1.0" encoding="utf-8"?>
<p:tagLst xmlns:p="http://schemas.openxmlformats.org/presentationml/2006/main">
  <p:tag name="KSO_WM_UNIT_TYPE" val="i"/>
  <p:tag name="KSO_WM_UNIT_INDEX" val="10"/>
  <p:tag name="KSO_WM_BEAUTIFY_FLAG" val="#wm#"/>
  <p:tag name="KSO_WM_TAG_VERSION" val="3.0"/>
</p:tagLst>
</file>

<file path=ppt/tags/tag503.xml><?xml version="1.0" encoding="utf-8"?>
<p:tagLst xmlns:p="http://schemas.openxmlformats.org/presentationml/2006/main">
  <p:tag name="KSO_WM_UNIT_TYPE" val="i"/>
  <p:tag name="KSO_WM_UNIT_INDEX" val="11"/>
  <p:tag name="KSO_WM_BEAUTIFY_FLAG" val="#wm#"/>
  <p:tag name="KSO_WM_TAG_VERSION" val="3.0"/>
</p:tagLst>
</file>

<file path=ppt/tags/tag504.xml><?xml version="1.0" encoding="utf-8"?>
<p:tagLst xmlns:p="http://schemas.openxmlformats.org/presentationml/2006/main">
  <p:tag name="KSO_WM_UNIT_TYPE" val="i"/>
  <p:tag name="KSO_WM_UNIT_INDEX" val="12"/>
  <p:tag name="KSO_WM_BEAUTIFY_FLAG" val="#wm#"/>
  <p:tag name="KSO_WM_TAG_VERSION" val="3.0"/>
</p:tagLst>
</file>

<file path=ppt/tags/tag505.xml><?xml version="1.0" encoding="utf-8"?>
<p:tagLst xmlns:p="http://schemas.openxmlformats.org/presentationml/2006/main">
  <p:tag name="KSO_WM_UNIT_TYPE" val="f"/>
  <p:tag name="KSO_WM_UNIT_INDEX" val="4"/>
  <p:tag name="KSO_WM_BEAUTIFY_FLAG" val="#wm#"/>
  <p:tag name="KSO_WM_TAG_VERSION" val="3.0"/>
</p:tagLst>
</file>

<file path=ppt/tags/tag506.xml><?xml version="1.0" encoding="utf-8"?>
<p:tagLst xmlns:p="http://schemas.openxmlformats.org/presentationml/2006/main">
  <p:tag name="KSO_WM_UNIT_TYPE" val="f"/>
  <p:tag name="KSO_WM_UNIT_INDEX" val="5"/>
  <p:tag name="KSO_WM_BEAUTIFY_FLAG" val="#wm#"/>
  <p:tag name="KSO_WM_TAG_VERSION" val="3.0"/>
</p:tagLst>
</file>

<file path=ppt/tags/tag507.xml><?xml version="1.0" encoding="utf-8"?>
<p:tagLst xmlns:p="http://schemas.openxmlformats.org/presentationml/2006/main">
  <p:tag name="KSO_WM_UNIT_TYPE" val="i"/>
  <p:tag name="KSO_WM_UNIT_INDEX" val="15"/>
  <p:tag name="KSO_WM_BEAUTIFY_FLAG" val="#wm#"/>
  <p:tag name="KSO_WM_TAG_VERSION" val="3.0"/>
</p:tagLst>
</file>

<file path=ppt/tags/tag508.xml><?xml version="1.0" encoding="utf-8"?>
<p:tagLst xmlns:p="http://schemas.openxmlformats.org/presentationml/2006/main">
  <p:tag name="KSO_WM_UNIT_TYPE" val="i"/>
  <p:tag name="KSO_WM_UNIT_INDEX" val="16"/>
  <p:tag name="KSO_WM_BEAUTIFY_FLAG" val="#wm#"/>
  <p:tag name="KSO_WM_TAG_VERSION" val="3.0"/>
</p:tagLst>
</file>

<file path=ppt/tags/tag509.xml><?xml version="1.0" encoding="utf-8"?>
<p:tagLst xmlns:p="http://schemas.openxmlformats.org/presentationml/2006/main">
  <p:tag name="KSO_WM_UNIT_TYPE" val="f"/>
  <p:tag name="KSO_WM_UNIT_INDEX" val="6"/>
  <p:tag name="KSO_WM_BEAUTIFY_FLAG" val="#wm#"/>
  <p:tag name="KSO_WM_TAG_VERSION" val="3.0"/>
</p:tagLst>
</file>

<file path=ppt/tags/tag510.xml><?xml version="1.0" encoding="utf-8"?>
<p:tagLst xmlns:p="http://schemas.openxmlformats.org/presentationml/2006/main">
  <p:tag name="KSO_WM_UNIT_TYPE" val="f"/>
  <p:tag name="KSO_WM_UNIT_INDEX" val="7"/>
  <p:tag name="KSO_WM_BEAUTIFY_FLAG" val="#wm#"/>
  <p:tag name="KSO_WM_TAG_VERSION" val="3.0"/>
</p:tagLst>
</file>

<file path=ppt/tags/tag511.xml><?xml version="1.0" encoding="utf-8"?>
<p:tagLst xmlns:p="http://schemas.openxmlformats.org/presentationml/2006/main">
  <p:tag name="KSO_WM_UNIT_TYPE" val="i"/>
  <p:tag name="KSO_WM_UNIT_INDEX" val="19"/>
  <p:tag name="KSO_WM_BEAUTIFY_FLAG" val="#wm#"/>
  <p:tag name="KSO_WM_TAG_VERSION" val="3.0"/>
</p:tagLst>
</file>

<file path=ppt/tags/tag512.xml><?xml version="1.0" encoding="utf-8"?>
<p:tagLst xmlns:p="http://schemas.openxmlformats.org/presentationml/2006/main">
  <p:tag name="KSO_WM_UNIT_TYPE" val="i"/>
  <p:tag name="KSO_WM_UNIT_INDEX" val="20"/>
  <p:tag name="KSO_WM_BEAUTIFY_FLAG" val="#wm#"/>
  <p:tag name="KSO_WM_TAG_VERSION" val="3.0"/>
</p:tagLst>
</file>

<file path=ppt/tags/tag513.xml><?xml version="1.0" encoding="utf-8"?>
<p:tagLst xmlns:p="http://schemas.openxmlformats.org/presentationml/2006/main">
  <p:tag name="KSO_WM_UNIT_TYPE" val="f"/>
  <p:tag name="KSO_WM_UNIT_INDEX" val="8"/>
  <p:tag name="KSO_WM_BEAUTIFY_FLAG" val="#wm#"/>
  <p:tag name="KSO_WM_TAG_VERSION" val="3.0"/>
</p:tagLst>
</file>

<file path=ppt/tags/tag514.xml><?xml version="1.0" encoding="utf-8"?>
<p:tagLst xmlns:p="http://schemas.openxmlformats.org/presentationml/2006/main">
  <p:tag name="KSO_WM_UNIT_TYPE" val="f"/>
  <p:tag name="KSO_WM_UNIT_INDEX" val="9"/>
  <p:tag name="KSO_WM_BEAUTIFY_FLAG" val="#wm#"/>
  <p:tag name="KSO_WM_TAG_VERSION" val="3.0"/>
</p:tagLst>
</file>

<file path=ppt/tags/tag515.xml><?xml version="1.0" encoding="utf-8"?>
<p:tagLst xmlns:p="http://schemas.openxmlformats.org/presentationml/2006/main">
  <p:tag name="KSO_WM_UNIT_TYPE" val="i"/>
  <p:tag name="KSO_WM_UNIT_INDEX" val="23"/>
  <p:tag name="KSO_WM_BEAUTIFY_FLAG" val="#wm#"/>
  <p:tag name="KSO_WM_TAG_VERSION" val="3.0"/>
</p:tagLst>
</file>

<file path=ppt/tags/tag516.xml><?xml version="1.0" encoding="utf-8"?>
<p:tagLst xmlns:p="http://schemas.openxmlformats.org/presentationml/2006/main">
  <p:tag name="KSO_WM_UNIT_TYPE" val="i"/>
  <p:tag name="KSO_WM_UNIT_INDEX" val="24"/>
  <p:tag name="KSO_WM_BEAUTIFY_FLAG" val="#wm#"/>
  <p:tag name="KSO_WM_TAG_VERSION" val="3.0"/>
</p:tagLst>
</file>

<file path=ppt/tags/tag517.xml><?xml version="1.0" encoding="utf-8"?>
<p:tagLst xmlns:p="http://schemas.openxmlformats.org/presentationml/2006/main">
  <p:tag name="KSO_WM_UNIT_TYPE" val="f"/>
  <p:tag name="KSO_WM_UNIT_INDEX" val="10"/>
  <p:tag name="KSO_WM_BEAUTIFY_FLAG" val="#wm#"/>
  <p:tag name="KSO_WM_TAG_VERSION" val="3.0"/>
</p:tagLst>
</file>

<file path=ppt/tags/tag518.xml><?xml version="1.0" encoding="utf-8"?>
<p:tagLst xmlns:p="http://schemas.openxmlformats.org/presentationml/2006/main">
  <p:tag name="KSO_WM_UNIT_TYPE" val="f"/>
  <p:tag name="KSO_WM_UNIT_INDEX" val="11"/>
  <p:tag name="KSO_WM_BEAUTIFY_FLAG" val="#wm#"/>
  <p:tag name="KSO_WM_TAG_VERSION" val="3.0"/>
</p:tagLst>
</file>

<file path=ppt/tags/tag519.xml><?xml version="1.0" encoding="utf-8"?>
<p:tagLst xmlns:p="http://schemas.openxmlformats.org/presentationml/2006/main">
  <p:tag name="KSO_WM_UNIT_TYPE" val="i"/>
  <p:tag name="KSO_WM_UNIT_INDEX" val="28"/>
  <p:tag name="KSO_WM_BEAUTIFY_FLAG" val="#wm#"/>
  <p:tag name="KSO_WM_TAG_VERSION" val="3.0"/>
</p:tagLst>
</file>

<file path=ppt/tags/tag520.xml><?xml version="1.0" encoding="utf-8"?>
<p:tagLst xmlns:p="http://schemas.openxmlformats.org/presentationml/2006/main">
  <p:tag name="KSO_WM_UNIT_TYPE" val="i"/>
  <p:tag name="KSO_WM_UNIT_INDEX" val="29"/>
  <p:tag name="KSO_WM_BEAUTIFY_FLAG" val="#wm#"/>
  <p:tag name="KSO_WM_TAG_VERSION" val="3.0"/>
</p:tagLst>
</file>

<file path=ppt/tags/tag521.xml><?xml version="1.0" encoding="utf-8"?>
<p:tagLst xmlns:p="http://schemas.openxmlformats.org/presentationml/2006/main">
  <p:tag name="KSO_WM_UNIT_TYPE" val="i"/>
  <p:tag name="KSO_WM_UNIT_INDEX" val="30"/>
  <p:tag name="KSO_WM_BEAUTIFY_FLAG" val="#wm#"/>
  <p:tag name="KSO_WM_TAG_VERSION" val="3.0"/>
</p:tagLst>
</file>

<file path=ppt/tags/tag522.xml><?xml version="1.0" encoding="utf-8"?>
<p:tagLst xmlns:p="http://schemas.openxmlformats.org/presentationml/2006/main">
  <p:tag name="KSO_WM_UNIT_TYPE" val="f"/>
  <p:tag name="KSO_WM_UNIT_INDEX" val="12"/>
  <p:tag name="KSO_WM_BEAUTIFY_FLAG" val="#wm#"/>
  <p:tag name="KSO_WM_TAG_VERSION" val="3.0"/>
</p:tagLst>
</file>

<file path=ppt/tags/tag523.xml><?xml version="1.0" encoding="utf-8"?>
<p:tagLst xmlns:p="http://schemas.openxmlformats.org/presentationml/2006/main">
  <p:tag name="KSO_WM_UNIT_TYPE" val="f"/>
  <p:tag name="KSO_WM_UNIT_INDEX" val="13"/>
  <p:tag name="KSO_WM_BEAUTIFY_FLAG" val="#wm#"/>
  <p:tag name="KSO_WM_TAG_VERSION" val="3.0"/>
</p:tagLst>
</file>

<file path=ppt/tags/tag524.xml><?xml version="1.0" encoding="utf-8"?>
<p:tagLst xmlns:p="http://schemas.openxmlformats.org/presentationml/2006/main">
  <p:tag name="KSO_WM_UNIT_TYPE" val="i"/>
  <p:tag name="KSO_WM_UNIT_INDEX" val="33"/>
  <p:tag name="KSO_WM_BEAUTIFY_FLAG" val="#wm#"/>
  <p:tag name="KSO_WM_TAG_VERSION" val="3.0"/>
</p:tagLst>
</file>

<file path=ppt/tags/tag525.xml><?xml version="1.0" encoding="utf-8"?>
<p:tagLst xmlns:p="http://schemas.openxmlformats.org/presentationml/2006/main">
  <p:tag name="KSO_WM_UNIT_TYPE" val="i"/>
  <p:tag name="KSO_WM_UNIT_INDEX" val="34"/>
  <p:tag name="KSO_WM_BEAUTIFY_FLAG" val="#wm#"/>
  <p:tag name="KSO_WM_TAG_VERSION" val="3.0"/>
</p:tagLst>
</file>

<file path=ppt/tags/tag526.xml><?xml version="1.0" encoding="utf-8"?>
<p:tagLst xmlns:p="http://schemas.openxmlformats.org/presentationml/2006/main">
  <p:tag name="KSO_WM_UNIT_TYPE" val="f"/>
  <p:tag name="KSO_WM_UNIT_INDEX" val="14"/>
  <p:tag name="KSO_WM_BEAUTIFY_FLAG" val="#wm#"/>
  <p:tag name="KSO_WM_TAG_VERSION" val="3.0"/>
</p:tagLst>
</file>

<file path=ppt/tags/tag527.xml><?xml version="1.0" encoding="utf-8"?>
<p:tagLst xmlns:p="http://schemas.openxmlformats.org/presentationml/2006/main">
  <p:tag name="KSO_WM_UNIT_TYPE" val="f"/>
  <p:tag name="KSO_WM_UNIT_INDEX" val="15"/>
  <p:tag name="KSO_WM_BEAUTIFY_FLAG" val="#wm#"/>
  <p:tag name="KSO_WM_TAG_VERSION" val="3.0"/>
</p:tagLst>
</file>

<file path=ppt/tags/tag528.xml><?xml version="1.0" encoding="utf-8"?>
<p:tagLst xmlns:p="http://schemas.openxmlformats.org/presentationml/2006/main">
  <p:tag name="KSO_WM_UNIT_TYPE" val="i"/>
  <p:tag name="KSO_WM_UNIT_INDEX" val="38"/>
  <p:tag name="KSO_WM_BEAUTIFY_FLAG" val="#wm#"/>
  <p:tag name="KSO_WM_TAG_VERSION" val="3.0"/>
</p:tagLst>
</file>

<file path=ppt/tags/tag529.xml><?xml version="1.0" encoding="utf-8"?>
<p:tagLst xmlns:p="http://schemas.openxmlformats.org/presentationml/2006/main">
  <p:tag name="KSO_WM_UNIT_TYPE" val="i"/>
  <p:tag name="KSO_WM_UNIT_INDEX" val="40"/>
  <p:tag name="KSO_WM_BEAUTIFY_FLAG" val="#wm#"/>
  <p:tag name="KSO_WM_TAG_VERSION" val="3.0"/>
</p:tagLst>
</file>

<file path=ppt/tags/tag530.xml><?xml version="1.0" encoding="utf-8"?>
<p:tagLst xmlns:p="http://schemas.openxmlformats.org/presentationml/2006/main">
  <p:tag name="KSO_WM_UNIT_TYPE" val="x"/>
  <p:tag name="KSO_WM_UNIT_INDEX" val="3"/>
  <p:tag name="KSO_WM_BEAUTIFY_FLAG" val="#wm#"/>
  <p:tag name="KSO_WM_TAG_VERSION" val="3.0"/>
</p:tagLst>
</file>

<file path=ppt/tags/tag531.xml><?xml version="1.0" encoding="utf-8"?>
<p:tagLst xmlns:p="http://schemas.openxmlformats.org/presentationml/2006/main">
  <p:tag name="KSO_WM_UNIT_TYPE" val="f"/>
  <p:tag name="KSO_WM_UNIT_INDEX" val="16"/>
  <p:tag name="KSO_WM_BEAUTIFY_FLAG" val="#wm#"/>
  <p:tag name="KSO_WM_TAG_VERSION" val="3.0"/>
</p:tagLst>
</file>

<file path=ppt/tags/tag532.xml><?xml version="1.0" encoding="utf-8"?>
<p:tagLst xmlns:p="http://schemas.openxmlformats.org/presentationml/2006/main">
  <p:tag name="KSO_WM_UNIT_TYPE" val="i"/>
  <p:tag name="KSO_WM_UNIT_INDEX" val="42"/>
  <p:tag name="KSO_WM_BEAUTIFY_FLAG" val="#wm#"/>
  <p:tag name="KSO_WM_TAG_VERSION" val="3.0"/>
</p:tagLst>
</file>

<file path=ppt/tags/tag533.xml><?xml version="1.0" encoding="utf-8"?>
<p:tagLst xmlns:p="http://schemas.openxmlformats.org/presentationml/2006/main">
  <p:tag name="KSO_WM_UNIT_TYPE" val="i"/>
  <p:tag name="KSO_WM_UNIT_INDEX" val="43"/>
  <p:tag name="KSO_WM_BEAUTIFY_FLAG" val="#wm#"/>
  <p:tag name="KSO_WM_TAG_VERSION" val="3.0"/>
</p:tagLst>
</file>

<file path=ppt/tags/tag534.xml><?xml version="1.0" encoding="utf-8"?>
<p:tagLst xmlns:p="http://schemas.openxmlformats.org/presentationml/2006/main">
  <p:tag name="KSO_WM_UNIT_TYPE" val="i"/>
  <p:tag name="KSO_WM_UNIT_INDEX" val="44"/>
  <p:tag name="KSO_WM_BEAUTIFY_FLAG" val="#wm#"/>
  <p:tag name="KSO_WM_TAG_VERSION" val="3.0"/>
</p:tagLst>
</file>

<file path=ppt/tags/tag535.xml><?xml version="1.0" encoding="utf-8"?>
<p:tagLst xmlns:p="http://schemas.openxmlformats.org/presentationml/2006/main">
  <p:tag name="KSO_WM_UNIT_TYPE" val="f"/>
  <p:tag name="KSO_WM_UNIT_INDEX" val="17"/>
  <p:tag name="KSO_WM_BEAUTIFY_FLAG" val="#wm#"/>
  <p:tag name="KSO_WM_TAG_VERSION" val="3.0"/>
</p:tagLst>
</file>

<file path=ppt/tags/tag536.xml><?xml version="1.0" encoding="utf-8"?>
<p:tagLst xmlns:p="http://schemas.openxmlformats.org/presentationml/2006/main">
  <p:tag name="KSO_WM_UNIT_TYPE" val="f"/>
  <p:tag name="KSO_WM_UNIT_INDEX" val="18"/>
  <p:tag name="KSO_WM_BEAUTIFY_FLAG" val="#wm#"/>
  <p:tag name="KSO_WM_TAG_VERSION" val="3.0"/>
</p:tagLst>
</file>

<file path=ppt/tags/tag537.xml><?xml version="1.0" encoding="utf-8"?>
<p:tagLst xmlns:p="http://schemas.openxmlformats.org/presentationml/2006/main">
  <p:tag name="KSO_WM_UNIT_TYPE" val="i"/>
  <p:tag name="KSO_WM_UNIT_INDEX" val="47"/>
  <p:tag name="KSO_WM_BEAUTIFY_FLAG" val="#wm#"/>
  <p:tag name="KSO_WM_TAG_VERSION" val="3.0"/>
</p:tagLst>
</file>

<file path=ppt/tags/tag538.xml><?xml version="1.0" encoding="utf-8"?>
<p:tagLst xmlns:p="http://schemas.openxmlformats.org/presentationml/2006/main">
  <p:tag name="KSO_WM_UNIT_TYPE" val="i"/>
  <p:tag name="KSO_WM_UNIT_INDEX" val="48"/>
  <p:tag name="KSO_WM_BEAUTIFY_FLAG" val="#wm#"/>
  <p:tag name="KSO_WM_TAG_VERSION" val="3.0"/>
</p:tagLst>
</file>

<file path=ppt/tags/tag539.xml><?xml version="1.0" encoding="utf-8"?>
<p:tagLst xmlns:p="http://schemas.openxmlformats.org/presentationml/2006/main">
  <p:tag name="KSO_WM_UNIT_TYPE" val="f"/>
  <p:tag name="KSO_WM_UNIT_INDEX" val="19"/>
  <p:tag name="KSO_WM_BEAUTIFY_FLAG" val="#wm#"/>
  <p:tag name="KSO_WM_TAG_VERSION" val="3.0"/>
</p:tagLst>
</file>

<file path=ppt/tags/tag540.xml><?xml version="1.0" encoding="utf-8"?>
<p:tagLst xmlns:p="http://schemas.openxmlformats.org/presentationml/2006/main">
  <p:tag name="KSO_WM_UNIT_TYPE" val="f"/>
  <p:tag name="KSO_WM_UNIT_INDEX" val="20"/>
  <p:tag name="KSO_WM_BEAUTIFY_FLAG" val="#wm#"/>
  <p:tag name="KSO_WM_TAG_VERSION" val="3.0"/>
</p:tagLst>
</file>

<file path=ppt/tags/tag541.xml><?xml version="1.0" encoding="utf-8"?>
<p:tagLst xmlns:p="http://schemas.openxmlformats.org/presentationml/2006/main">
  <p:tag name="KSO_WM_UNIT_TYPE" val="i"/>
  <p:tag name="KSO_WM_UNIT_INDEX" val="52"/>
  <p:tag name="KSO_WM_BEAUTIFY_FLAG" val="#wm#"/>
  <p:tag name="KSO_WM_TAG_VERSION" val="3.0"/>
</p:tagLst>
</file>

<file path=ppt/tags/tag542.xml><?xml version="1.0" encoding="utf-8"?>
<p:tagLst xmlns:p="http://schemas.openxmlformats.org/presentationml/2006/main">
  <p:tag name="KSO_WM_UNIT_TYPE" val="i"/>
  <p:tag name="KSO_WM_UNIT_INDEX" val="54"/>
  <p:tag name="KSO_WM_BEAUTIFY_FLAG" val="#wm#"/>
  <p:tag name="KSO_WM_TAG_VERSION" val="3.0"/>
</p:tagLst>
</file>

<file path=ppt/tags/tag543.xml><?xml version="1.0" encoding="utf-8"?>
<p:tagLst xmlns:p="http://schemas.openxmlformats.org/presentationml/2006/main">
  <p:tag name="KSO_WM_UNIT_TYPE" val="x"/>
  <p:tag name="KSO_WM_UNIT_INDEX" val="4"/>
  <p:tag name="KSO_WM_BEAUTIFY_FLAG" val="#wm#"/>
  <p:tag name="KSO_WM_TAG_VERSION" val="3.0"/>
</p:tagLst>
</file>

<file path=ppt/tags/tag544.xml><?xml version="1.0" encoding="utf-8"?>
<p:tagLst xmlns:p="http://schemas.openxmlformats.org/presentationml/2006/main">
  <p:tag name="KSO_WM_UNIT_TYPE" val="f"/>
  <p:tag name="KSO_WM_UNIT_INDEX" val="21"/>
  <p:tag name="KSO_WM_BEAUTIFY_FLAG" val="#wm#"/>
  <p:tag name="KSO_WM_TAG_VERSION" val="3.0"/>
</p:tagLst>
</file>

<file path=ppt/tags/tag545.xml><?xml version="1.0" encoding="utf-8"?>
<p:tagLst xmlns:p="http://schemas.openxmlformats.org/presentationml/2006/main">
  <p:tag name="KSO_WM_UNIT_TYPE" val="i"/>
  <p:tag name="KSO_WM_UNIT_INDEX" val="56"/>
  <p:tag name="KSO_WM_BEAUTIFY_FLAG" val="#wm#"/>
  <p:tag name="KSO_WM_TAG_VERSION" val="3.0"/>
</p:tagLst>
</file>

<file path=ppt/tags/tag546.xml><?xml version="1.0" encoding="utf-8"?>
<p:tagLst xmlns:p="http://schemas.openxmlformats.org/presentationml/2006/main">
  <p:tag name="KSO_WM_UNIT_TYPE" val="i"/>
  <p:tag name="KSO_WM_UNIT_INDEX" val="57"/>
  <p:tag name="KSO_WM_BEAUTIFY_FLAG" val="#wm#"/>
  <p:tag name="KSO_WM_TAG_VERSION" val="3.0"/>
</p:tagLst>
</file>

<file path=ppt/tags/tag547.xml><?xml version="1.0" encoding="utf-8"?>
<p:tagLst xmlns:p="http://schemas.openxmlformats.org/presentationml/2006/main">
  <p:tag name="KSO_WM_UNIT_TYPE" val="i"/>
  <p:tag name="KSO_WM_UNIT_INDEX" val="58"/>
  <p:tag name="KSO_WM_BEAUTIFY_FLAG" val="#wm#"/>
  <p:tag name="KSO_WM_TAG_VERSION" val="3.0"/>
</p:tagLst>
</file>

<file path=ppt/tags/tag548.xml><?xml version="1.0" encoding="utf-8"?>
<p:tagLst xmlns:p="http://schemas.openxmlformats.org/presentationml/2006/main">
  <p:tag name="KSO_WM_UNIT_TYPE" val="f"/>
  <p:tag name="KSO_WM_UNIT_INDEX" val="22"/>
  <p:tag name="KSO_WM_BEAUTIFY_FLAG" val="#wm#"/>
  <p:tag name="KSO_WM_TAG_VERSION" val="3.0"/>
</p:tagLst>
</file>

<file path=ppt/tags/tag549.xml><?xml version="1.0" encoding="utf-8"?>
<p:tagLst xmlns:p="http://schemas.openxmlformats.org/presentationml/2006/main">
  <p:tag name="KSO_WM_UNIT_TYPE" val="f"/>
  <p:tag name="KSO_WM_UNIT_INDEX" val="23"/>
  <p:tag name="KSO_WM_BEAUTIFY_FLAG" val="#wm#"/>
  <p:tag name="KSO_WM_TAG_VERSION" val="3.0"/>
</p:tagLst>
</file>

<file path=ppt/tags/tag550.xml><?xml version="1.0" encoding="utf-8"?>
<p:tagLst xmlns:p="http://schemas.openxmlformats.org/presentationml/2006/main">
  <p:tag name="KSO_WM_UNIT_TYPE" val="i"/>
  <p:tag name="KSO_WM_UNIT_INDEX" val="61"/>
  <p:tag name="KSO_WM_BEAUTIFY_FLAG" val="#wm#"/>
  <p:tag name="KSO_WM_TAG_VERSION" val="3.0"/>
</p:tagLst>
</file>

<file path=ppt/tags/tag551.xml><?xml version="1.0" encoding="utf-8"?>
<p:tagLst xmlns:p="http://schemas.openxmlformats.org/presentationml/2006/main">
  <p:tag name="KSO_WM_UNIT_TYPE" val="i"/>
  <p:tag name="KSO_WM_UNIT_INDEX" val="62"/>
  <p:tag name="KSO_WM_BEAUTIFY_FLAG" val="#wm#"/>
  <p:tag name="KSO_WM_TAG_VERSION" val="3.0"/>
</p:tagLst>
</file>

<file path=ppt/tags/tag552.xml><?xml version="1.0" encoding="utf-8"?>
<p:tagLst xmlns:p="http://schemas.openxmlformats.org/presentationml/2006/main">
  <p:tag name="KSO_WM_UNIT_TYPE" val="f"/>
  <p:tag name="KSO_WM_UNIT_INDEX" val="24"/>
  <p:tag name="KSO_WM_BEAUTIFY_FLAG" val="#wm#"/>
  <p:tag name="KSO_WM_TAG_VERSION" val="3.0"/>
</p:tagLst>
</file>

<file path=ppt/tags/tag553.xml><?xml version="1.0" encoding="utf-8"?>
<p:tagLst xmlns:p="http://schemas.openxmlformats.org/presentationml/2006/main">
  <p:tag name="KSO_WM_UNIT_TYPE" val="f"/>
  <p:tag name="KSO_WM_UNIT_INDEX" val="25"/>
  <p:tag name="KSO_WM_BEAUTIFY_FLAG" val="#wm#"/>
  <p:tag name="KSO_WM_TAG_VERSION" val="3.0"/>
</p:tagLst>
</file>

<file path=ppt/tags/tag554.xml><?xml version="1.0" encoding="utf-8"?>
<p:tagLst xmlns:p="http://schemas.openxmlformats.org/presentationml/2006/main">
  <p:tag name="KSO_WM_UNIT_TYPE" val="i"/>
  <p:tag name="KSO_WM_UNIT_INDEX" val="66"/>
  <p:tag name="KSO_WM_BEAUTIFY_FLAG" val="#wm#"/>
  <p:tag name="KSO_WM_TAG_VERSION" val="3.0"/>
</p:tagLst>
</file>

<file path=ppt/tags/tag555.xml><?xml version="1.0" encoding="utf-8"?>
<p:tagLst xmlns:p="http://schemas.openxmlformats.org/presentationml/2006/main">
  <p:tag name="KSO_WM_UNIT_TYPE" val="i"/>
  <p:tag name="KSO_WM_UNIT_INDEX" val="68"/>
  <p:tag name="KSO_WM_BEAUTIFY_FLAG" val="#wm#"/>
  <p:tag name="KSO_WM_TAG_VERSION" val="3.0"/>
</p:tagLst>
</file>

<file path=ppt/tags/tag556.xml><?xml version="1.0" encoding="utf-8"?>
<p:tagLst xmlns:p="http://schemas.openxmlformats.org/presentationml/2006/main">
  <p:tag name="KSO_WM_UNIT_TYPE" val="x"/>
  <p:tag name="KSO_WM_UNIT_INDEX" val="5"/>
  <p:tag name="KSO_WM_BEAUTIFY_FLAG" val="#wm#"/>
  <p:tag name="KSO_WM_TAG_VERSION" val="3.0"/>
</p:tagLst>
</file>

<file path=ppt/tags/tag557.xml><?xml version="1.0" encoding="utf-8"?>
<p:tagLst xmlns:p="http://schemas.openxmlformats.org/presentationml/2006/main">
  <p:tag name="KSO_WM_UNIT_TYPE" val="f"/>
  <p:tag name="KSO_WM_UNIT_INDEX" val="26"/>
  <p:tag name="KSO_WM_BEAUTIFY_FLAG" val="#wm#"/>
  <p:tag name="KSO_WM_TAG_VERSION" val="3.0"/>
</p:tagLst>
</file>

<file path=ppt/tags/tag558.xml><?xml version="1.0" encoding="utf-8"?>
<p:tagLst xmlns:p="http://schemas.openxmlformats.org/presentationml/2006/main">
  <p:tag name="KSO_WM_UNIT_TYPE" val="i"/>
  <p:tag name="KSO_WM_UNIT_INDEX" val="70"/>
  <p:tag name="KSO_WM_BEAUTIFY_FLAG" val="#wm#"/>
  <p:tag name="KSO_WM_TAG_VERSION" val="3.0"/>
</p:tagLst>
</file>

<file path=ppt/tags/tag559.xml><?xml version="1.0" encoding="utf-8"?>
<p:tagLst xmlns:p="http://schemas.openxmlformats.org/presentationml/2006/main">
  <p:tag name="KSO_WM_UNIT_TYPE" val="i"/>
  <p:tag name="KSO_WM_UNIT_INDEX" val="71"/>
  <p:tag name="KSO_WM_BEAUTIFY_FLAG" val="#wm#"/>
  <p:tag name="KSO_WM_TAG_VERSION" val="3.0"/>
</p:tagLst>
</file>

<file path=ppt/tags/tag560.xml><?xml version="1.0" encoding="utf-8"?>
<p:tagLst xmlns:p="http://schemas.openxmlformats.org/presentationml/2006/main">
  <p:tag name="KSO_WM_UNIT_TYPE" val="i"/>
  <p:tag name="KSO_WM_UNIT_INDEX" val="72"/>
  <p:tag name="KSO_WM_BEAUTIFY_FLAG" val="#wm#"/>
  <p:tag name="KSO_WM_TAG_VERSION" val="3.0"/>
</p:tagLst>
</file>

<file path=ppt/tags/tag561.xml><?xml version="1.0" encoding="utf-8"?>
<p:tagLst xmlns:p="http://schemas.openxmlformats.org/presentationml/2006/main">
  <p:tag name="KSO_WM_UNIT_TYPE" val="f"/>
  <p:tag name="KSO_WM_UNIT_INDEX" val="27"/>
  <p:tag name="KSO_WM_BEAUTIFY_FLAG" val="#wm#"/>
  <p:tag name="KSO_WM_TAG_VERSION" val="3.0"/>
</p:tagLst>
</file>

<file path=ppt/tags/tag562.xml><?xml version="1.0" encoding="utf-8"?>
<p:tagLst xmlns:p="http://schemas.openxmlformats.org/presentationml/2006/main">
  <p:tag name="KSO_WM_UNIT_TYPE" val="i"/>
  <p:tag name="KSO_WM_UNIT_INDEX" val="75"/>
  <p:tag name="KSO_WM_BEAUTIFY_FLAG" val="#wm#"/>
  <p:tag name="KSO_WM_TAG_VERSION" val="3.0"/>
</p:tagLst>
</file>

<file path=ppt/tags/tag563.xml><?xml version="1.0" encoding="utf-8"?>
<p:tagLst xmlns:p="http://schemas.openxmlformats.org/presentationml/2006/main">
  <p:tag name="KSO_WM_UNIT_TYPE" val="i"/>
  <p:tag name="KSO_WM_UNIT_INDEX" val="76"/>
  <p:tag name="KSO_WM_BEAUTIFY_FLAG" val="#wm#"/>
  <p:tag name="KSO_WM_TAG_VERSION" val="3.0"/>
</p:tagLst>
</file>

<file path=ppt/tags/tag564.xml><?xml version="1.0" encoding="utf-8"?>
<p:tagLst xmlns:p="http://schemas.openxmlformats.org/presentationml/2006/main">
  <p:tag name="KSO_WM_UNIT_TYPE" val="f"/>
  <p:tag name="KSO_WM_UNIT_INDEX" val="28"/>
  <p:tag name="KSO_WM_BEAUTIFY_FLAG" val="#wm#"/>
  <p:tag name="KSO_WM_TAG_VERSION" val="3.0"/>
</p:tagLst>
</file>

<file path=ppt/tags/tag565.xml><?xml version="1.0" encoding="utf-8"?>
<p:tagLst xmlns:p="http://schemas.openxmlformats.org/presentationml/2006/main">
  <p:tag name="KSO_WM_UNIT_TYPE" val="i"/>
  <p:tag name="KSO_WM_UNIT_INDEX" val="79"/>
  <p:tag name="KSO_WM_BEAUTIFY_FLAG" val="#wm#"/>
  <p:tag name="KSO_WM_TAG_VERSION" val="3.0"/>
</p:tagLst>
</file>

<file path=ppt/tags/tag566.xml><?xml version="1.0" encoding="utf-8"?>
<p:tagLst xmlns:p="http://schemas.openxmlformats.org/presentationml/2006/main">
  <p:tag name="KSO_WM_UNIT_TYPE" val="i"/>
  <p:tag name="KSO_WM_UNIT_INDEX" val="80"/>
  <p:tag name="KSO_WM_BEAUTIFY_FLAG" val="#wm#"/>
  <p:tag name="KSO_WM_TAG_VERSION" val="3.0"/>
</p:tagLst>
</file>

<file path=ppt/tags/tag567.xml><?xml version="1.0" encoding="utf-8"?>
<p:tagLst xmlns:p="http://schemas.openxmlformats.org/presentationml/2006/main">
  <p:tag name="KSO_WM_UNIT_TYPE" val="f"/>
  <p:tag name="KSO_WM_UNIT_INDEX" val="29"/>
  <p:tag name="KSO_WM_BEAUTIFY_FLAG" val="#wm#"/>
  <p:tag name="KSO_WM_TAG_VERSION" val="3.0"/>
</p:tagLst>
</file>

<file path=ppt/tags/tag568.xml><?xml version="1.0" encoding="utf-8"?>
<p:tagLst xmlns:p="http://schemas.openxmlformats.org/presentationml/2006/main">
  <p:tag name="KSO_WM_UNIT_TYPE" val="i"/>
  <p:tag name="KSO_WM_UNIT_INDEX" val="84"/>
  <p:tag name="KSO_WM_BEAUTIFY_FLAG" val="#wm#"/>
  <p:tag name="KSO_WM_TAG_VERSION" val="3.0"/>
</p:tagLst>
</file>

<file path=ppt/tags/tag569.xml><?xml version="1.0" encoding="utf-8"?>
<p:tagLst xmlns:p="http://schemas.openxmlformats.org/presentationml/2006/main">
  <p:tag name="KSO_WM_UNIT_TYPE" val="i"/>
  <p:tag name="KSO_WM_UNIT_INDEX" val="86"/>
  <p:tag name="KSO_WM_BEAUTIFY_FLAG" val="#wm#"/>
  <p:tag name="KSO_WM_TAG_VERSION" val="3.0"/>
</p:tagLst>
</file>

<file path=ppt/tags/tag570.xml><?xml version="1.0" encoding="utf-8"?>
<p:tagLst xmlns:p="http://schemas.openxmlformats.org/presentationml/2006/main">
  <p:tag name="KSO_WM_UNIT_TYPE" val="x"/>
  <p:tag name="KSO_WM_UNIT_INDEX" val="6"/>
  <p:tag name="KSO_WM_BEAUTIFY_FLAG" val="#wm#"/>
  <p:tag name="KSO_WM_TAG_VERSION" val="3.0"/>
</p:tagLst>
</file>

<file path=ppt/tags/tag571.xml><?xml version="1.0" encoding="utf-8"?>
<p:tagLst xmlns:p="http://schemas.openxmlformats.org/presentationml/2006/main">
  <p:tag name="KSO_WM_UNIT_TYPE" val="f"/>
  <p:tag name="KSO_WM_UNIT_INDEX" val="30"/>
  <p:tag name="KSO_WM_BEAUTIFY_FLAG" val="#wm#"/>
  <p:tag name="KSO_WM_TAG_VERSION" val="3.0"/>
</p:tagLst>
</file>

<file path=ppt/tags/tag572.xml><?xml version="1.0" encoding="utf-8"?>
<p:tagLst xmlns:p="http://schemas.openxmlformats.org/presentationml/2006/main">
  <p:tag name="KSO_WM_UNIT_TYPE" val="i"/>
  <p:tag name="KSO_WM_UNIT_INDEX" val="88"/>
  <p:tag name="KSO_WM_BEAUTIFY_FLAG" val="#wm#"/>
  <p:tag name="KSO_WM_TAG_VERSION" val="3.0"/>
</p:tagLst>
</file>

<file path=ppt/tags/tag573.xml><?xml version="1.0" encoding="utf-8"?>
<p:tagLst xmlns:p="http://schemas.openxmlformats.org/presentationml/2006/main">
  <p:tag name="KSO_WM_UNIT_TYPE" val="i"/>
  <p:tag name="KSO_WM_UNIT_INDEX" val="89"/>
  <p:tag name="KSO_WM_BEAUTIFY_FLAG" val="#wm#"/>
  <p:tag name="KSO_WM_TAG_VERSION" val="3.0"/>
</p:tagLst>
</file>

<file path=ppt/tags/tag574.xml><?xml version="1.0" encoding="utf-8"?>
<p:tagLst xmlns:p="http://schemas.openxmlformats.org/presentationml/2006/main">
  <p:tag name="KSO_WM_UNIT_TYPE" val="i"/>
  <p:tag name="KSO_WM_UNIT_INDEX" val="90"/>
  <p:tag name="KSO_WM_BEAUTIFY_FLAG" val="#wm#"/>
  <p:tag name="KSO_WM_TAG_VERSION" val="3.0"/>
</p:tagLst>
</file>

<file path=ppt/tags/tag575.xml><?xml version="1.0" encoding="utf-8"?>
<p:tagLst xmlns:p="http://schemas.openxmlformats.org/presentationml/2006/main">
  <p:tag name="KSO_WM_UNIT_TYPE" val="f"/>
  <p:tag name="KSO_WM_UNIT_INDEX" val="31"/>
  <p:tag name="KSO_WM_BEAUTIFY_FLAG" val="#wm#"/>
  <p:tag name="KSO_WM_TAG_VERSION" val="3.0"/>
</p:tagLst>
</file>

<file path=ppt/tags/tag576.xml><?xml version="1.0" encoding="utf-8"?>
<p:tagLst xmlns:p="http://schemas.openxmlformats.org/presentationml/2006/main">
  <p:tag name="KSO_WM_UNIT_TYPE" val="i"/>
  <p:tag name="KSO_WM_UNIT_INDEX" val="93"/>
  <p:tag name="KSO_WM_BEAUTIFY_FLAG" val="#wm#"/>
  <p:tag name="KSO_WM_TAG_VERSION" val="3.0"/>
</p:tagLst>
</file>

<file path=ppt/tags/tag577.xml><?xml version="1.0" encoding="utf-8"?>
<p:tagLst xmlns:p="http://schemas.openxmlformats.org/presentationml/2006/main">
  <p:tag name="KSO_WM_UNIT_TYPE" val="i"/>
  <p:tag name="KSO_WM_UNIT_INDEX" val="94"/>
  <p:tag name="KSO_WM_BEAUTIFY_FLAG" val="#wm#"/>
  <p:tag name="KSO_WM_TAG_VERSION" val="3.0"/>
</p:tagLst>
</file>

<file path=ppt/tags/tag578.xml><?xml version="1.0" encoding="utf-8"?>
<p:tagLst xmlns:p="http://schemas.openxmlformats.org/presentationml/2006/main">
  <p:tag name="KSO_WM_UNIT_TYPE" val="f"/>
  <p:tag name="KSO_WM_UNIT_INDEX" val="32"/>
  <p:tag name="KSO_WM_BEAUTIFY_FLAG" val="#wm#"/>
  <p:tag name="KSO_WM_TAG_VERSION" val="3.0"/>
</p:tagLst>
</file>

<file path=ppt/tags/tag579.xml><?xml version="1.0" encoding="utf-8"?>
<p:tagLst xmlns:p="http://schemas.openxmlformats.org/presentationml/2006/main">
  <p:tag name="KSO_WM_UNIT_TYPE" val="b"/>
  <p:tag name="KSO_WM_UNIT_INDEX" val="1"/>
  <p:tag name="KSO_WM_BEAUTIFY_FLAG" val="#wm#"/>
  <p:tag name="KSO_WM_TAG_VERSION" val="3.0"/>
</p:tagLst>
</file>

<file path=ppt/tags/tag580.xml><?xml version="1.0" encoding="utf-8"?>
<p:tagLst xmlns:p="http://schemas.openxmlformats.org/presentationml/2006/main">
  <p:tag name="KSO_WM_UNIT_TYPE" val="f"/>
  <p:tag name="KSO_WM_UNIT_INDEX" val="1"/>
  <p:tag name="KSO_WM_BEAUTIFY_FLAG" val="#wm#"/>
  <p:tag name="KSO_WM_TAG_VERSION" val="3.0"/>
</p:tagLst>
</file>

<file path=ppt/tags/tag581.xml><?xml version="1.0" encoding="utf-8"?>
<p:tagLst xmlns:p="http://schemas.openxmlformats.org/presentationml/2006/main">
  <p:tag name="KSO_WM_UNIT_TYPE" val="i"/>
  <p:tag name="KSO_WM_UNIT_INDEX" val="4"/>
  <p:tag name="KSO_WM_BEAUTIFY_FLAG" val="#wm#"/>
  <p:tag name="KSO_WM_TAG_VERSION" val="3.0"/>
</p:tagLst>
</file>

<file path=ppt/tags/tag582.xml><?xml version="1.0" encoding="utf-8"?>
<p:tagLst xmlns:p="http://schemas.openxmlformats.org/presentationml/2006/main">
  <p:tag name="KSO_WM_UNIT_TYPE" val="f"/>
  <p:tag name="KSO_WM_UNIT_INDEX" val="2"/>
  <p:tag name="KSO_WM_BEAUTIFY_FLAG" val="#wm#"/>
  <p:tag name="KSO_WM_TAG_VERSION" val="3.0"/>
</p:tagLst>
</file>

<file path=ppt/tags/tag583.xml><?xml version="1.0" encoding="utf-8"?>
<p:tagLst xmlns:p="http://schemas.openxmlformats.org/presentationml/2006/main">
  <p:tag name="KSO_WM_UNIT_TYPE" val="f"/>
  <p:tag name="KSO_WM_UNIT_INDEX" val="3"/>
  <p:tag name="KSO_WM_BEAUTIFY_FLAG" val="#wm#"/>
  <p:tag name="KSO_WM_TAG_VERSION" val="3.0"/>
</p:tagLst>
</file>

<file path=ppt/tags/tag584.xml><?xml version="1.0" encoding="utf-8"?>
<p:tagLst xmlns:p="http://schemas.openxmlformats.org/presentationml/2006/main">
  <p:tag name="KSO_WM_UNIT_TYPE" val="f"/>
  <p:tag name="KSO_WM_UNIT_INDEX" val="4"/>
  <p:tag name="KSO_WM_BEAUTIFY_FLAG" val="#wm#"/>
  <p:tag name="KSO_WM_TAG_VERSION" val="3.0"/>
</p:tagLst>
</file>

<file path=ppt/tags/tag585.xml><?xml version="1.0" encoding="utf-8"?>
<p:tagLst xmlns:p="http://schemas.openxmlformats.org/presentationml/2006/main">
  <p:tag name="KSO_WM_UNIT_TYPE" val="d"/>
  <p:tag name="KSO_WM_UNIT_INDEX" val="1"/>
  <p:tag name="KSO_WM_BEAUTIFY_FLAG" val="#wm#"/>
  <p:tag name="KSO_WM_TAG_VERSION" val="3.0"/>
</p:tagLst>
</file>

<file path=ppt/tags/tag586.xml><?xml version="1.0" encoding="utf-8"?>
<p:tagLst xmlns:p="http://schemas.openxmlformats.org/presentationml/2006/main">
  <p:tag name="KSO_WM_UNIT_TYPE" val="i"/>
  <p:tag name="KSO_WM_UNIT_INDEX" val="6"/>
  <p:tag name="KSO_WM_BEAUTIFY_FLAG" val="#wm#"/>
  <p:tag name="KSO_WM_TAG_VERSION" val="3.0"/>
</p:tagLst>
</file>

<file path=ppt/tags/tag587.xml><?xml version="1.0" encoding="utf-8"?>
<p:tagLst xmlns:p="http://schemas.openxmlformats.org/presentationml/2006/main">
  <p:tag name="KSO_WM_UNIT_TYPE" val="f"/>
  <p:tag name="KSO_WM_UNIT_INDEX" val="5"/>
  <p:tag name="KSO_WM_BEAUTIFY_FLAG" val="#wm#"/>
  <p:tag name="KSO_WM_TAG_VERSION" val="3.0"/>
</p:tagLst>
</file>

<file path=ppt/tags/tag588.xml><?xml version="1.0" encoding="utf-8"?>
<p:tagLst xmlns:p="http://schemas.openxmlformats.org/presentationml/2006/main">
  <p:tag name="KSO_WM_UNIT_TYPE" val="f"/>
  <p:tag name="KSO_WM_UNIT_INDEX" val="6"/>
  <p:tag name="KSO_WM_BEAUTIFY_FLAG" val="#wm#"/>
  <p:tag name="KSO_WM_TAG_VERSION" val="3.0"/>
</p:tagLst>
</file>

<file path=ppt/tags/tag589.xml><?xml version="1.0" encoding="utf-8"?>
<p:tagLst xmlns:p="http://schemas.openxmlformats.org/presentationml/2006/main">
  <p:tag name="KSO_WM_UNIT_TYPE" val="f"/>
  <p:tag name="KSO_WM_UNIT_INDEX" val="7"/>
  <p:tag name="KSO_WM_BEAUTIFY_FLAG" val="#wm#"/>
  <p:tag name="KSO_WM_TAG_VERSION" val="3.0"/>
</p:tagLst>
</file>

<file path=ppt/tags/tag590.xml><?xml version="1.0" encoding="utf-8"?>
<p:tagLst xmlns:p="http://schemas.openxmlformats.org/presentationml/2006/main">
  <p:tag name="KSO_WM_UNIT_TYPE" val="d"/>
  <p:tag name="KSO_WM_UNIT_INDEX" val="2"/>
  <p:tag name="KSO_WM_BEAUTIFY_FLAG" val="#wm#"/>
  <p:tag name="KSO_WM_TAG_VERSION" val="3.0"/>
</p:tagLst>
</file>

<file path=ppt/tags/tag591.xml><?xml version="1.0" encoding="utf-8"?>
<p:tagLst xmlns:p="http://schemas.openxmlformats.org/presentationml/2006/main">
  <p:tag name="KSO_WM_UNIT_TYPE" val="i"/>
  <p:tag name="KSO_WM_UNIT_INDEX" val="8"/>
  <p:tag name="KSO_WM_BEAUTIFY_FLAG" val="#wm#"/>
  <p:tag name="KSO_WM_TAG_VERSION" val="3.0"/>
</p:tagLst>
</file>

<file path=ppt/tags/tag592.xml><?xml version="1.0" encoding="utf-8"?>
<p:tagLst xmlns:p="http://schemas.openxmlformats.org/presentationml/2006/main">
  <p:tag name="KSO_WM_UNIT_TYPE" val="f"/>
  <p:tag name="KSO_WM_UNIT_INDEX" val="8"/>
  <p:tag name="KSO_WM_BEAUTIFY_FLAG" val="#wm#"/>
  <p:tag name="KSO_WM_TAG_VERSION" val="3.0"/>
</p:tagLst>
</file>

<file path=ppt/tags/tag593.xml><?xml version="1.0" encoding="utf-8"?>
<p:tagLst xmlns:p="http://schemas.openxmlformats.org/presentationml/2006/main">
  <p:tag name="KSO_WM_UNIT_TYPE" val="f"/>
  <p:tag name="KSO_WM_UNIT_INDEX" val="9"/>
  <p:tag name="KSO_WM_BEAUTIFY_FLAG" val="#wm#"/>
  <p:tag name="KSO_WM_TAG_VERSION" val="3.0"/>
</p:tagLst>
</file>

<file path=ppt/tags/tag594.xml><?xml version="1.0" encoding="utf-8"?>
<p:tagLst xmlns:p="http://schemas.openxmlformats.org/presentationml/2006/main">
  <p:tag name="KSO_WM_UNIT_TYPE" val="f"/>
  <p:tag name="KSO_WM_UNIT_INDEX" val="10"/>
  <p:tag name="KSO_WM_BEAUTIFY_FLAG" val="#wm#"/>
  <p:tag name="KSO_WM_TAG_VERSION" val="3.0"/>
</p:tagLst>
</file>

<file path=ppt/tags/tag595.xml><?xml version="1.0" encoding="utf-8"?>
<p:tagLst xmlns:p="http://schemas.openxmlformats.org/presentationml/2006/main">
  <p:tag name="KSO_WM_UNIT_TYPE" val="d"/>
  <p:tag name="KSO_WM_UNIT_INDEX" val="3"/>
  <p:tag name="KSO_WM_BEAUTIFY_FLAG" val="#wm#"/>
  <p:tag name="KSO_WM_TAG_VERSION" val="3.0"/>
</p:tagLst>
</file>

<file path=ppt/tags/tag596.xml><?xml version="1.0" encoding="utf-8"?>
<p:tagLst xmlns:p="http://schemas.openxmlformats.org/presentationml/2006/main">
  <p:tag name="KSO_WM_UNIT_TYPE" val="b"/>
  <p:tag name="KSO_WM_UNIT_INDEX" val="1"/>
  <p:tag name="KSO_WM_BEAUTIFY_FLAG" val="#wm#"/>
  <p:tag name="KSO_WM_TAG_VERSION" val="3.0"/>
</p:tagLst>
</file>

<file path=ppt/tags/tag597.xml><?xml version="1.0" encoding="utf-8"?>
<p:tagLst xmlns:p="http://schemas.openxmlformats.org/presentationml/2006/main">
  <p:tag name="KSO_WM_UNIT_TYPE" val="f"/>
  <p:tag name="KSO_WM_UNIT_INDEX" val="1"/>
  <p:tag name="KSO_WM_BEAUTIFY_FLAG" val="#wm#"/>
  <p:tag name="KSO_WM_TAG_VERSION" val="3.0"/>
</p:tagLst>
</file>

<file path=ppt/tags/tag598.xml><?xml version="1.0" encoding="utf-8"?>
<p:tagLst xmlns:p="http://schemas.openxmlformats.org/presentationml/2006/main">
  <p:tag name="KSO_WM_UNIT_TYPE" val="i"/>
  <p:tag name="KSO_WM_UNIT_INDEX" val="4"/>
  <p:tag name="KSO_WM_BEAUTIFY_FLAG" val="#wm#"/>
  <p:tag name="KSO_WM_TAG_VERSION" val="3.0"/>
</p:tagLst>
</file>

<file path=ppt/tags/tag599.xml><?xml version="1.0" encoding="utf-8"?>
<p:tagLst xmlns:p="http://schemas.openxmlformats.org/presentationml/2006/main">
  <p:tag name="KSO_WM_UNIT_TYPE" val="i"/>
  <p:tag name="KSO_WM_UNIT_INDEX" val="8"/>
  <p:tag name="KSO_WM_BEAUTIFY_FLAG" val="#wm#"/>
  <p:tag name="KSO_WM_TAG_VERSION" val="3.0"/>
</p:tagLst>
</file>

<file path=ppt/tags/tag600.xml><?xml version="1.0" encoding="utf-8"?>
<p:tagLst xmlns:p="http://schemas.openxmlformats.org/presentationml/2006/main">
  <p:tag name="KSO_WM_UNIT_TYPE" val="x"/>
  <p:tag name="KSO_WM_UNIT_INDEX" val="1"/>
  <p:tag name="KSO_WM_BEAUTIFY_FLAG" val="#wm#"/>
  <p:tag name="KSO_WM_TAG_VERSION" val="3.0"/>
</p:tagLst>
</file>

<file path=ppt/tags/tag601.xml><?xml version="1.0" encoding="utf-8"?>
<p:tagLst xmlns:p="http://schemas.openxmlformats.org/presentationml/2006/main">
  <p:tag name="KSO_WM_UNIT_TYPE" val="f"/>
  <p:tag name="KSO_WM_UNIT_INDEX" val="2"/>
  <p:tag name="KSO_WM_BEAUTIFY_FLAG" val="#wm#"/>
  <p:tag name="KSO_WM_TAG_VERSION" val="3.0"/>
</p:tagLst>
</file>

<file path=ppt/tags/tag602.xml><?xml version="1.0" encoding="utf-8"?>
<p:tagLst xmlns:p="http://schemas.openxmlformats.org/presentationml/2006/main">
  <p:tag name="KSO_WM_UNIT_TYPE" val="f"/>
  <p:tag name="KSO_WM_UNIT_INDEX" val="3"/>
  <p:tag name="KSO_WM_BEAUTIFY_FLAG" val="#wm#"/>
  <p:tag name="KSO_WM_TAG_VERSION" val="3.0"/>
</p:tagLst>
</file>

<file path=ppt/tags/tag603.xml><?xml version="1.0" encoding="utf-8"?>
<p:tagLst xmlns:p="http://schemas.openxmlformats.org/presentationml/2006/main">
  <p:tag name="KSO_WM_UNIT_TYPE" val="i"/>
  <p:tag name="KSO_WM_UNIT_INDEX" val="10"/>
  <p:tag name="KSO_WM_BEAUTIFY_FLAG" val="#wm#"/>
  <p:tag name="KSO_WM_TAG_VERSION" val="3.0"/>
</p:tagLst>
</file>

<file path=ppt/tags/tag604.xml><?xml version="1.0" encoding="utf-8"?>
<p:tagLst xmlns:p="http://schemas.openxmlformats.org/presentationml/2006/main">
  <p:tag name="KSO_WM_UNIT_TYPE" val="f"/>
  <p:tag name="KSO_WM_UNIT_INDEX" val="4"/>
  <p:tag name="KSO_WM_BEAUTIFY_FLAG" val="#wm#"/>
  <p:tag name="KSO_WM_TAG_VERSION" val="3.0"/>
</p:tagLst>
</file>

<file path=ppt/tags/tag605.xml><?xml version="1.0" encoding="utf-8"?>
<p:tagLst xmlns:p="http://schemas.openxmlformats.org/presentationml/2006/main">
  <p:tag name="KSO_WM_UNIT_TYPE" val="i"/>
  <p:tag name="KSO_WM_UNIT_INDEX" val="6"/>
  <p:tag name="KSO_WM_BEAUTIFY_FLAG" val="#wm#"/>
  <p:tag name="KSO_WM_TAG_VERSION" val="3.0"/>
</p:tagLst>
</file>

<file path=ppt/tags/tag606.xml><?xml version="1.0" encoding="utf-8"?>
<p:tagLst xmlns:p="http://schemas.openxmlformats.org/presentationml/2006/main">
  <p:tag name="KSO_WM_UNIT_TYPE" val="i"/>
  <p:tag name="KSO_WM_UNIT_INDEX" val="12"/>
  <p:tag name="KSO_WM_BEAUTIFY_FLAG" val="#wm#"/>
  <p:tag name="KSO_WM_TAG_VERSION" val="3.0"/>
</p:tagLst>
</file>

<file path=ppt/tags/tag607.xml><?xml version="1.0" encoding="utf-8"?>
<p:tagLst xmlns:p="http://schemas.openxmlformats.org/presentationml/2006/main">
  <p:tag name="KSO_WM_UNIT_TYPE" val="i"/>
  <p:tag name="KSO_WM_UNIT_INDEX" val="16"/>
  <p:tag name="KSO_WM_BEAUTIFY_FLAG" val="#wm#"/>
  <p:tag name="KSO_WM_TAG_VERSION" val="3.0"/>
</p:tagLst>
</file>

<file path=ppt/tags/tag608.xml><?xml version="1.0" encoding="utf-8"?>
<p:tagLst xmlns:p="http://schemas.openxmlformats.org/presentationml/2006/main">
  <p:tag name="KSO_WM_UNIT_TYPE" val="x"/>
  <p:tag name="KSO_WM_UNIT_INDEX" val="2"/>
  <p:tag name="KSO_WM_BEAUTIFY_FLAG" val="#wm#"/>
  <p:tag name="KSO_WM_TAG_VERSION" val="3.0"/>
</p:tagLst>
</file>

<file path=ppt/tags/tag609.xml><?xml version="1.0" encoding="utf-8"?>
<p:tagLst xmlns:p="http://schemas.openxmlformats.org/presentationml/2006/main">
  <p:tag name="KSO_WM_UNIT_TYPE" val="f"/>
  <p:tag name="KSO_WM_UNIT_INDEX" val="5"/>
  <p:tag name="KSO_WM_BEAUTIFY_FLAG" val="#wm#"/>
  <p:tag name="KSO_WM_TAG_VERSION" val="3.0"/>
</p:tagLst>
</file>

<file path=ppt/tags/tag610.xml><?xml version="1.0" encoding="utf-8"?>
<p:tagLst xmlns:p="http://schemas.openxmlformats.org/presentationml/2006/main">
  <p:tag name="KSO_WM_UNIT_TYPE" val="f"/>
  <p:tag name="KSO_WM_UNIT_INDEX" val="6"/>
  <p:tag name="KSO_WM_BEAUTIFY_FLAG" val="#wm#"/>
  <p:tag name="KSO_WM_TAG_VERSION" val="3.0"/>
</p:tagLst>
</file>

<file path=ppt/tags/tag611.xml><?xml version="1.0" encoding="utf-8"?>
<p:tagLst xmlns:p="http://schemas.openxmlformats.org/presentationml/2006/main">
  <p:tag name="KSO_WM_UNIT_TYPE" val="i"/>
  <p:tag name="KSO_WM_UNIT_INDEX" val="18"/>
  <p:tag name="KSO_WM_BEAUTIFY_FLAG" val="#wm#"/>
  <p:tag name="KSO_WM_TAG_VERSION" val="3.0"/>
</p:tagLst>
</file>

<file path=ppt/tags/tag612.xml><?xml version="1.0" encoding="utf-8"?>
<p:tagLst xmlns:p="http://schemas.openxmlformats.org/presentationml/2006/main">
  <p:tag name="KSO_WM_UNIT_TYPE" val="f"/>
  <p:tag name="KSO_WM_UNIT_INDEX" val="7"/>
  <p:tag name="KSO_WM_BEAUTIFY_FLAG" val="#wm#"/>
  <p:tag name="KSO_WM_TAG_VERSION" val="3.0"/>
</p:tagLst>
</file>

<file path=ppt/tags/tag613.xml><?xml version="1.0" encoding="utf-8"?>
<p:tagLst xmlns:p="http://schemas.openxmlformats.org/presentationml/2006/main">
  <p:tag name="KSO_WM_UNIT_TYPE" val="i"/>
  <p:tag name="KSO_WM_UNIT_INDEX" val="14"/>
  <p:tag name="KSO_WM_BEAUTIFY_FLAG" val="#wm#"/>
  <p:tag name="KSO_WM_TAG_VERSION" val="3.0"/>
</p:tagLst>
</file>

<file path=ppt/tags/tag614.xml><?xml version="1.0" encoding="utf-8"?>
<p:tagLst xmlns:p="http://schemas.openxmlformats.org/presentationml/2006/main">
  <p:tag name="KSO_WM_UNIT_TYPE" val="i"/>
  <p:tag name="KSO_WM_UNIT_INDEX" val="20"/>
  <p:tag name="KSO_WM_BEAUTIFY_FLAG" val="#wm#"/>
  <p:tag name="KSO_WM_TAG_VERSION" val="3.0"/>
</p:tagLst>
</file>

<file path=ppt/tags/tag615.xml><?xml version="1.0" encoding="utf-8"?>
<p:tagLst xmlns:p="http://schemas.openxmlformats.org/presentationml/2006/main">
  <p:tag name="KSO_WM_UNIT_TYPE" val="i"/>
  <p:tag name="KSO_WM_UNIT_INDEX" val="24"/>
  <p:tag name="KSO_WM_BEAUTIFY_FLAG" val="#wm#"/>
  <p:tag name="KSO_WM_TAG_VERSION" val="3.0"/>
</p:tagLst>
</file>

<file path=ppt/tags/tag616.xml><?xml version="1.0" encoding="utf-8"?>
<p:tagLst xmlns:p="http://schemas.openxmlformats.org/presentationml/2006/main">
  <p:tag name="KSO_WM_UNIT_TYPE" val="x"/>
  <p:tag name="KSO_WM_UNIT_INDEX" val="3"/>
  <p:tag name="KSO_WM_BEAUTIFY_FLAG" val="#wm#"/>
  <p:tag name="KSO_WM_TAG_VERSION" val="3.0"/>
</p:tagLst>
</file>

<file path=ppt/tags/tag617.xml><?xml version="1.0" encoding="utf-8"?>
<p:tagLst xmlns:p="http://schemas.openxmlformats.org/presentationml/2006/main">
  <p:tag name="KSO_WM_UNIT_TYPE" val="f"/>
  <p:tag name="KSO_WM_UNIT_INDEX" val="8"/>
  <p:tag name="KSO_WM_BEAUTIFY_FLAG" val="#wm#"/>
  <p:tag name="KSO_WM_TAG_VERSION" val="3.0"/>
</p:tagLst>
</file>

<file path=ppt/tags/tag618.xml><?xml version="1.0" encoding="utf-8"?>
<p:tagLst xmlns:p="http://schemas.openxmlformats.org/presentationml/2006/main">
  <p:tag name="KSO_WM_UNIT_TYPE" val="f"/>
  <p:tag name="KSO_WM_UNIT_INDEX" val="9"/>
  <p:tag name="KSO_WM_BEAUTIFY_FLAG" val="#wm#"/>
  <p:tag name="KSO_WM_TAG_VERSION" val="3.0"/>
</p:tagLst>
</file>

<file path=ppt/tags/tag619.xml><?xml version="1.0" encoding="utf-8"?>
<p:tagLst xmlns:p="http://schemas.openxmlformats.org/presentationml/2006/main">
  <p:tag name="KSO_WM_UNIT_TYPE" val="i"/>
  <p:tag name="KSO_WM_UNIT_INDEX" val="26"/>
  <p:tag name="KSO_WM_BEAUTIFY_FLAG" val="#wm#"/>
  <p:tag name="KSO_WM_TAG_VERSION" val="3.0"/>
</p:tagLst>
</file>

<file path=ppt/tags/tag620.xml><?xml version="1.0" encoding="utf-8"?>
<p:tagLst xmlns:p="http://schemas.openxmlformats.org/presentationml/2006/main">
  <p:tag name="KSO_WM_UNIT_TYPE" val="f"/>
  <p:tag name="KSO_WM_UNIT_INDEX" val="10"/>
  <p:tag name="KSO_WM_BEAUTIFY_FLAG" val="#wm#"/>
  <p:tag name="KSO_WM_TAG_VERSION" val="3.0"/>
</p:tagLst>
</file>

<file path=ppt/tags/tag621.xml><?xml version="1.0" encoding="utf-8"?>
<p:tagLst xmlns:p="http://schemas.openxmlformats.org/presentationml/2006/main">
  <p:tag name="KSO_WM_UNIT_TYPE" val="i"/>
  <p:tag name="KSO_WM_UNIT_INDEX" val="22"/>
  <p:tag name="KSO_WM_BEAUTIFY_FLAG" val="#wm#"/>
  <p:tag name="KSO_WM_TAG_VERSION" val="3.0"/>
</p:tagLst>
</file>

<file path=ppt/tags/tag622.xml><?xml version="1.0" encoding="utf-8"?>
<p:tagLst xmlns:p="http://schemas.openxmlformats.org/presentationml/2006/main">
  <p:tag name="KSO_WM_UNIT_TYPE" val="i"/>
  <p:tag name="KSO_WM_UNIT_INDEX" val="28"/>
  <p:tag name="KSO_WM_BEAUTIFY_FLAG" val="#wm#"/>
  <p:tag name="KSO_WM_TAG_VERSION" val="3.0"/>
</p:tagLst>
</file>

<file path=ppt/tags/tag623.xml><?xml version="1.0" encoding="utf-8"?>
<p:tagLst xmlns:p="http://schemas.openxmlformats.org/presentationml/2006/main">
  <p:tag name="KSO_WM_UNIT_TYPE" val="i"/>
  <p:tag name="KSO_WM_UNIT_INDEX" val="32"/>
  <p:tag name="KSO_WM_BEAUTIFY_FLAG" val="#wm#"/>
  <p:tag name="KSO_WM_TAG_VERSION" val="3.0"/>
</p:tagLst>
</file>

<file path=ppt/tags/tag624.xml><?xml version="1.0" encoding="utf-8"?>
<p:tagLst xmlns:p="http://schemas.openxmlformats.org/presentationml/2006/main">
  <p:tag name="KSO_WM_UNIT_TYPE" val="x"/>
  <p:tag name="KSO_WM_UNIT_INDEX" val="4"/>
  <p:tag name="KSO_WM_BEAUTIFY_FLAG" val="#wm#"/>
  <p:tag name="KSO_WM_TAG_VERSION" val="3.0"/>
</p:tagLst>
</file>

<file path=ppt/tags/tag625.xml><?xml version="1.0" encoding="utf-8"?>
<p:tagLst xmlns:p="http://schemas.openxmlformats.org/presentationml/2006/main">
  <p:tag name="KSO_WM_UNIT_TYPE" val="f"/>
  <p:tag name="KSO_WM_UNIT_INDEX" val="11"/>
  <p:tag name="KSO_WM_BEAUTIFY_FLAG" val="#wm#"/>
  <p:tag name="KSO_WM_TAG_VERSION" val="3.0"/>
</p:tagLst>
</file>

<file path=ppt/tags/tag626.xml><?xml version="1.0" encoding="utf-8"?>
<p:tagLst xmlns:p="http://schemas.openxmlformats.org/presentationml/2006/main">
  <p:tag name="KSO_WM_UNIT_TYPE" val="f"/>
  <p:tag name="KSO_WM_UNIT_INDEX" val="12"/>
  <p:tag name="KSO_WM_BEAUTIFY_FLAG" val="#wm#"/>
  <p:tag name="KSO_WM_TAG_VERSION" val="3.0"/>
</p:tagLst>
</file>

<file path=ppt/tags/tag627.xml><?xml version="1.0" encoding="utf-8"?>
<p:tagLst xmlns:p="http://schemas.openxmlformats.org/presentationml/2006/main">
  <p:tag name="KSO_WM_UNIT_TYPE" val="i"/>
  <p:tag name="KSO_WM_UNIT_INDEX" val="34"/>
  <p:tag name="KSO_WM_BEAUTIFY_FLAG" val="#wm#"/>
  <p:tag name="KSO_WM_TAG_VERSION" val="3.0"/>
</p:tagLst>
</file>

<file path=ppt/tags/tag628.xml><?xml version="1.0" encoding="utf-8"?>
<p:tagLst xmlns:p="http://schemas.openxmlformats.org/presentationml/2006/main">
  <p:tag name="KSO_WM_UNIT_TYPE" val="f"/>
  <p:tag name="KSO_WM_UNIT_INDEX" val="13"/>
  <p:tag name="KSO_WM_BEAUTIFY_FLAG" val="#wm#"/>
  <p:tag name="KSO_WM_TAG_VERSION" val="3.0"/>
</p:tagLst>
</file>

<file path=ppt/tags/tag629.xml><?xml version="1.0" encoding="utf-8"?>
<p:tagLst xmlns:p="http://schemas.openxmlformats.org/presentationml/2006/main">
  <p:tag name="KSO_WM_UNIT_TYPE" val="i"/>
  <p:tag name="KSO_WM_UNIT_INDEX" val="30"/>
  <p:tag name="KSO_WM_BEAUTIFY_FLAG" val="#wm#"/>
  <p:tag name="KSO_WM_TAG_VERSION" val="3.0"/>
</p:tagLst>
</file>

<file path=ppt/tags/tag630.xml><?xml version="1.0" encoding="utf-8"?>
<p:tagLst xmlns:p="http://schemas.openxmlformats.org/presentationml/2006/main">
  <p:tag name="KSO_WM_UNIT_TYPE" val="f"/>
  <p:tag name="KSO_WM_UNIT_INDEX" val="1"/>
  <p:tag name="KSO_WM_BEAUTIFY_FLAG" val="#wm#"/>
  <p:tag name="KSO_WM_TAG_VERSION" val="3.0"/>
</p:tagLst>
</file>

<file path=ppt/tags/tag631.xml><?xml version="1.0" encoding="utf-8"?>
<p:tagLst xmlns:p="http://schemas.openxmlformats.org/presentationml/2006/main">
  <p:tag name="KSO_WM_UNIT_TYPE" val="a"/>
  <p:tag name="KSO_WM_UNIT_INDEX" val="1"/>
  <p:tag name="KSO_WM_BEAUTIFY_FLAG" val="#wm#"/>
  <p:tag name="KSO_WM_TAG_VERSION" val="3.0"/>
</p:tagLst>
</file>

<file path=ppt/tags/tag632.xml><?xml version="1.0" encoding="utf-8"?>
<p:tagLst xmlns:p="http://schemas.openxmlformats.org/presentationml/2006/main">
  <p:tag name="KSO_WM_UNIT_TYPE" val="i"/>
  <p:tag name="KSO_WM_UNIT_INDEX" val="8"/>
  <p:tag name="KSO_WM_BEAUTIFY_FLAG" val="#wm#"/>
  <p:tag name="KSO_WM_TAG_VERSION" val="3.0"/>
</p:tagLst>
</file>

<file path=ppt/tags/tag633.xml><?xml version="1.0" encoding="utf-8"?>
<p:tagLst xmlns:p="http://schemas.openxmlformats.org/presentationml/2006/main">
  <p:tag name="KSO_WM_UNIT_TYPE" val="f"/>
  <p:tag name="KSO_WM_UNIT_INDEX" val="3"/>
  <p:tag name="KSO_WM_BEAUTIFY_FLAG" val="#wm#"/>
  <p:tag name="KSO_WM_TAG_VERSION" val="3.0"/>
</p:tagLst>
</file>

<file path=ppt/tags/tag634.xml><?xml version="1.0" encoding="utf-8"?>
<p:tagLst xmlns:p="http://schemas.openxmlformats.org/presentationml/2006/main">
  <p:tag name="KSO_WM_UNIT_TYPE" val="i"/>
  <p:tag name="KSO_WM_UNIT_INDEX" val="4"/>
  <p:tag name="KSO_WM_BEAUTIFY_FLAG" val="#wm#"/>
  <p:tag name="KSO_WM_TAG_VERSION" val="3.0"/>
</p:tagLst>
</file>

<file path=ppt/tags/tag635.xml><?xml version="1.0" encoding="utf-8"?>
<p:tagLst xmlns:p="http://schemas.openxmlformats.org/presentationml/2006/main">
  <p:tag name="KSO_WM_UNIT_TYPE" val="i"/>
  <p:tag name="KSO_WM_UNIT_INDEX" val="6"/>
  <p:tag name="KSO_WM_BEAUTIFY_FLAG" val="#wm#"/>
  <p:tag name="KSO_WM_TAG_VERSION" val="3.0"/>
</p:tagLst>
</file>

<file path=ppt/tags/tag636.xml><?xml version="1.0" encoding="utf-8"?>
<p:tagLst xmlns:p="http://schemas.openxmlformats.org/presentationml/2006/main">
  <p:tag name="KSO_WM_UNIT_TYPE" val="f"/>
  <p:tag name="KSO_WM_UNIT_INDEX" val="2"/>
  <p:tag name="KSO_WM_BEAUTIFY_FLAG" val="#wm#"/>
  <p:tag name="KSO_WM_TAG_VERSION" val="3.0"/>
</p:tagLst>
</file>

<file path=ppt/tags/tag637.xml><?xml version="1.0" encoding="utf-8"?>
<p:tagLst xmlns:p="http://schemas.openxmlformats.org/presentationml/2006/main">
  <p:tag name="KSO_WM_UNIT_TYPE" val="b"/>
  <p:tag name="KSO_WM_UNIT_INDEX" val="1"/>
  <p:tag name="KSO_WM_BEAUTIFY_FLAG" val="#wm#"/>
  <p:tag name="KSO_WM_TAG_VERSION" val="3.0"/>
</p:tagLst>
</file>

<file path=ppt/tags/tag638.xml><?xml version="1.0" encoding="utf-8"?>
<p:tagLst xmlns:p="http://schemas.openxmlformats.org/presentationml/2006/main">
  <p:tag name="KSO_WM_UNIT_TYPE" val="f"/>
  <p:tag name="KSO_WM_UNIT_INDEX" val="1"/>
  <p:tag name="KSO_WM_BEAUTIFY_FLAG" val="#wm#"/>
  <p:tag name="KSO_WM_TAG_VERSION" val="3.0"/>
</p:tagLst>
</file>

<file path=ppt/tags/tag639.xml><?xml version="1.0" encoding="utf-8"?>
<p:tagLst xmlns:p="http://schemas.openxmlformats.org/presentationml/2006/main">
  <p:tag name="KSO_WM_UNIT_TYPE" val="i"/>
  <p:tag name="KSO_WM_UNIT_INDEX" val="4"/>
  <p:tag name="KSO_WM_BEAUTIFY_FLAG" val="#wm#"/>
  <p:tag name="KSO_WM_TAG_VERSION" val="3.0"/>
</p:tagLst>
</file>

<file path=ppt/tags/tag640.xml><?xml version="1.0" encoding="utf-8"?>
<p:tagLst xmlns:p="http://schemas.openxmlformats.org/presentationml/2006/main">
  <p:tag name="KSO_WM_UNIT_TYPE" val="i"/>
  <p:tag name="KSO_WM_UNIT_INDEX" val="5"/>
  <p:tag name="KSO_WM_BEAUTIFY_FLAG" val="#wm#"/>
  <p:tag name="KSO_WM_TAG_VERSION" val="3.0"/>
</p:tagLst>
</file>

<file path=ppt/tags/tag641.xml><?xml version="1.0" encoding="utf-8"?>
<p:tagLst xmlns:p="http://schemas.openxmlformats.org/presentationml/2006/main">
  <p:tag name="KSO_WM_UNIT_TYPE" val="i"/>
  <p:tag name="KSO_WM_UNIT_INDEX" val="6"/>
  <p:tag name="KSO_WM_BEAUTIFY_FLAG" val="#wm#"/>
  <p:tag name="KSO_WM_TAG_VERSION" val="3.0"/>
</p:tagLst>
</file>

<file path=ppt/tags/tag642.xml><?xml version="1.0" encoding="utf-8"?>
<p:tagLst xmlns:p="http://schemas.openxmlformats.org/presentationml/2006/main">
  <p:tag name="KSO_WM_UNIT_TYPE" val="i"/>
  <p:tag name="KSO_WM_UNIT_INDEX" val="10"/>
  <p:tag name="KSO_WM_BEAUTIFY_FLAG" val="#wm#"/>
  <p:tag name="KSO_WM_TAG_VERSION" val="3.0"/>
</p:tagLst>
</file>

<file path=ppt/tags/tag643.xml><?xml version="1.0" encoding="utf-8"?>
<p:tagLst xmlns:p="http://schemas.openxmlformats.org/presentationml/2006/main">
  <p:tag name="KSO_WM_UNIT_TYPE" val="x"/>
  <p:tag name="KSO_WM_UNIT_INDEX" val="1"/>
  <p:tag name="KSO_WM_BEAUTIFY_FLAG" val="#wm#"/>
  <p:tag name="KSO_WM_TAG_VERSION" val="3.0"/>
</p:tagLst>
</file>

<file path=ppt/tags/tag644.xml><?xml version="1.0" encoding="utf-8"?>
<p:tagLst xmlns:p="http://schemas.openxmlformats.org/presentationml/2006/main">
  <p:tag name="KSO_WM_UNIT_TYPE" val="f"/>
  <p:tag name="KSO_WM_UNIT_INDEX" val="2"/>
  <p:tag name="KSO_WM_BEAUTIFY_FLAG" val="#wm#"/>
  <p:tag name="KSO_WM_TAG_VERSION" val="3.0"/>
</p:tagLst>
</file>

<file path=ppt/tags/tag645.xml><?xml version="1.0" encoding="utf-8"?>
<p:tagLst xmlns:p="http://schemas.openxmlformats.org/presentationml/2006/main">
  <p:tag name="KSO_WM_UNIT_TYPE" val="i"/>
  <p:tag name="KSO_WM_UNIT_INDEX" val="12"/>
  <p:tag name="KSO_WM_BEAUTIFY_FLAG" val="#wm#"/>
  <p:tag name="KSO_WM_TAG_VERSION" val="3.0"/>
</p:tagLst>
</file>

<file path=ppt/tags/tag646.xml><?xml version="1.0" encoding="utf-8"?>
<p:tagLst xmlns:p="http://schemas.openxmlformats.org/presentationml/2006/main">
  <p:tag name="KSO_WM_UNIT_TYPE" val="f"/>
  <p:tag name="KSO_WM_UNIT_INDEX" val="3"/>
  <p:tag name="KSO_WM_BEAUTIFY_FLAG" val="#wm#"/>
  <p:tag name="KSO_WM_TAG_VERSION" val="3.0"/>
</p:tagLst>
</file>

<file path=ppt/tags/tag647.xml><?xml version="1.0" encoding="utf-8"?>
<p:tagLst xmlns:p="http://schemas.openxmlformats.org/presentationml/2006/main">
  <p:tag name="KSO_WM_UNIT_TYPE" val="i"/>
  <p:tag name="KSO_WM_UNIT_INDEX" val="14"/>
  <p:tag name="KSO_WM_BEAUTIFY_FLAG" val="#wm#"/>
  <p:tag name="KSO_WM_TAG_VERSION" val="3.0"/>
</p:tagLst>
</file>

<file path=ppt/tags/tag648.xml><?xml version="1.0" encoding="utf-8"?>
<p:tagLst xmlns:p="http://schemas.openxmlformats.org/presentationml/2006/main">
  <p:tag name="KSO_WM_UNIT_TYPE" val="i"/>
  <p:tag name="KSO_WM_UNIT_INDEX" val="15"/>
  <p:tag name="KSO_WM_BEAUTIFY_FLAG" val="#wm#"/>
  <p:tag name="KSO_WM_TAG_VERSION" val="3.0"/>
</p:tagLst>
</file>

<file path=ppt/tags/tag649.xml><?xml version="1.0" encoding="utf-8"?>
<p:tagLst xmlns:p="http://schemas.openxmlformats.org/presentationml/2006/main">
  <p:tag name="KSO_WM_UNIT_TYPE" val="i"/>
  <p:tag name="KSO_WM_UNIT_INDEX" val="16"/>
  <p:tag name="KSO_WM_BEAUTIFY_FLAG" val="#wm#"/>
  <p:tag name="KSO_WM_TAG_VERSION" val="3.0"/>
</p:tagLst>
</file>

<file path=ppt/tags/tag650.xml><?xml version="1.0" encoding="utf-8"?>
<p:tagLst xmlns:p="http://schemas.openxmlformats.org/presentationml/2006/main">
  <p:tag name="KSO_WM_UNIT_TYPE" val="i"/>
  <p:tag name="KSO_WM_UNIT_INDEX" val="20"/>
  <p:tag name="KSO_WM_BEAUTIFY_FLAG" val="#wm#"/>
  <p:tag name="KSO_WM_TAG_VERSION" val="3.0"/>
</p:tagLst>
</file>

<file path=ppt/tags/tag651.xml><?xml version="1.0" encoding="utf-8"?>
<p:tagLst xmlns:p="http://schemas.openxmlformats.org/presentationml/2006/main">
  <p:tag name="KSO_WM_UNIT_TYPE" val="x"/>
  <p:tag name="KSO_WM_UNIT_INDEX" val="2"/>
  <p:tag name="KSO_WM_BEAUTIFY_FLAG" val="#wm#"/>
  <p:tag name="KSO_WM_TAG_VERSION" val="3.0"/>
</p:tagLst>
</file>

<file path=ppt/tags/tag652.xml><?xml version="1.0" encoding="utf-8"?>
<p:tagLst xmlns:p="http://schemas.openxmlformats.org/presentationml/2006/main">
  <p:tag name="KSO_WM_UNIT_TYPE" val="f"/>
  <p:tag name="KSO_WM_UNIT_INDEX" val="4"/>
  <p:tag name="KSO_WM_BEAUTIFY_FLAG" val="#wm#"/>
  <p:tag name="KSO_WM_TAG_VERSION" val="3.0"/>
</p:tagLst>
</file>

<file path=ppt/tags/tag653.xml><?xml version="1.0" encoding="utf-8"?>
<p:tagLst xmlns:p="http://schemas.openxmlformats.org/presentationml/2006/main">
  <p:tag name="KSO_WM_UNIT_TYPE" val="i"/>
  <p:tag name="KSO_WM_UNIT_INDEX" val="22"/>
  <p:tag name="KSO_WM_BEAUTIFY_FLAG" val="#wm#"/>
  <p:tag name="KSO_WM_TAG_VERSION" val="3.0"/>
</p:tagLst>
</file>

<file path=ppt/tags/tag654.xml><?xml version="1.0" encoding="utf-8"?>
<p:tagLst xmlns:p="http://schemas.openxmlformats.org/presentationml/2006/main">
  <p:tag name="KSO_WM_UNIT_TYPE" val="f"/>
  <p:tag name="KSO_WM_UNIT_INDEX" val="5"/>
  <p:tag name="KSO_WM_BEAUTIFY_FLAG" val="#wm#"/>
  <p:tag name="KSO_WM_TAG_VERSION" val="3.0"/>
</p:tagLst>
</file>

<file path=ppt/tags/tag655.xml><?xml version="1.0" encoding="utf-8"?>
<p:tagLst xmlns:p="http://schemas.openxmlformats.org/presentationml/2006/main">
  <p:tag name="KSO_WM_UNIT_TYPE" val="i"/>
  <p:tag name="KSO_WM_UNIT_INDEX" val="24"/>
  <p:tag name="KSO_WM_BEAUTIFY_FLAG" val="#wm#"/>
  <p:tag name="KSO_WM_TAG_VERSION" val="3.0"/>
</p:tagLst>
</file>

<file path=ppt/tags/tag656.xml><?xml version="1.0" encoding="utf-8"?>
<p:tagLst xmlns:p="http://schemas.openxmlformats.org/presentationml/2006/main">
  <p:tag name="KSO_WM_UNIT_TYPE" val="i"/>
  <p:tag name="KSO_WM_UNIT_INDEX" val="25"/>
  <p:tag name="KSO_WM_BEAUTIFY_FLAG" val="#wm#"/>
  <p:tag name="KSO_WM_TAG_VERSION" val="3.0"/>
</p:tagLst>
</file>

<file path=ppt/tags/tag657.xml><?xml version="1.0" encoding="utf-8"?>
<p:tagLst xmlns:p="http://schemas.openxmlformats.org/presentationml/2006/main">
  <p:tag name="KSO_WM_UNIT_TYPE" val="i"/>
  <p:tag name="KSO_WM_UNIT_INDEX" val="26"/>
  <p:tag name="KSO_WM_BEAUTIFY_FLAG" val="#wm#"/>
  <p:tag name="KSO_WM_TAG_VERSION" val="3.0"/>
</p:tagLst>
</file>

<file path=ppt/tags/tag658.xml><?xml version="1.0" encoding="utf-8"?>
<p:tagLst xmlns:p="http://schemas.openxmlformats.org/presentationml/2006/main">
  <p:tag name="KSO_WM_UNIT_TYPE" val="i"/>
  <p:tag name="KSO_WM_UNIT_INDEX" val="30"/>
  <p:tag name="KSO_WM_BEAUTIFY_FLAG" val="#wm#"/>
  <p:tag name="KSO_WM_TAG_VERSION" val="3.0"/>
</p:tagLst>
</file>

<file path=ppt/tags/tag659.xml><?xml version="1.0" encoding="utf-8"?>
<p:tagLst xmlns:p="http://schemas.openxmlformats.org/presentationml/2006/main">
  <p:tag name="KSO_WM_UNIT_TYPE" val="x"/>
  <p:tag name="KSO_WM_UNIT_INDEX" val="3"/>
  <p:tag name="KSO_WM_BEAUTIFY_FLAG" val="#wm#"/>
  <p:tag name="KSO_WM_TAG_VERSION" val="3.0"/>
</p:tagLst>
</file>

<file path=ppt/tags/tag660.xml><?xml version="1.0" encoding="utf-8"?>
<p:tagLst xmlns:p="http://schemas.openxmlformats.org/presentationml/2006/main">
  <p:tag name="KSO_WM_UNIT_TYPE" val="f"/>
  <p:tag name="KSO_WM_UNIT_INDEX" val="6"/>
  <p:tag name="KSO_WM_BEAUTIFY_FLAG" val="#wm#"/>
  <p:tag name="KSO_WM_TAG_VERSION" val="3.0"/>
</p:tagLst>
</file>

<file path=ppt/tags/tag661.xml><?xml version="1.0" encoding="utf-8"?>
<p:tagLst xmlns:p="http://schemas.openxmlformats.org/presentationml/2006/main">
  <p:tag name="KSO_WM_UNIT_TYPE" val="i"/>
  <p:tag name="KSO_WM_UNIT_INDEX" val="32"/>
  <p:tag name="KSO_WM_BEAUTIFY_FLAG" val="#wm#"/>
  <p:tag name="KSO_WM_TAG_VERSION" val="3.0"/>
</p:tagLst>
</file>

<file path=ppt/tags/tag662.xml><?xml version="1.0" encoding="utf-8"?>
<p:tagLst xmlns:p="http://schemas.openxmlformats.org/presentationml/2006/main">
  <p:tag name="KSO_WM_UNIT_TYPE" val="f"/>
  <p:tag name="KSO_WM_UNIT_INDEX" val="7"/>
  <p:tag name="KSO_WM_BEAUTIFY_FLAG" val="#wm#"/>
  <p:tag name="KSO_WM_TAG_VERSION" val="3.0"/>
</p:tagLst>
</file>

<file path=ppt/tags/tag663.xml><?xml version="1.0" encoding="utf-8"?>
<p:tagLst xmlns:p="http://schemas.openxmlformats.org/presentationml/2006/main">
  <p:tag name="KSO_WM_UNIT_TYPE" val="i"/>
  <p:tag name="KSO_WM_UNIT_INDEX" val="34"/>
  <p:tag name="KSO_WM_BEAUTIFY_FLAG" val="#wm#"/>
  <p:tag name="KSO_WM_TAG_VERSION" val="3.0"/>
</p:tagLst>
</file>

<file path=ppt/tags/tag664.xml><?xml version="1.0" encoding="utf-8"?>
<p:tagLst xmlns:p="http://schemas.openxmlformats.org/presentationml/2006/main">
  <p:tag name="KSO_WM_UNIT_TYPE" val="i"/>
  <p:tag name="KSO_WM_UNIT_INDEX" val="35"/>
  <p:tag name="KSO_WM_BEAUTIFY_FLAG" val="#wm#"/>
  <p:tag name="KSO_WM_TAG_VERSION" val="3.0"/>
</p:tagLst>
</file>

<file path=ppt/tags/tag665.xml><?xml version="1.0" encoding="utf-8"?>
<p:tagLst xmlns:p="http://schemas.openxmlformats.org/presentationml/2006/main">
  <p:tag name="KSO_WM_UNIT_TYPE" val="i"/>
  <p:tag name="KSO_WM_UNIT_INDEX" val="36"/>
  <p:tag name="KSO_WM_BEAUTIFY_FLAG" val="#wm#"/>
  <p:tag name="KSO_WM_TAG_VERSION" val="3.0"/>
</p:tagLst>
</file>

<file path=ppt/tags/tag666.xml><?xml version="1.0" encoding="utf-8"?>
<p:tagLst xmlns:p="http://schemas.openxmlformats.org/presentationml/2006/main">
  <p:tag name="KSO_WM_UNIT_TYPE" val="i"/>
  <p:tag name="KSO_WM_UNIT_INDEX" val="40"/>
  <p:tag name="KSO_WM_BEAUTIFY_FLAG" val="#wm#"/>
  <p:tag name="KSO_WM_TAG_VERSION" val="3.0"/>
</p:tagLst>
</file>

<file path=ppt/tags/tag667.xml><?xml version="1.0" encoding="utf-8"?>
<p:tagLst xmlns:p="http://schemas.openxmlformats.org/presentationml/2006/main">
  <p:tag name="KSO_WM_UNIT_TYPE" val="x"/>
  <p:tag name="KSO_WM_UNIT_INDEX" val="4"/>
  <p:tag name="KSO_WM_BEAUTIFY_FLAG" val="#wm#"/>
  <p:tag name="KSO_WM_TAG_VERSION" val="3.0"/>
</p:tagLst>
</file>

<file path=ppt/tags/tag668.xml><?xml version="1.0" encoding="utf-8"?>
<p:tagLst xmlns:p="http://schemas.openxmlformats.org/presentationml/2006/main">
  <p:tag name="KSO_WM_UNIT_TYPE" val="f"/>
  <p:tag name="KSO_WM_UNIT_INDEX" val="8"/>
  <p:tag name="KSO_WM_BEAUTIFY_FLAG" val="#wm#"/>
  <p:tag name="KSO_WM_TAG_VERSION" val="3.0"/>
</p:tagLst>
</file>

<file path=ppt/tags/tag669.xml><?xml version="1.0" encoding="utf-8"?>
<p:tagLst xmlns:p="http://schemas.openxmlformats.org/presentationml/2006/main">
  <p:tag name="KSO_WM_UNIT_TYPE" val="i"/>
  <p:tag name="KSO_WM_UNIT_INDEX" val="42"/>
  <p:tag name="KSO_WM_BEAUTIFY_FLAG" val="#wm#"/>
  <p:tag name="KSO_WM_TAG_VERSION" val="3.0"/>
</p:tagLst>
</file>

<file path=ppt/tags/tag670.xml><?xml version="1.0" encoding="utf-8"?>
<p:tagLst xmlns:p="http://schemas.openxmlformats.org/presentationml/2006/main">
  <p:tag name="KSO_WM_UNIT_TYPE" val="f"/>
  <p:tag name="KSO_WM_UNIT_INDEX" val="9"/>
  <p:tag name="KSO_WM_BEAUTIFY_FLAG" val="#wm#"/>
  <p:tag name="KSO_WM_TAG_VERSION" val="3.0"/>
</p:tagLst>
</file>

<file path=ppt/tags/tag671.xml><?xml version="1.0" encoding="utf-8"?>
<p:tagLst xmlns:p="http://schemas.openxmlformats.org/presentationml/2006/main">
  <p:tag name="KSO_WM_UNIT_TYPE" val="i"/>
  <p:tag name="KSO_WM_UNIT_INDEX" val="44"/>
  <p:tag name="KSO_WM_BEAUTIFY_FLAG" val="#wm#"/>
  <p:tag name="KSO_WM_TAG_VERSION" val="3.0"/>
</p:tagLst>
</file>

<file path=ppt/tags/tag672.xml><?xml version="1.0" encoding="utf-8"?>
<p:tagLst xmlns:p="http://schemas.openxmlformats.org/presentationml/2006/main">
  <p:tag name="KSO_WM_UNIT_TYPE" val="i"/>
  <p:tag name="KSO_WM_UNIT_INDEX" val="45"/>
  <p:tag name="KSO_WM_BEAUTIFY_FLAG" val="#wm#"/>
  <p:tag name="KSO_WM_TAG_VERSION" val="3.0"/>
</p:tagLst>
</file>

<file path=ppt/tags/tag673.xml><?xml version="1.0" encoding="utf-8"?>
<p:tagLst xmlns:p="http://schemas.openxmlformats.org/presentationml/2006/main">
  <p:tag name="KSO_WM_UNIT_TYPE" val="i"/>
  <p:tag name="KSO_WM_UNIT_INDEX" val="46"/>
  <p:tag name="KSO_WM_BEAUTIFY_FLAG" val="#wm#"/>
  <p:tag name="KSO_WM_TAG_VERSION" val="3.0"/>
</p:tagLst>
</file>

<file path=ppt/tags/tag674.xml><?xml version="1.0" encoding="utf-8"?>
<p:tagLst xmlns:p="http://schemas.openxmlformats.org/presentationml/2006/main">
  <p:tag name="KSO_WM_UNIT_TYPE" val="i"/>
  <p:tag name="KSO_WM_UNIT_INDEX" val="50"/>
  <p:tag name="KSO_WM_BEAUTIFY_FLAG" val="#wm#"/>
  <p:tag name="KSO_WM_TAG_VERSION" val="3.0"/>
</p:tagLst>
</file>

<file path=ppt/tags/tag675.xml><?xml version="1.0" encoding="utf-8"?>
<p:tagLst xmlns:p="http://schemas.openxmlformats.org/presentationml/2006/main">
  <p:tag name="KSO_WM_UNIT_TYPE" val="x"/>
  <p:tag name="KSO_WM_UNIT_INDEX" val="5"/>
  <p:tag name="KSO_WM_BEAUTIFY_FLAG" val="#wm#"/>
  <p:tag name="KSO_WM_TAG_VERSION" val="3.0"/>
</p:tagLst>
</file>

<file path=ppt/tags/tag676.xml><?xml version="1.0" encoding="utf-8"?>
<p:tagLst xmlns:p="http://schemas.openxmlformats.org/presentationml/2006/main">
  <p:tag name="KSO_WM_UNIT_TYPE" val="f"/>
  <p:tag name="KSO_WM_UNIT_INDEX" val="10"/>
  <p:tag name="KSO_WM_BEAUTIFY_FLAG" val="#wm#"/>
  <p:tag name="KSO_WM_TAG_VERSION" val="3.0"/>
</p:tagLst>
</file>

<file path=ppt/tags/tag677.xml><?xml version="1.0" encoding="utf-8"?>
<p:tagLst xmlns:p="http://schemas.openxmlformats.org/presentationml/2006/main">
  <p:tag name="KSO_WM_UNIT_TYPE" val="f"/>
  <p:tag name="KSO_WM_UNIT_INDEX" val="11"/>
  <p:tag name="KSO_WM_BEAUTIFY_FLAG" val="#wm#"/>
  <p:tag name="KSO_WM_TAG_VERSION" val="3.0"/>
</p:tagLst>
</file>

<file path=ppt/tags/tag678.xml><?xml version="1.0" encoding="utf-8"?>
<p:tagLst xmlns:p="http://schemas.openxmlformats.org/presentationml/2006/main">
  <p:tag name="KSO_WM_UNIT_TYPE" val="f"/>
  <p:tag name="KSO_WM_UNIT_INDEX" val="12"/>
  <p:tag name="KSO_WM_BEAUTIFY_FLAG" val="#wm#"/>
  <p:tag name="KSO_WM_TAG_VERSION" val="3.0"/>
</p:tagLst>
</file>

<file path=ppt/tags/tag679.xml><?xml version="1.0" encoding="utf-8"?>
<p:tagLst xmlns:p="http://schemas.openxmlformats.org/presentationml/2006/main">
  <p:tag name="KSO_WM_UNIT_TYPE" val="i"/>
  <p:tag name="KSO_WM_UNIT_INDEX" val="52"/>
  <p:tag name="KSO_WM_BEAUTIFY_FLAG" val="#wm#"/>
  <p:tag name="KSO_WM_TAG_VERSION" val="3.0"/>
</p:tagLst>
</file>

<file path=ppt/tags/tag680.xml><?xml version="1.0" encoding="utf-8"?>
<p:tagLst xmlns:p="http://schemas.openxmlformats.org/presentationml/2006/main">
  <p:tag name="KSO_WM_UNIT_TYPE" val="i"/>
  <p:tag name="KSO_WM_UNIT_INDEX" val="53"/>
  <p:tag name="KSO_WM_BEAUTIFY_FLAG" val="#wm#"/>
  <p:tag name="KSO_WM_TAG_VERSION" val="3.0"/>
</p:tagLst>
</file>

<file path=ppt/tags/tag681.xml><?xml version="1.0" encoding="utf-8"?>
<p:tagLst xmlns:p="http://schemas.openxmlformats.org/presentationml/2006/main">
  <p:tag name="KSO_WM_UNIT_TYPE" val="i"/>
  <p:tag name="KSO_WM_UNIT_INDEX" val="54"/>
  <p:tag name="KSO_WM_BEAUTIFY_FLAG" val="#wm#"/>
  <p:tag name="KSO_WM_TAG_VERSION" val="3.0"/>
</p:tagLst>
</file>

<file path=ppt/tags/tag682.xml><?xml version="1.0" encoding="utf-8"?>
<p:tagLst xmlns:p="http://schemas.openxmlformats.org/presentationml/2006/main">
  <p:tag name="KSO_WM_UNIT_TYPE" val="i"/>
  <p:tag name="KSO_WM_UNIT_INDEX" val="58"/>
  <p:tag name="KSO_WM_BEAUTIFY_FLAG" val="#wm#"/>
  <p:tag name="KSO_WM_TAG_VERSION" val="3.0"/>
</p:tagLst>
</file>

<file path=ppt/tags/tag683.xml><?xml version="1.0" encoding="utf-8"?>
<p:tagLst xmlns:p="http://schemas.openxmlformats.org/presentationml/2006/main">
  <p:tag name="KSO_WM_UNIT_TYPE" val="x"/>
  <p:tag name="KSO_WM_UNIT_INDEX" val="6"/>
  <p:tag name="KSO_WM_BEAUTIFY_FLAG" val="#wm#"/>
  <p:tag name="KSO_WM_TAG_VERSION" val="3.0"/>
</p:tagLst>
</file>

<file path=ppt/tags/tag684.xml><?xml version="1.0" encoding="utf-8"?>
<p:tagLst xmlns:p="http://schemas.openxmlformats.org/presentationml/2006/main">
  <p:tag name="KSO_WM_UNIT_TYPE" val="f"/>
  <p:tag name="KSO_WM_UNIT_INDEX" val="13"/>
  <p:tag name="KSO_WM_BEAUTIFY_FLAG" val="#wm#"/>
  <p:tag name="KSO_WM_TAG_VERSION" val="3.0"/>
</p:tagLst>
</file>

<file path=ppt/tags/tag685.xml><?xml version="1.0" encoding="utf-8"?>
<p:tagLst xmlns:p="http://schemas.openxmlformats.org/presentationml/2006/main">
  <p:tag name="KSO_WM_UNIT_TYPE" val="f"/>
  <p:tag name="KSO_WM_UNIT_INDEX" val="14"/>
  <p:tag name="KSO_WM_BEAUTIFY_FLAG" val="#wm#"/>
  <p:tag name="KSO_WM_TAG_VERSION" val="3.0"/>
</p:tagLst>
</file>

<file path=ppt/tags/tag686.xml><?xml version="1.0" encoding="utf-8"?>
<p:tagLst xmlns:p="http://schemas.openxmlformats.org/presentationml/2006/main">
  <p:tag name="KSO_WM_UNIT_TYPE" val="f"/>
  <p:tag name="KSO_WM_UNIT_INDEX" val="15"/>
  <p:tag name="KSO_WM_BEAUTIFY_FLAG" val="#wm#"/>
  <p:tag name="KSO_WM_TAG_VERSION" val="3.0"/>
</p:tagLst>
</file>

<file path=ppt/tags/tag687.xml><?xml version="1.0" encoding="utf-8"?>
<p:tagLst xmlns:p="http://schemas.openxmlformats.org/presentationml/2006/main">
  <p:tag name="KSO_WM_UNIT_TYPE" val="b"/>
  <p:tag name="KSO_WM_UNIT_INDEX" val="1"/>
  <p:tag name="KSO_WM_BEAUTIFY_FLAG" val="#wm#"/>
  <p:tag name="KSO_WM_TAG_VERSION" val="3.0"/>
</p:tagLst>
</file>

<file path=ppt/tags/tag688.xml><?xml version="1.0" encoding="utf-8"?>
<p:tagLst xmlns:p="http://schemas.openxmlformats.org/presentationml/2006/main">
  <p:tag name="KSO_WM_UNIT_TYPE" val="f"/>
  <p:tag name="KSO_WM_UNIT_INDEX" val="1"/>
  <p:tag name="KSO_WM_BEAUTIFY_FLAG" val="#wm#"/>
  <p:tag name="KSO_WM_TAG_VERSION" val="3.0"/>
</p:tagLst>
</file>

<file path=ppt/tags/tag689.xml><?xml version="1.0" encoding="utf-8"?>
<p:tagLst xmlns:p="http://schemas.openxmlformats.org/presentationml/2006/main">
  <p:tag name="KSO_WM_UNIT_TYPE" val="i"/>
  <p:tag name="KSO_WM_UNIT_INDEX" val="18"/>
  <p:tag name="KSO_WM_BEAUTIFY_FLAG" val="#wm#"/>
  <p:tag name="KSO_WM_TAG_VERSION" val="3.0"/>
</p:tagLst>
</file>

<file path=ppt/tags/tag690.xml><?xml version="1.0" encoding="utf-8"?>
<p:tagLst xmlns:p="http://schemas.openxmlformats.org/presentationml/2006/main">
  <p:tag name="KSO_WM_UNIT_TYPE" val="f"/>
  <p:tag name="KSO_WM_UNIT_INDEX" val="9"/>
  <p:tag name="KSO_WM_BEAUTIFY_FLAG" val="#wm#"/>
  <p:tag name="KSO_WM_TAG_VERSION" val="3.0"/>
</p:tagLst>
</file>

<file path=ppt/tags/tag691.xml><?xml version="1.0" encoding="utf-8"?>
<p:tagLst xmlns:p="http://schemas.openxmlformats.org/presentationml/2006/main">
  <p:tag name="KSO_WM_UNIT_TYPE" val="i"/>
  <p:tag name="KSO_WM_UNIT_INDEX" val="30"/>
  <p:tag name="KSO_WM_BEAUTIFY_FLAG" val="#wm#"/>
  <p:tag name="KSO_WM_TAG_VERSION" val="3.0"/>
</p:tagLst>
</file>

<file path=ppt/tags/tag692.xml><?xml version="1.0" encoding="utf-8"?>
<p:tagLst xmlns:p="http://schemas.openxmlformats.org/presentationml/2006/main">
  <p:tag name="KSO_WM_UNIT_TYPE" val="f"/>
  <p:tag name="KSO_WM_UNIT_INDEX" val="15"/>
  <p:tag name="KSO_WM_BEAUTIFY_FLAG" val="#wm#"/>
  <p:tag name="KSO_WM_TAG_VERSION" val="3.0"/>
</p:tagLst>
</file>

<file path=ppt/tags/tag693.xml><?xml version="1.0" encoding="utf-8"?>
<p:tagLst xmlns:p="http://schemas.openxmlformats.org/presentationml/2006/main">
  <p:tag name="KSO_WM_UNIT_TYPE" val="i"/>
  <p:tag name="KSO_WM_UNIT_INDEX" val="4"/>
  <p:tag name="KSO_WM_BEAUTIFY_FLAG" val="#wm#"/>
  <p:tag name="KSO_WM_TAG_VERSION" val="3.0"/>
</p:tagLst>
</file>

<file path=ppt/tags/tag694.xml><?xml version="1.0" encoding="utf-8"?>
<p:tagLst xmlns:p="http://schemas.openxmlformats.org/presentationml/2006/main">
  <p:tag name="KSO_WM_UNIT_TYPE" val="f"/>
  <p:tag name="KSO_WM_UNIT_INDEX" val="2"/>
  <p:tag name="KSO_WM_BEAUTIFY_FLAG" val="#wm#"/>
  <p:tag name="KSO_WM_TAG_VERSION" val="3.0"/>
</p:tagLst>
</file>

<file path=ppt/tags/tag695.xml><?xml version="1.0" encoding="utf-8"?>
<p:tagLst xmlns:p="http://schemas.openxmlformats.org/presentationml/2006/main">
  <p:tag name="KSO_WM_UNIT_TYPE" val="i"/>
  <p:tag name="KSO_WM_UNIT_INDEX" val="6"/>
  <p:tag name="KSO_WM_BEAUTIFY_FLAG" val="#wm#"/>
  <p:tag name="KSO_WM_TAG_VERSION" val="3.0"/>
</p:tagLst>
</file>

<file path=ppt/tags/tag696.xml><?xml version="1.0" encoding="utf-8"?>
<p:tagLst xmlns:p="http://schemas.openxmlformats.org/presentationml/2006/main">
  <p:tag name="KSO_WM_UNIT_TYPE" val="i"/>
  <p:tag name="KSO_WM_UNIT_INDEX" val="8"/>
  <p:tag name="KSO_WM_BEAUTIFY_FLAG" val="#wm#"/>
  <p:tag name="KSO_WM_TAG_VERSION" val="3.0"/>
</p:tagLst>
</file>

<file path=ppt/tags/tag697.xml><?xml version="1.0" encoding="utf-8"?>
<p:tagLst xmlns:p="http://schemas.openxmlformats.org/presentationml/2006/main">
  <p:tag name="KSO_WM_UNIT_TYPE" val="f"/>
  <p:tag name="KSO_WM_UNIT_INDEX" val="3"/>
  <p:tag name="KSO_WM_BEAUTIFY_FLAG" val="#wm#"/>
  <p:tag name="KSO_WM_TAG_VERSION" val="3.0"/>
</p:tagLst>
</file>

<file path=ppt/tags/tag698.xml><?xml version="1.0" encoding="utf-8"?>
<p:tagLst xmlns:p="http://schemas.openxmlformats.org/presentationml/2006/main">
  <p:tag name="KSO_WM_UNIT_TYPE" val="f"/>
  <p:tag name="KSO_WM_UNIT_INDEX" val="4"/>
  <p:tag name="KSO_WM_BEAUTIFY_FLAG" val="#wm#"/>
  <p:tag name="KSO_WM_TAG_VERSION" val="3.0"/>
</p:tagLst>
</file>

<file path=ppt/tags/tag699.xml><?xml version="1.0" encoding="utf-8"?>
<p:tagLst xmlns:p="http://schemas.openxmlformats.org/presentationml/2006/main">
  <p:tag name="KSO_WM_UNIT_TYPE" val="f"/>
  <p:tag name="KSO_WM_UNIT_INDEX" val="5"/>
  <p:tag name="KSO_WM_BEAUTIFY_FLAG" val="#wm#"/>
  <p:tag name="KSO_WM_TAG_VERSION" val="3.0"/>
</p:tagLst>
</file>

<file path=ppt/tags/tag700.xml><?xml version="1.0" encoding="utf-8"?>
<p:tagLst xmlns:p="http://schemas.openxmlformats.org/presentationml/2006/main">
  <p:tag name="KSO_WM_UNIT_TYPE" val="i"/>
  <p:tag name="KSO_WM_UNIT_INDEX" val="10"/>
  <p:tag name="KSO_WM_BEAUTIFY_FLAG" val="#wm#"/>
  <p:tag name="KSO_WM_TAG_VERSION" val="3.0"/>
</p:tagLst>
</file>

<file path=ppt/tags/tag701.xml><?xml version="1.0" encoding="utf-8"?>
<p:tagLst xmlns:p="http://schemas.openxmlformats.org/presentationml/2006/main">
  <p:tag name="KSO_WM_UNIT_TYPE" val="i"/>
  <p:tag name="KSO_WM_UNIT_INDEX" val="12"/>
  <p:tag name="KSO_WM_BEAUTIFY_FLAG" val="#wm#"/>
  <p:tag name="KSO_WM_TAG_VERSION" val="3.0"/>
</p:tagLst>
</file>

<file path=ppt/tags/tag702.xml><?xml version="1.0" encoding="utf-8"?>
<p:tagLst xmlns:p="http://schemas.openxmlformats.org/presentationml/2006/main">
  <p:tag name="KSO_WM_UNIT_TYPE" val="d"/>
  <p:tag name="KSO_WM_UNIT_INDEX" val="1"/>
  <p:tag name="KSO_WM_BEAUTIFY_FLAG" val="#wm#"/>
  <p:tag name="KSO_WM_TAG_VERSION" val="3.0"/>
</p:tagLst>
</file>

<file path=ppt/tags/tag703.xml><?xml version="1.0" encoding="utf-8"?>
<p:tagLst xmlns:p="http://schemas.openxmlformats.org/presentationml/2006/main">
  <p:tag name="KSO_WM_UNIT_TYPE" val="f"/>
  <p:tag name="KSO_WM_UNIT_INDEX" val="6"/>
  <p:tag name="KSO_WM_BEAUTIFY_FLAG" val="#wm#"/>
  <p:tag name="KSO_WM_TAG_VERSION" val="3.0"/>
</p:tagLst>
</file>

<file path=ppt/tags/tag704.xml><?xml version="1.0" encoding="utf-8"?>
<p:tagLst xmlns:p="http://schemas.openxmlformats.org/presentationml/2006/main">
  <p:tag name="KSO_WM_UNIT_TYPE" val="i"/>
  <p:tag name="KSO_WM_UNIT_INDEX" val="14"/>
  <p:tag name="KSO_WM_BEAUTIFY_FLAG" val="#wm#"/>
  <p:tag name="KSO_WM_TAG_VERSION" val="3.0"/>
</p:tagLst>
</file>

<file path=ppt/tags/tag705.xml><?xml version="1.0" encoding="utf-8"?>
<p:tagLst xmlns:p="http://schemas.openxmlformats.org/presentationml/2006/main">
  <p:tag name="KSO_WM_UNIT_TYPE" val="d"/>
  <p:tag name="KSO_WM_UNIT_INDEX" val="2"/>
  <p:tag name="KSO_WM_BEAUTIFY_FLAG" val="#wm#"/>
  <p:tag name="KSO_WM_TAG_VERSION" val="3.0"/>
</p:tagLst>
</file>

<file path=ppt/tags/tag706.xml><?xml version="1.0" encoding="utf-8"?>
<p:tagLst xmlns:p="http://schemas.openxmlformats.org/presentationml/2006/main">
  <p:tag name="KSO_WM_UNIT_TYPE" val="f"/>
  <p:tag name="KSO_WM_UNIT_INDEX" val="7"/>
  <p:tag name="KSO_WM_BEAUTIFY_FLAG" val="#wm#"/>
  <p:tag name="KSO_WM_TAG_VERSION" val="3.0"/>
</p:tagLst>
</file>

<file path=ppt/tags/tag707.xml><?xml version="1.0" encoding="utf-8"?>
<p:tagLst xmlns:p="http://schemas.openxmlformats.org/presentationml/2006/main">
  <p:tag name="KSO_WM_UNIT_TYPE" val="i"/>
  <p:tag name="KSO_WM_UNIT_INDEX" val="16"/>
  <p:tag name="KSO_WM_BEAUTIFY_FLAG" val="#wm#"/>
  <p:tag name="KSO_WM_TAG_VERSION" val="3.0"/>
</p:tagLst>
</file>

<file path=ppt/tags/tag708.xml><?xml version="1.0" encoding="utf-8"?>
<p:tagLst xmlns:p="http://schemas.openxmlformats.org/presentationml/2006/main">
  <p:tag name="KSO_WM_UNIT_TYPE" val="d"/>
  <p:tag name="KSO_WM_UNIT_INDEX" val="3"/>
  <p:tag name="KSO_WM_BEAUTIFY_FLAG" val="#wm#"/>
  <p:tag name="KSO_WM_TAG_VERSION" val="3.0"/>
</p:tagLst>
</file>

<file path=ppt/tags/tag709.xml><?xml version="1.0" encoding="utf-8"?>
<p:tagLst xmlns:p="http://schemas.openxmlformats.org/presentationml/2006/main">
  <p:tag name="KSO_WM_UNIT_TYPE" val="f"/>
  <p:tag name="KSO_WM_UNIT_INDEX" val="8"/>
  <p:tag name="KSO_WM_BEAUTIFY_FLAG" val="#wm#"/>
  <p:tag name="KSO_WM_TAG_VERSION" val="3.0"/>
</p:tagLst>
</file>

<file path=ppt/tags/tag710.xml><?xml version="1.0" encoding="utf-8"?>
<p:tagLst xmlns:p="http://schemas.openxmlformats.org/presentationml/2006/main">
  <p:tag name="KSO_WM_UNIT_TYPE" val="i"/>
  <p:tag name="KSO_WM_UNIT_INDEX" val="20"/>
  <p:tag name="KSO_WM_BEAUTIFY_FLAG" val="#wm#"/>
  <p:tag name="KSO_WM_TAG_VERSION" val="3.0"/>
</p:tagLst>
</file>

<file path=ppt/tags/tag711.xml><?xml version="1.0" encoding="utf-8"?>
<p:tagLst xmlns:p="http://schemas.openxmlformats.org/presentationml/2006/main">
  <p:tag name="KSO_WM_UNIT_TYPE" val="i"/>
  <p:tag name="KSO_WM_UNIT_INDEX" val="22"/>
  <p:tag name="KSO_WM_BEAUTIFY_FLAG" val="#wm#"/>
  <p:tag name="KSO_WM_TAG_VERSION" val="3.0"/>
</p:tagLst>
</file>

<file path=ppt/tags/tag712.xml><?xml version="1.0" encoding="utf-8"?>
<p:tagLst xmlns:p="http://schemas.openxmlformats.org/presentationml/2006/main">
  <p:tag name="KSO_WM_UNIT_TYPE" val="f"/>
  <p:tag name="KSO_WM_UNIT_INDEX" val="10"/>
  <p:tag name="KSO_WM_BEAUTIFY_FLAG" val="#wm#"/>
  <p:tag name="KSO_WM_TAG_VERSION" val="3.0"/>
</p:tagLst>
</file>

<file path=ppt/tags/tag713.xml><?xml version="1.0" encoding="utf-8"?>
<p:tagLst xmlns:p="http://schemas.openxmlformats.org/presentationml/2006/main">
  <p:tag name="KSO_WM_UNIT_TYPE" val="f"/>
  <p:tag name="KSO_WM_UNIT_INDEX" val="11"/>
  <p:tag name="KSO_WM_BEAUTIFY_FLAG" val="#wm#"/>
  <p:tag name="KSO_WM_TAG_VERSION" val="3.0"/>
</p:tagLst>
</file>

<file path=ppt/tags/tag714.xml><?xml version="1.0" encoding="utf-8"?>
<p:tagLst xmlns:p="http://schemas.openxmlformats.org/presentationml/2006/main">
  <p:tag name="KSO_WM_UNIT_TYPE" val="f"/>
  <p:tag name="KSO_WM_UNIT_INDEX" val="12"/>
  <p:tag name="KSO_WM_BEAUTIFY_FLAG" val="#wm#"/>
  <p:tag name="KSO_WM_TAG_VERSION" val="3.0"/>
</p:tagLst>
</file>

<file path=ppt/tags/tag715.xml><?xml version="1.0" encoding="utf-8"?>
<p:tagLst xmlns:p="http://schemas.openxmlformats.org/presentationml/2006/main">
  <p:tag name="KSO_WM_UNIT_TYPE" val="i"/>
  <p:tag name="KSO_WM_UNIT_INDEX" val="24"/>
  <p:tag name="KSO_WM_BEAUTIFY_FLAG" val="#wm#"/>
  <p:tag name="KSO_WM_TAG_VERSION" val="3.0"/>
</p:tagLst>
</file>

<file path=ppt/tags/tag716.xml><?xml version="1.0" encoding="utf-8"?>
<p:tagLst xmlns:p="http://schemas.openxmlformats.org/presentationml/2006/main">
  <p:tag name="KSO_WM_UNIT_TYPE" val="i"/>
  <p:tag name="KSO_WM_UNIT_INDEX" val="26"/>
  <p:tag name="KSO_WM_BEAUTIFY_FLAG" val="#wm#"/>
  <p:tag name="KSO_WM_TAG_VERSION" val="3.0"/>
</p:tagLst>
</file>

<file path=ppt/tags/tag717.xml><?xml version="1.0" encoding="utf-8"?>
<p:tagLst xmlns:p="http://schemas.openxmlformats.org/presentationml/2006/main">
  <p:tag name="KSO_WM_UNIT_TYPE" val="d"/>
  <p:tag name="KSO_WM_UNIT_INDEX" val="4"/>
  <p:tag name="KSO_WM_BEAUTIFY_FLAG" val="#wm#"/>
  <p:tag name="KSO_WM_TAG_VERSION" val="3.0"/>
</p:tagLst>
</file>

<file path=ppt/tags/tag718.xml><?xml version="1.0" encoding="utf-8"?>
<p:tagLst xmlns:p="http://schemas.openxmlformats.org/presentationml/2006/main">
  <p:tag name="KSO_WM_UNIT_TYPE" val="f"/>
  <p:tag name="KSO_WM_UNIT_INDEX" val="13"/>
  <p:tag name="KSO_WM_BEAUTIFY_FLAG" val="#wm#"/>
  <p:tag name="KSO_WM_TAG_VERSION" val="3.0"/>
</p:tagLst>
</file>

<file path=ppt/tags/tag719.xml><?xml version="1.0" encoding="utf-8"?>
<p:tagLst xmlns:p="http://schemas.openxmlformats.org/presentationml/2006/main">
  <p:tag name="KSO_WM_UNIT_TYPE" val="i"/>
  <p:tag name="KSO_WM_UNIT_INDEX" val="28"/>
  <p:tag name="KSO_WM_BEAUTIFY_FLAG" val="#wm#"/>
  <p:tag name="KSO_WM_TAG_VERSION" val="3.0"/>
</p:tagLst>
</file>

<file path=ppt/tags/tag720.xml><?xml version="1.0" encoding="utf-8"?>
<p:tagLst xmlns:p="http://schemas.openxmlformats.org/presentationml/2006/main">
  <p:tag name="KSO_WM_UNIT_TYPE" val="d"/>
  <p:tag name="KSO_WM_UNIT_INDEX" val="5"/>
  <p:tag name="KSO_WM_BEAUTIFY_FLAG" val="#wm#"/>
  <p:tag name="KSO_WM_TAG_VERSION" val="3.0"/>
</p:tagLst>
</file>

<file path=ppt/tags/tag721.xml><?xml version="1.0" encoding="utf-8"?>
<p:tagLst xmlns:p="http://schemas.openxmlformats.org/presentationml/2006/main">
  <p:tag name="KSO_WM_UNIT_TYPE" val="f"/>
  <p:tag name="KSO_WM_UNIT_INDEX" val="14"/>
  <p:tag name="KSO_WM_BEAUTIFY_FLAG" val="#wm#"/>
  <p:tag name="KSO_WM_TAG_VERSION" val="3.0"/>
</p:tagLst>
</file>

<file path=ppt/tags/tag722.xml><?xml version="1.0" encoding="utf-8"?>
<p:tagLst xmlns:p="http://schemas.openxmlformats.org/presentationml/2006/main">
  <p:tag name="KSO_WM_UNIT_TYPE" val="b"/>
  <p:tag name="KSO_WM_UNIT_INDEX" val="1"/>
  <p:tag name="KSO_WM_BEAUTIFY_FLAG" val="#wm#"/>
  <p:tag name="KSO_WM_TAG_VERSION" val="3.0"/>
</p:tagLst>
</file>

<file path=ppt/tags/tag723.xml><?xml version="1.0" encoding="utf-8"?>
<p:tagLst xmlns:p="http://schemas.openxmlformats.org/presentationml/2006/main">
  <p:tag name="KSO_WM_UNIT_TYPE" val="f"/>
  <p:tag name="KSO_WM_UNIT_INDEX" val="1"/>
  <p:tag name="KSO_WM_BEAUTIFY_FLAG" val="#wm#"/>
  <p:tag name="KSO_WM_TAG_VERSION" val="3.0"/>
</p:tagLst>
</file>

<file path=ppt/tags/tag724.xml><?xml version="1.0" encoding="utf-8"?>
<p:tagLst xmlns:p="http://schemas.openxmlformats.org/presentationml/2006/main">
  <p:tag name="KSO_WM_UNIT_TYPE" val="i"/>
  <p:tag name="KSO_WM_UNIT_INDEX" val="4"/>
  <p:tag name="KSO_WM_BEAUTIFY_FLAG" val="#wm#"/>
  <p:tag name="KSO_WM_TAG_VERSION" val="3.0"/>
</p:tagLst>
</file>

<file path=ppt/tags/tag725.xml><?xml version="1.0" encoding="utf-8"?>
<p:tagLst xmlns:p="http://schemas.openxmlformats.org/presentationml/2006/main">
  <p:tag name="KSO_WM_UNIT_TYPE" val="i"/>
  <p:tag name="KSO_WM_UNIT_INDEX" val="5"/>
  <p:tag name="KSO_WM_BEAUTIFY_FLAG" val="#wm#"/>
  <p:tag name="KSO_WM_TAG_VERSION" val="3.0"/>
</p:tagLst>
</file>

<file path=ppt/tags/tag726.xml><?xml version="1.0" encoding="utf-8"?>
<p:tagLst xmlns:p="http://schemas.openxmlformats.org/presentationml/2006/main">
  <p:tag name="KSO_WM_UNIT_TYPE" val="i"/>
  <p:tag name="KSO_WM_UNIT_INDEX" val="6"/>
  <p:tag name="KSO_WM_BEAUTIFY_FLAG" val="#wm#"/>
  <p:tag name="KSO_WM_TAG_VERSION" val="3.0"/>
</p:tagLst>
</file>

<file path=ppt/tags/tag727.xml><?xml version="1.0" encoding="utf-8"?>
<p:tagLst xmlns:p="http://schemas.openxmlformats.org/presentationml/2006/main">
  <p:tag name="KSO_WM_UNIT_TYPE" val="i"/>
  <p:tag name="KSO_WM_UNIT_INDEX" val="10"/>
  <p:tag name="KSO_WM_BEAUTIFY_FLAG" val="#wm#"/>
  <p:tag name="KSO_WM_TAG_VERSION" val="3.0"/>
</p:tagLst>
</file>

<file path=ppt/tags/tag728.xml><?xml version="1.0" encoding="utf-8"?>
<p:tagLst xmlns:p="http://schemas.openxmlformats.org/presentationml/2006/main">
  <p:tag name="KSO_WM_UNIT_TYPE" val="x"/>
  <p:tag name="KSO_WM_UNIT_INDEX" val="1"/>
  <p:tag name="KSO_WM_BEAUTIFY_FLAG" val="#wm#"/>
  <p:tag name="KSO_WM_TAG_VERSION" val="3.0"/>
</p:tagLst>
</file>

<file path=ppt/tags/tag729.xml><?xml version="1.0" encoding="utf-8"?>
<p:tagLst xmlns:p="http://schemas.openxmlformats.org/presentationml/2006/main">
  <p:tag name="KSO_WM_UNIT_TYPE" val="f"/>
  <p:tag name="KSO_WM_UNIT_INDEX" val="2"/>
  <p:tag name="KSO_WM_BEAUTIFY_FLAG" val="#wm#"/>
  <p:tag name="KSO_WM_TAG_VERSION" val="3.0"/>
</p:tagLst>
</file>

<file path=ppt/tags/tag730.xml><?xml version="1.0" encoding="utf-8"?>
<p:tagLst xmlns:p="http://schemas.openxmlformats.org/presentationml/2006/main">
  <p:tag name="KSO_WM_UNIT_TYPE" val="i"/>
  <p:tag name="KSO_WM_UNIT_INDEX" val="12"/>
  <p:tag name="KSO_WM_BEAUTIFY_FLAG" val="#wm#"/>
  <p:tag name="KSO_WM_TAG_VERSION" val="3.0"/>
</p:tagLst>
</file>

<file path=ppt/tags/tag731.xml><?xml version="1.0" encoding="utf-8"?>
<p:tagLst xmlns:p="http://schemas.openxmlformats.org/presentationml/2006/main">
  <p:tag name="KSO_WM_UNIT_TYPE" val="i"/>
  <p:tag name="KSO_WM_UNIT_INDEX" val="14"/>
  <p:tag name="KSO_WM_BEAUTIFY_FLAG" val="#wm#"/>
  <p:tag name="KSO_WM_TAG_VERSION" val="3.0"/>
</p:tagLst>
</file>

<file path=ppt/tags/tag732.xml><?xml version="1.0" encoding="utf-8"?>
<p:tagLst xmlns:p="http://schemas.openxmlformats.org/presentationml/2006/main">
  <p:tag name="KSO_WM_UNIT_TYPE" val="f"/>
  <p:tag name="KSO_WM_UNIT_INDEX" val="3"/>
  <p:tag name="KSO_WM_BEAUTIFY_FLAG" val="#wm#"/>
  <p:tag name="KSO_WM_TAG_VERSION" val="3.0"/>
</p:tagLst>
</file>

<file path=ppt/tags/tag733.xml><?xml version="1.0" encoding="utf-8"?>
<p:tagLst xmlns:p="http://schemas.openxmlformats.org/presentationml/2006/main">
  <p:tag name="KSO_WM_UNIT_TYPE" val="i"/>
  <p:tag name="KSO_WM_UNIT_INDEX" val="15"/>
  <p:tag name="KSO_WM_BEAUTIFY_FLAG" val="#wm#"/>
  <p:tag name="KSO_WM_TAG_VERSION" val="3.0"/>
</p:tagLst>
</file>

<file path=ppt/tags/tag734.xml><?xml version="1.0" encoding="utf-8"?>
<p:tagLst xmlns:p="http://schemas.openxmlformats.org/presentationml/2006/main">
  <p:tag name="KSO_WM_UNIT_TYPE" val="i"/>
  <p:tag name="KSO_WM_UNIT_INDEX" val="16"/>
  <p:tag name="KSO_WM_BEAUTIFY_FLAG" val="#wm#"/>
  <p:tag name="KSO_WM_TAG_VERSION" val="3.0"/>
</p:tagLst>
</file>

<file path=ppt/tags/tag735.xml><?xml version="1.0" encoding="utf-8"?>
<p:tagLst xmlns:p="http://schemas.openxmlformats.org/presentationml/2006/main">
  <p:tag name="KSO_WM_UNIT_TYPE" val="i"/>
  <p:tag name="KSO_WM_UNIT_INDEX" val="20"/>
  <p:tag name="KSO_WM_BEAUTIFY_FLAG" val="#wm#"/>
  <p:tag name="KSO_WM_TAG_VERSION" val="3.0"/>
</p:tagLst>
</file>

<file path=ppt/tags/tag736.xml><?xml version="1.0" encoding="utf-8"?>
<p:tagLst xmlns:p="http://schemas.openxmlformats.org/presentationml/2006/main">
  <p:tag name="KSO_WM_UNIT_TYPE" val="f"/>
  <p:tag name="KSO_WM_UNIT_INDEX" val="4"/>
  <p:tag name="KSO_WM_BEAUTIFY_FLAG" val="#wm#"/>
  <p:tag name="KSO_WM_TAG_VERSION" val="3.0"/>
</p:tagLst>
</file>

<file path=ppt/tags/tag737.xml><?xml version="1.0" encoding="utf-8"?>
<p:tagLst xmlns:p="http://schemas.openxmlformats.org/presentationml/2006/main">
  <p:tag name="KSO_WM_UNIT_TYPE" val="i"/>
  <p:tag name="KSO_WM_UNIT_INDEX" val="22"/>
  <p:tag name="KSO_WM_BEAUTIFY_FLAG" val="#wm#"/>
  <p:tag name="KSO_WM_TAG_VERSION" val="3.0"/>
</p:tagLst>
</file>

<file path=ppt/tags/tag738.xml><?xml version="1.0" encoding="utf-8"?>
<p:tagLst xmlns:p="http://schemas.openxmlformats.org/presentationml/2006/main">
  <p:tag name="KSO_WM_UNIT_TYPE" val="f"/>
  <p:tag name="KSO_WM_UNIT_INDEX" val="5"/>
  <p:tag name="KSO_WM_BEAUTIFY_FLAG" val="#wm#"/>
  <p:tag name="KSO_WM_TAG_VERSION" val="3.0"/>
</p:tagLst>
</file>

<file path=ppt/tags/tag739.xml><?xml version="1.0" encoding="utf-8"?>
<p:tagLst xmlns:p="http://schemas.openxmlformats.org/presentationml/2006/main">
  <p:tag name="KSO_WM_UNIT_TYPE" val="i"/>
  <p:tag name="KSO_WM_UNIT_INDEX" val="24"/>
  <p:tag name="KSO_WM_BEAUTIFY_FLAG" val="#wm#"/>
  <p:tag name="KSO_WM_TAG_VERSION" val="3.0"/>
</p:tagLst>
</file>

<file path=ppt/tags/tag740.xml><?xml version="1.0" encoding="utf-8"?>
<p:tagLst xmlns:p="http://schemas.openxmlformats.org/presentationml/2006/main">
  <p:tag name="KSO_WM_UNIT_TYPE" val="f"/>
  <p:tag name="KSO_WM_UNIT_INDEX" val="6"/>
  <p:tag name="KSO_WM_BEAUTIFY_FLAG" val="#wm#"/>
  <p:tag name="KSO_WM_TAG_VERSION" val="3.0"/>
</p:tagLst>
</file>

<file path=ppt/tags/tag741.xml><?xml version="1.0" encoding="utf-8"?>
<p:tagLst xmlns:p="http://schemas.openxmlformats.org/presentationml/2006/main">
  <p:tag name="KSO_WM_UNIT_TYPE" val="i"/>
  <p:tag name="KSO_WM_UNIT_INDEX" val="26"/>
  <p:tag name="KSO_WM_BEAUTIFY_FLAG" val="#wm#"/>
  <p:tag name="KSO_WM_TAG_VERSION" val="3.0"/>
</p:tagLst>
</file>

<file path=ppt/tags/tag742.xml><?xml version="1.0" encoding="utf-8"?>
<p:tagLst xmlns:p="http://schemas.openxmlformats.org/presentationml/2006/main">
  <p:tag name="KSO_WM_UNIT_TYPE" val="i"/>
  <p:tag name="KSO_WM_UNIT_INDEX" val="27"/>
  <p:tag name="KSO_WM_BEAUTIFY_FLAG" val="#wm#"/>
  <p:tag name="KSO_WM_TAG_VERSION" val="3.0"/>
</p:tagLst>
</file>

<file path=ppt/tags/tag743.xml><?xml version="1.0" encoding="utf-8"?>
<p:tagLst xmlns:p="http://schemas.openxmlformats.org/presentationml/2006/main">
  <p:tag name="KSO_WM_UNIT_TYPE" val="i"/>
  <p:tag name="KSO_WM_UNIT_INDEX" val="28"/>
  <p:tag name="KSO_WM_BEAUTIFY_FLAG" val="#wm#"/>
  <p:tag name="KSO_WM_TAG_VERSION" val="3.0"/>
</p:tagLst>
</file>

<file path=ppt/tags/tag744.xml><?xml version="1.0" encoding="utf-8"?>
<p:tagLst xmlns:p="http://schemas.openxmlformats.org/presentationml/2006/main">
  <p:tag name="KSO_WM_UNIT_TYPE" val="i"/>
  <p:tag name="KSO_WM_UNIT_INDEX" val="32"/>
  <p:tag name="KSO_WM_BEAUTIFY_FLAG" val="#wm#"/>
  <p:tag name="KSO_WM_TAG_VERSION" val="3.0"/>
</p:tagLst>
</file>

<file path=ppt/tags/tag745.xml><?xml version="1.0" encoding="utf-8"?>
<p:tagLst xmlns:p="http://schemas.openxmlformats.org/presentationml/2006/main">
  <p:tag name="KSO_WM_UNIT_TYPE" val="x"/>
  <p:tag name="KSO_WM_UNIT_INDEX" val="2"/>
  <p:tag name="KSO_WM_BEAUTIFY_FLAG" val="#wm#"/>
  <p:tag name="KSO_WM_TAG_VERSION" val="3.0"/>
</p:tagLst>
</file>

<file path=ppt/tags/tag746.xml><?xml version="1.0" encoding="utf-8"?>
<p:tagLst xmlns:p="http://schemas.openxmlformats.org/presentationml/2006/main">
  <p:tag name="KSO_WM_UNIT_TYPE" val="f"/>
  <p:tag name="KSO_WM_UNIT_INDEX" val="7"/>
  <p:tag name="KSO_WM_BEAUTIFY_FLAG" val="#wm#"/>
  <p:tag name="KSO_WM_TAG_VERSION" val="3.0"/>
</p:tagLst>
</file>

<file path=ppt/tags/tag747.xml><?xml version="1.0" encoding="utf-8"?>
<p:tagLst xmlns:p="http://schemas.openxmlformats.org/presentationml/2006/main">
  <p:tag name="KSO_WM_UNIT_TYPE" val="i"/>
  <p:tag name="KSO_WM_UNIT_INDEX" val="34"/>
  <p:tag name="KSO_WM_BEAUTIFY_FLAG" val="#wm#"/>
  <p:tag name="KSO_WM_TAG_VERSION" val="3.0"/>
</p:tagLst>
</file>

<file path=ppt/tags/tag748.xml><?xml version="1.0" encoding="utf-8"?>
<p:tagLst xmlns:p="http://schemas.openxmlformats.org/presentationml/2006/main">
  <p:tag name="KSO_WM_UNIT_TYPE" val="i"/>
  <p:tag name="KSO_WM_UNIT_INDEX" val="36"/>
  <p:tag name="KSO_WM_BEAUTIFY_FLAG" val="#wm#"/>
  <p:tag name="KSO_WM_TAG_VERSION" val="3.0"/>
</p:tagLst>
</file>

<file path=ppt/tags/tag749.xml><?xml version="1.0" encoding="utf-8"?>
<p:tagLst xmlns:p="http://schemas.openxmlformats.org/presentationml/2006/main">
  <p:tag name="KSO_WM_UNIT_TYPE" val="f"/>
  <p:tag name="KSO_WM_UNIT_INDEX" val="8"/>
  <p:tag name="KSO_WM_BEAUTIFY_FLAG" val="#wm#"/>
  <p:tag name="KSO_WM_TAG_VERSION" val="3.0"/>
</p:tagLst>
</file>

<file path=ppt/tags/tag750.xml><?xml version="1.0" encoding="utf-8"?>
<p:tagLst xmlns:p="http://schemas.openxmlformats.org/presentationml/2006/main">
  <p:tag name="KSO_WM_UNIT_TYPE" val="i"/>
  <p:tag name="KSO_WM_UNIT_INDEX" val="37"/>
  <p:tag name="KSO_WM_BEAUTIFY_FLAG" val="#wm#"/>
  <p:tag name="KSO_WM_TAG_VERSION" val="3.0"/>
</p:tagLst>
</file>

<file path=ppt/tags/tag751.xml><?xml version="1.0" encoding="utf-8"?>
<p:tagLst xmlns:p="http://schemas.openxmlformats.org/presentationml/2006/main">
  <p:tag name="KSO_WM_UNIT_TYPE" val="i"/>
  <p:tag name="KSO_WM_UNIT_INDEX" val="38"/>
  <p:tag name="KSO_WM_BEAUTIFY_FLAG" val="#wm#"/>
  <p:tag name="KSO_WM_TAG_VERSION" val="3.0"/>
</p:tagLst>
</file>

<file path=ppt/tags/tag752.xml><?xml version="1.0" encoding="utf-8"?>
<p:tagLst xmlns:p="http://schemas.openxmlformats.org/presentationml/2006/main">
  <p:tag name="KSO_WM_UNIT_TYPE" val="i"/>
  <p:tag name="KSO_WM_UNIT_INDEX" val="42"/>
  <p:tag name="KSO_WM_BEAUTIFY_FLAG" val="#wm#"/>
  <p:tag name="KSO_WM_TAG_VERSION" val="3.0"/>
</p:tagLst>
</file>

<file path=ppt/tags/tag753.xml><?xml version="1.0" encoding="utf-8"?>
<p:tagLst xmlns:p="http://schemas.openxmlformats.org/presentationml/2006/main">
  <p:tag name="KSO_WM_UNIT_TYPE" val="f"/>
  <p:tag name="KSO_WM_UNIT_INDEX" val="9"/>
  <p:tag name="KSO_WM_BEAUTIFY_FLAG" val="#wm#"/>
  <p:tag name="KSO_WM_TAG_VERSION" val="3.0"/>
</p:tagLst>
</file>

<file path=ppt/tags/tag754.xml><?xml version="1.0" encoding="utf-8"?>
<p:tagLst xmlns:p="http://schemas.openxmlformats.org/presentationml/2006/main">
  <p:tag name="KSO_WM_UNIT_TYPE" val="i"/>
  <p:tag name="KSO_WM_UNIT_INDEX" val="44"/>
  <p:tag name="KSO_WM_BEAUTIFY_FLAG" val="#wm#"/>
  <p:tag name="KSO_WM_TAG_VERSION" val="3.0"/>
</p:tagLst>
</file>

<file path=ppt/tags/tag755.xml><?xml version="1.0" encoding="utf-8"?>
<p:tagLst xmlns:p="http://schemas.openxmlformats.org/presentationml/2006/main">
  <p:tag name="KSO_WM_UNIT_TYPE" val="f"/>
  <p:tag name="KSO_WM_UNIT_INDEX" val="10"/>
  <p:tag name="KSO_WM_BEAUTIFY_FLAG" val="#wm#"/>
  <p:tag name="KSO_WM_TAG_VERSION" val="3.0"/>
</p:tagLst>
</file>

<file path=ppt/tags/tag756.xml><?xml version="1.0" encoding="utf-8"?>
<p:tagLst xmlns:p="http://schemas.openxmlformats.org/presentationml/2006/main">
  <p:tag name="KSO_WM_UNIT_TYPE" val="i"/>
  <p:tag name="KSO_WM_UNIT_INDEX" val="46"/>
  <p:tag name="KSO_WM_BEAUTIFY_FLAG" val="#wm#"/>
  <p:tag name="KSO_WM_TAG_VERSION" val="3.0"/>
</p:tagLst>
</file>

<file path=ppt/tags/tag757.xml><?xml version="1.0" encoding="utf-8"?>
<p:tagLst xmlns:p="http://schemas.openxmlformats.org/presentationml/2006/main">
  <p:tag name="KSO_WM_UNIT_TYPE" val="i"/>
  <p:tag name="KSO_WM_UNIT_INDEX" val="47"/>
  <p:tag name="KSO_WM_BEAUTIFY_FLAG" val="#wm#"/>
  <p:tag name="KSO_WM_TAG_VERSION" val="3.0"/>
</p:tagLst>
</file>

<file path=ppt/tags/tag758.xml><?xml version="1.0" encoding="utf-8"?>
<p:tagLst xmlns:p="http://schemas.openxmlformats.org/presentationml/2006/main">
  <p:tag name="KSO_WM_UNIT_TYPE" val="i"/>
  <p:tag name="KSO_WM_UNIT_INDEX" val="48"/>
  <p:tag name="KSO_WM_BEAUTIFY_FLAG" val="#wm#"/>
  <p:tag name="KSO_WM_TAG_VERSION" val="3.0"/>
</p:tagLst>
</file>

<file path=ppt/tags/tag759.xml><?xml version="1.0" encoding="utf-8"?>
<p:tagLst xmlns:p="http://schemas.openxmlformats.org/presentationml/2006/main">
  <p:tag name="KSO_WM_UNIT_TYPE" val="i"/>
  <p:tag name="KSO_WM_UNIT_INDEX" val="52"/>
  <p:tag name="KSO_WM_BEAUTIFY_FLAG" val="#wm#"/>
  <p:tag name="KSO_WM_TAG_VERSION" val="3.0"/>
</p:tagLst>
</file>

<file path=ppt/tags/tag760.xml><?xml version="1.0" encoding="utf-8"?>
<p:tagLst xmlns:p="http://schemas.openxmlformats.org/presentationml/2006/main">
  <p:tag name="KSO_WM_UNIT_TYPE" val="x"/>
  <p:tag name="KSO_WM_UNIT_INDEX" val="3"/>
  <p:tag name="KSO_WM_BEAUTIFY_FLAG" val="#wm#"/>
  <p:tag name="KSO_WM_TAG_VERSION" val="3.0"/>
</p:tagLst>
</file>

<file path=ppt/tags/tag761.xml><?xml version="1.0" encoding="utf-8"?>
<p:tagLst xmlns:p="http://schemas.openxmlformats.org/presentationml/2006/main">
  <p:tag name="KSO_WM_UNIT_TYPE" val="f"/>
  <p:tag name="KSO_WM_UNIT_INDEX" val="11"/>
  <p:tag name="KSO_WM_BEAUTIFY_FLAG" val="#wm#"/>
  <p:tag name="KSO_WM_TAG_VERSION" val="3.0"/>
</p:tagLst>
</file>

<file path=ppt/tags/tag762.xml><?xml version="1.0" encoding="utf-8"?>
<p:tagLst xmlns:p="http://schemas.openxmlformats.org/presentationml/2006/main">
  <p:tag name="KSO_WM_UNIT_TYPE" val="i"/>
  <p:tag name="KSO_WM_UNIT_INDEX" val="54"/>
  <p:tag name="KSO_WM_BEAUTIFY_FLAG" val="#wm#"/>
  <p:tag name="KSO_WM_TAG_VERSION" val="3.0"/>
</p:tagLst>
</file>

<file path=ppt/tags/tag763.xml><?xml version="1.0" encoding="utf-8"?>
<p:tagLst xmlns:p="http://schemas.openxmlformats.org/presentationml/2006/main">
  <p:tag name="KSO_WM_UNIT_TYPE" val="i"/>
  <p:tag name="KSO_WM_UNIT_INDEX" val="56"/>
  <p:tag name="KSO_WM_BEAUTIFY_FLAG" val="#wm#"/>
  <p:tag name="KSO_WM_TAG_VERSION" val="3.0"/>
</p:tagLst>
</file>

<file path=ppt/tags/tag764.xml><?xml version="1.0" encoding="utf-8"?>
<p:tagLst xmlns:p="http://schemas.openxmlformats.org/presentationml/2006/main">
  <p:tag name="KSO_WM_UNIT_TYPE" val="f"/>
  <p:tag name="KSO_WM_UNIT_INDEX" val="12"/>
  <p:tag name="KSO_WM_BEAUTIFY_FLAG" val="#wm#"/>
  <p:tag name="KSO_WM_TAG_VERSION" val="3.0"/>
</p:tagLst>
</file>

<file path=ppt/tags/tag765.xml><?xml version="1.0" encoding="utf-8"?>
<p:tagLst xmlns:p="http://schemas.openxmlformats.org/presentationml/2006/main">
  <p:tag name="KSO_WM_UNIT_TYPE" val="i"/>
  <p:tag name="KSO_WM_UNIT_INDEX" val="57"/>
  <p:tag name="KSO_WM_BEAUTIFY_FLAG" val="#wm#"/>
  <p:tag name="KSO_WM_TAG_VERSION" val="3.0"/>
</p:tagLst>
</file>

<file path=ppt/tags/tag766.xml><?xml version="1.0" encoding="utf-8"?>
<p:tagLst xmlns:p="http://schemas.openxmlformats.org/presentationml/2006/main">
  <p:tag name="KSO_WM_UNIT_TYPE" val="i"/>
  <p:tag name="KSO_WM_UNIT_INDEX" val="58"/>
  <p:tag name="KSO_WM_BEAUTIFY_FLAG" val="#wm#"/>
  <p:tag name="KSO_WM_TAG_VERSION" val="3.0"/>
</p:tagLst>
</file>

<file path=ppt/tags/tag767.xml><?xml version="1.0" encoding="utf-8"?>
<p:tagLst xmlns:p="http://schemas.openxmlformats.org/presentationml/2006/main">
  <p:tag name="KSO_WM_UNIT_TYPE" val="i"/>
  <p:tag name="KSO_WM_UNIT_INDEX" val="62"/>
  <p:tag name="KSO_WM_BEAUTIFY_FLAG" val="#wm#"/>
  <p:tag name="KSO_WM_TAG_VERSION" val="3.0"/>
</p:tagLst>
</file>

<file path=ppt/tags/tag768.xml><?xml version="1.0" encoding="utf-8"?>
<p:tagLst xmlns:p="http://schemas.openxmlformats.org/presentationml/2006/main">
  <p:tag name="KSO_WM_UNIT_TYPE" val="f"/>
  <p:tag name="KSO_WM_UNIT_INDEX" val="13"/>
  <p:tag name="KSO_WM_BEAUTIFY_FLAG" val="#wm#"/>
  <p:tag name="KSO_WM_TAG_VERSION" val="3.0"/>
</p:tagLst>
</file>

<file path=ppt/tags/tag769.xml><?xml version="1.0" encoding="utf-8"?>
<p:tagLst xmlns:p="http://schemas.openxmlformats.org/presentationml/2006/main">
  <p:tag name="KSO_WM_UNIT_TYPE" val="i"/>
  <p:tag name="KSO_WM_UNIT_INDEX" val="64"/>
  <p:tag name="KSO_WM_BEAUTIFY_FLAG" val="#wm#"/>
  <p:tag name="KSO_WM_TAG_VERSION" val="3.0"/>
</p:tagLst>
</file>

<file path=ppt/tags/tag770.xml><?xml version="1.0" encoding="utf-8"?>
<p:tagLst xmlns:p="http://schemas.openxmlformats.org/presentationml/2006/main">
  <p:tag name="KSO_WM_UNIT_TYPE" val="f"/>
  <p:tag name="KSO_WM_UNIT_INDEX" val="14"/>
  <p:tag name="KSO_WM_BEAUTIFY_FLAG" val="#wm#"/>
  <p:tag name="KSO_WM_TAG_VERSION" val="3.0"/>
</p:tagLst>
</file>

<file path=ppt/tags/tag771.xml><?xml version="1.0" encoding="utf-8"?>
<p:tagLst xmlns:p="http://schemas.openxmlformats.org/presentationml/2006/main">
  <p:tag name="KSO_WM_UNIT_TYPE" val="i"/>
  <p:tag name="KSO_WM_UNIT_INDEX" val="66"/>
  <p:tag name="KSO_WM_BEAUTIFY_FLAG" val="#wm#"/>
  <p:tag name="KSO_WM_TAG_VERSION" val="3.0"/>
</p:tagLst>
</file>

<file path=ppt/tags/tag772.xml><?xml version="1.0" encoding="utf-8"?>
<p:tagLst xmlns:p="http://schemas.openxmlformats.org/presentationml/2006/main">
  <p:tag name="KSO_WM_UNIT_TYPE" val="f"/>
  <p:tag name="KSO_WM_UNIT_INDEX" val="15"/>
  <p:tag name="KSO_WM_BEAUTIFY_FLAG" val="#wm#"/>
  <p:tag name="KSO_WM_TAG_VERSION" val="3.0"/>
</p:tagLst>
</file>

<file path=ppt/tags/tag773.xml><?xml version="1.0" encoding="utf-8"?>
<p:tagLst xmlns:p="http://schemas.openxmlformats.org/presentationml/2006/main">
  <p:tag name="KSO_WM_UNIT_TYPE" val="i"/>
  <p:tag name="KSO_WM_UNIT_INDEX" val="68"/>
  <p:tag name="KSO_WM_BEAUTIFY_FLAG" val="#wm#"/>
  <p:tag name="KSO_WM_TAG_VERSION" val="3.0"/>
</p:tagLst>
</file>

<file path=ppt/tags/tag774.xml><?xml version="1.0" encoding="utf-8"?>
<p:tagLst xmlns:p="http://schemas.openxmlformats.org/presentationml/2006/main">
  <p:tag name="KSO_WM_UNIT_TYPE" val="f"/>
  <p:tag name="KSO_WM_UNIT_INDEX" val="16"/>
  <p:tag name="KSO_WM_BEAUTIFY_FLAG" val="#wm#"/>
  <p:tag name="KSO_WM_TAG_VERSION" val="3.0"/>
</p:tagLst>
</file>

<file path=ppt/tags/tag775.xml><?xml version="1.0" encoding="utf-8"?>
<p:tagLst xmlns:p="http://schemas.openxmlformats.org/presentationml/2006/main">
  <p:tag name="KSO_WM_UNIT_TYPE" val="b"/>
  <p:tag name="KSO_WM_UNIT_INDEX" val="1"/>
  <p:tag name="KSO_WM_BEAUTIFY_FLAG" val="#wm#"/>
  <p:tag name="KSO_WM_TAG_VERSION" val="3.0"/>
</p:tagLst>
</file>

<file path=ppt/tags/tag776.xml><?xml version="1.0" encoding="utf-8"?>
<p:tagLst xmlns:p="http://schemas.openxmlformats.org/presentationml/2006/main">
  <p:tag name="KSO_WM_UNIT_TYPE" val="f"/>
  <p:tag name="KSO_WM_UNIT_INDEX" val="1"/>
  <p:tag name="KSO_WM_BEAUTIFY_FLAG" val="#wm#"/>
  <p:tag name="KSO_WM_TAG_VERSION" val="3.0"/>
</p:tagLst>
</file>

<file path=ppt/tags/tag777.xml><?xml version="1.0" encoding="utf-8"?>
<p:tagLst xmlns:p="http://schemas.openxmlformats.org/presentationml/2006/main">
  <p:tag name="KSO_WM_UNIT_TYPE" val="i"/>
  <p:tag name="KSO_WM_UNIT_INDEX" val="4"/>
  <p:tag name="KSO_WM_BEAUTIFY_FLAG" val="#wm#"/>
  <p:tag name="KSO_WM_TAG_VERSION" val="3.0"/>
</p:tagLst>
</file>

<file path=ppt/tags/tag778.xml><?xml version="1.0" encoding="utf-8"?>
<p:tagLst xmlns:p="http://schemas.openxmlformats.org/presentationml/2006/main">
  <p:tag name="KSO_WM_UNIT_TYPE" val="d"/>
  <p:tag name="KSO_WM_UNIT_INDEX" val="1"/>
  <p:tag name="KSO_WM_BEAUTIFY_FLAG" val="#wm#"/>
  <p:tag name="KSO_WM_TAG_VERSION" val="3.0"/>
</p:tagLst>
</file>

<file path=ppt/tags/tag779.xml><?xml version="1.0" encoding="utf-8"?>
<p:tagLst xmlns:p="http://schemas.openxmlformats.org/presentationml/2006/main">
  <p:tag name="KSO_WM_UNIT_TYPE" val="i"/>
  <p:tag name="KSO_WM_UNIT_INDEX" val="6"/>
  <p:tag name="KSO_WM_BEAUTIFY_FLAG" val="#wm#"/>
  <p:tag name="KSO_WM_TAG_VERSION" val="3.0"/>
</p:tagLst>
</file>

<file path=ppt/tags/tag780.xml><?xml version="1.0" encoding="utf-8"?>
<p:tagLst xmlns:p="http://schemas.openxmlformats.org/presentationml/2006/main">
  <p:tag name="KSO_WM_UNIT_TYPE" val="f"/>
  <p:tag name="KSO_WM_UNIT_INDEX" val="2"/>
  <p:tag name="KSO_WM_BEAUTIFY_FLAG" val="#wm#"/>
  <p:tag name="KSO_WM_TAG_VERSION" val="3.0"/>
</p:tagLst>
</file>

<file path=ppt/tags/tag781.xml><?xml version="1.0" encoding="utf-8"?>
<p:tagLst xmlns:p="http://schemas.openxmlformats.org/presentationml/2006/main">
  <p:tag name="KSO_WM_UNIT_TYPE" val="f"/>
  <p:tag name="KSO_WM_UNIT_INDEX" val="3"/>
  <p:tag name="KSO_WM_BEAUTIFY_FLAG" val="#wm#"/>
  <p:tag name="KSO_WM_TAG_VERSION" val="3.0"/>
</p:tagLst>
</file>

<file path=ppt/tags/tag782.xml><?xml version="1.0" encoding="utf-8"?>
<p:tagLst xmlns:p="http://schemas.openxmlformats.org/presentationml/2006/main">
  <p:tag name="KSO_WM_UNIT_TYPE" val="i"/>
  <p:tag name="KSO_WM_UNIT_INDEX" val="8"/>
  <p:tag name="KSO_WM_BEAUTIFY_FLAG" val="#wm#"/>
  <p:tag name="KSO_WM_TAG_VERSION" val="3.0"/>
</p:tagLst>
</file>

<file path=ppt/tags/tag783.xml><?xml version="1.0" encoding="utf-8"?>
<p:tagLst xmlns:p="http://schemas.openxmlformats.org/presentationml/2006/main">
  <p:tag name="KSO_WM_UNIT_TYPE" val="i"/>
  <p:tag name="KSO_WM_UNIT_INDEX" val="10"/>
  <p:tag name="KSO_WM_BEAUTIFY_FLAG" val="#wm#"/>
  <p:tag name="KSO_WM_TAG_VERSION" val="3.0"/>
</p:tagLst>
</file>

<file path=ppt/tags/tag784.xml><?xml version="1.0" encoding="utf-8"?>
<p:tagLst xmlns:p="http://schemas.openxmlformats.org/presentationml/2006/main">
  <p:tag name="KSO_WM_UNIT_TYPE" val="d"/>
  <p:tag name="KSO_WM_UNIT_INDEX" val="2"/>
  <p:tag name="KSO_WM_BEAUTIFY_FLAG" val="#wm#"/>
  <p:tag name="KSO_WM_TAG_VERSION" val="3.0"/>
</p:tagLst>
</file>

<file path=ppt/tags/tag785.xml><?xml version="1.0" encoding="utf-8"?>
<p:tagLst xmlns:p="http://schemas.openxmlformats.org/presentationml/2006/main">
  <p:tag name="KSO_WM_UNIT_TYPE" val="f"/>
  <p:tag name="KSO_WM_UNIT_INDEX" val="4"/>
  <p:tag name="KSO_WM_BEAUTIFY_FLAG" val="#wm#"/>
  <p:tag name="KSO_WM_TAG_VERSION" val="3.0"/>
</p:tagLst>
</file>

<file path=ppt/tags/tag786.xml><?xml version="1.0" encoding="utf-8"?>
<p:tagLst xmlns:p="http://schemas.openxmlformats.org/presentationml/2006/main">
  <p:tag name="KSO_WM_UNIT_TYPE" val="f"/>
  <p:tag name="KSO_WM_UNIT_INDEX" val="5"/>
  <p:tag name="KSO_WM_BEAUTIFY_FLAG" val="#wm#"/>
  <p:tag name="KSO_WM_TAG_VERSION" val="3.0"/>
</p:tagLst>
</file>

<file path=ppt/tags/tag787.xml><?xml version="1.0" encoding="utf-8"?>
<p:tagLst xmlns:p="http://schemas.openxmlformats.org/presentationml/2006/main">
  <p:tag name="KSO_WM_UNIT_TYPE" val="i"/>
  <p:tag name="KSO_WM_UNIT_INDEX" val="11"/>
  <p:tag name="KSO_WM_BEAUTIFY_FLAG" val="#wm#"/>
  <p:tag name="KSO_WM_TAG_VERSION" val="3.0"/>
</p:tagLst>
</file>

<file path=ppt/tags/tag788.xml><?xml version="1.0" encoding="utf-8"?>
<p:tagLst xmlns:p="http://schemas.openxmlformats.org/presentationml/2006/main">
  <p:tag name="KSO_WM_UNIT_TYPE" val="i"/>
  <p:tag name="KSO_WM_UNIT_INDEX" val="12"/>
  <p:tag name="KSO_WM_BEAUTIFY_FLAG" val="#wm#"/>
  <p:tag name="KSO_WM_TAG_VERSION" val="3.0"/>
</p:tagLst>
</file>

<file path=ppt/tags/tag789.xml><?xml version="1.0" encoding="utf-8"?>
<p:tagLst xmlns:p="http://schemas.openxmlformats.org/presentationml/2006/main">
  <p:tag name="KSO_WM_UNIT_TYPE" val="i"/>
  <p:tag name="KSO_WM_UNIT_INDEX" val="16"/>
  <p:tag name="KSO_WM_BEAUTIFY_FLAG" val="#wm#"/>
  <p:tag name="KSO_WM_TAG_VERSION" val="3.0"/>
</p:tagLst>
</file>

<file path=ppt/tags/tag790.xml><?xml version="1.0" encoding="utf-8"?>
<p:tagLst xmlns:p="http://schemas.openxmlformats.org/presentationml/2006/main">
  <p:tag name="KSO_WM_UNIT_TYPE" val="f"/>
  <p:tag name="KSO_WM_UNIT_INDEX" val="6"/>
  <p:tag name="KSO_WM_BEAUTIFY_FLAG" val="#wm#"/>
  <p:tag name="KSO_WM_TAG_VERSION" val="3.0"/>
</p:tagLst>
</file>

<file path=ppt/tags/tag791.xml><?xml version="1.0" encoding="utf-8"?>
<p:tagLst xmlns:p="http://schemas.openxmlformats.org/presentationml/2006/main">
  <p:tag name="KSO_WM_UNIT_TYPE" val="f"/>
  <p:tag name="KSO_WM_UNIT_INDEX" val="7"/>
  <p:tag name="KSO_WM_BEAUTIFY_FLAG" val="#wm#"/>
  <p:tag name="KSO_WM_TAG_VERSION" val="3.0"/>
</p:tagLst>
</file>

<file path=ppt/tags/tag792.xml><?xml version="1.0" encoding="utf-8"?>
<p:tagLst xmlns:p="http://schemas.openxmlformats.org/presentationml/2006/main">
  <p:tag name="KSO_WM_UNIT_TYPE" val="i"/>
  <p:tag name="KSO_WM_UNIT_INDEX" val="18"/>
  <p:tag name="KSO_WM_BEAUTIFY_FLAG" val="#wm#"/>
  <p:tag name="KSO_WM_TAG_VERSION" val="3.0"/>
</p:tagLst>
</file>

<file path=ppt/tags/tag793.xml><?xml version="1.0" encoding="utf-8"?>
<p:tagLst xmlns:p="http://schemas.openxmlformats.org/presentationml/2006/main">
  <p:tag name="KSO_WM_UNIT_TYPE" val="f"/>
  <p:tag name="KSO_WM_UNIT_INDEX" val="8"/>
  <p:tag name="KSO_WM_BEAUTIFY_FLAG" val="#wm#"/>
  <p:tag name="KSO_WM_TAG_VERSION" val="3.0"/>
</p:tagLst>
</file>

<file path=ppt/tags/tag794.xml><?xml version="1.0" encoding="utf-8"?>
<p:tagLst xmlns:p="http://schemas.openxmlformats.org/presentationml/2006/main">
  <p:tag name="KSO_WM_UNIT_TYPE" val="f"/>
  <p:tag name="KSO_WM_UNIT_INDEX" val="9"/>
  <p:tag name="KSO_WM_BEAUTIFY_FLAG" val="#wm#"/>
  <p:tag name="KSO_WM_TAG_VERSION" val="3.0"/>
</p:tagLst>
</file>

<file path=ppt/tags/tag795.xml><?xml version="1.0" encoding="utf-8"?>
<p:tagLst xmlns:p="http://schemas.openxmlformats.org/presentationml/2006/main">
  <p:tag name="KSO_WM_UNIT_TYPE" val="i"/>
  <p:tag name="KSO_WM_UNIT_INDEX" val="20"/>
  <p:tag name="KSO_WM_BEAUTIFY_FLAG" val="#wm#"/>
  <p:tag name="KSO_WM_TAG_VERSION" val="3.0"/>
</p:tagLst>
</file>

<file path=ppt/tags/tag796.xml><?xml version="1.0" encoding="utf-8"?>
<p:tagLst xmlns:p="http://schemas.openxmlformats.org/presentationml/2006/main">
  <p:tag name="KSO_WM_UNIT_TYPE" val="f"/>
  <p:tag name="KSO_WM_UNIT_INDEX" val="10"/>
  <p:tag name="KSO_WM_BEAUTIFY_FLAG" val="#wm#"/>
  <p:tag name="KSO_WM_TAG_VERSION" val="3.0"/>
</p:tagLst>
</file>

<file path=ppt/tags/tag797.xml><?xml version="1.0" encoding="utf-8"?>
<p:tagLst xmlns:p="http://schemas.openxmlformats.org/presentationml/2006/main">
  <p:tag name="KSO_WM_UNIT_TYPE" val="f"/>
  <p:tag name="KSO_WM_UNIT_INDEX" val="11"/>
  <p:tag name="KSO_WM_BEAUTIFY_FLAG" val="#wm#"/>
  <p:tag name="KSO_WM_TAG_VERSION" val="3.0"/>
</p:tagLst>
</file>

<file path=ppt/tags/tag798.xml><?xml version="1.0" encoding="utf-8"?>
<p:tagLst xmlns:p="http://schemas.openxmlformats.org/presentationml/2006/main">
  <p:tag name="KSO_WM_UNIT_TYPE" val="b"/>
  <p:tag name="KSO_WM_UNIT_INDEX" val="1"/>
  <p:tag name="KSO_WM_BEAUTIFY_FLAG" val="#wm#"/>
  <p:tag name="KSO_WM_TAG_VERSION" val="3.0"/>
</p:tagLst>
</file>

<file path=ppt/tags/tag799.xml><?xml version="1.0" encoding="utf-8"?>
<p:tagLst xmlns:p="http://schemas.openxmlformats.org/presentationml/2006/main">
  <p:tag name="KSO_WM_UNIT_TYPE" val="i"/>
  <p:tag name="KSO_WM_UNIT_INDEX" val="4"/>
  <p:tag name="KSO_WM_BEAUTIFY_FLAG" val="#wm#"/>
  <p:tag name="KSO_WM_TAG_VERSION" val="3.0"/>
</p:tagLst>
</file>

<file path=ppt/tags/tag800.xml><?xml version="1.0" encoding="utf-8"?>
<p:tagLst xmlns:p="http://schemas.openxmlformats.org/presentationml/2006/main">
  <p:tag name="KSO_WM_UNIT_TYPE" val="i"/>
  <p:tag name="KSO_WM_UNIT_INDEX" val="5"/>
  <p:tag name="KSO_WM_BEAUTIFY_FLAG" val="#wm#"/>
  <p:tag name="KSO_WM_TAG_VERSION" val="3.0"/>
</p:tagLst>
</file>

<file path=ppt/tags/tag801.xml><?xml version="1.0" encoding="utf-8"?>
<p:tagLst xmlns:p="http://schemas.openxmlformats.org/presentationml/2006/main">
  <p:tag name="KSO_WM_UNIT_TYPE" val="i"/>
  <p:tag name="KSO_WM_UNIT_INDEX" val="6"/>
  <p:tag name="KSO_WM_BEAUTIFY_FLAG" val="#wm#"/>
  <p:tag name="KSO_WM_TAG_VERSION" val="3.0"/>
</p:tagLst>
</file>

<file path=ppt/tags/tag802.xml><?xml version="1.0" encoding="utf-8"?>
<p:tagLst xmlns:p="http://schemas.openxmlformats.org/presentationml/2006/main">
  <p:tag name="KSO_WM_UNIT_TYPE" val="i"/>
  <p:tag name="KSO_WM_UNIT_INDEX" val="10"/>
  <p:tag name="KSO_WM_BEAUTIFY_FLAG" val="#wm#"/>
  <p:tag name="KSO_WM_TAG_VERSION" val="3.0"/>
</p:tagLst>
</file>

<file path=ppt/tags/tag803.xml><?xml version="1.0" encoding="utf-8"?>
<p:tagLst xmlns:p="http://schemas.openxmlformats.org/presentationml/2006/main">
  <p:tag name="KSO_WM_UNIT_TYPE" val="d"/>
  <p:tag name="KSO_WM_UNIT_INDEX" val="1"/>
  <p:tag name="KSO_WM_BEAUTIFY_FLAG" val="#wm#"/>
  <p:tag name="KSO_WM_TAG_VERSION" val="3.0"/>
</p:tagLst>
</file>

<file path=ppt/tags/tag804.xml><?xml version="1.0" encoding="utf-8"?>
<p:tagLst xmlns:p="http://schemas.openxmlformats.org/presentationml/2006/main">
  <p:tag name="KSO_WM_UNIT_TYPE" val="f"/>
  <p:tag name="KSO_WM_UNIT_INDEX" val="1"/>
  <p:tag name="KSO_WM_BEAUTIFY_FLAG" val="#wm#"/>
  <p:tag name="KSO_WM_TAG_VERSION" val="3.0"/>
</p:tagLst>
</file>

<file path=ppt/tags/tag805.xml><?xml version="1.0" encoding="utf-8"?>
<p:tagLst xmlns:p="http://schemas.openxmlformats.org/presentationml/2006/main">
  <p:tag name="KSO_WM_UNIT_TYPE" val="i"/>
  <p:tag name="KSO_WM_UNIT_INDEX" val="12"/>
  <p:tag name="KSO_WM_BEAUTIFY_FLAG" val="#wm#"/>
  <p:tag name="KSO_WM_TAG_VERSION" val="3.0"/>
</p:tagLst>
</file>

<file path=ppt/tags/tag806.xml><?xml version="1.0" encoding="utf-8"?>
<p:tagLst xmlns:p="http://schemas.openxmlformats.org/presentationml/2006/main">
  <p:tag name="KSO_WM_UNIT_TYPE" val="f"/>
  <p:tag name="KSO_WM_UNIT_INDEX" val="2"/>
  <p:tag name="KSO_WM_BEAUTIFY_FLAG" val="#wm#"/>
  <p:tag name="KSO_WM_TAG_VERSION" val="3.0"/>
</p:tagLst>
</file>

<file path=ppt/tags/tag807.xml><?xml version="1.0" encoding="utf-8"?>
<p:tagLst xmlns:p="http://schemas.openxmlformats.org/presentationml/2006/main">
  <p:tag name="KSO_WM_UNIT_TYPE" val="i"/>
  <p:tag name="KSO_WM_UNIT_INDEX" val="13"/>
  <p:tag name="KSO_WM_BEAUTIFY_FLAG" val="#wm#"/>
  <p:tag name="KSO_WM_TAG_VERSION" val="3.0"/>
</p:tagLst>
</file>

<file path=ppt/tags/tag808.xml><?xml version="1.0" encoding="utf-8"?>
<p:tagLst xmlns:p="http://schemas.openxmlformats.org/presentationml/2006/main">
  <p:tag name="KSO_WM_UNIT_TYPE" val="i"/>
  <p:tag name="KSO_WM_UNIT_INDEX" val="14"/>
  <p:tag name="KSO_WM_BEAUTIFY_FLAG" val="#wm#"/>
  <p:tag name="KSO_WM_TAG_VERSION" val="3.0"/>
</p:tagLst>
</file>

<file path=ppt/tags/tag809.xml><?xml version="1.0" encoding="utf-8"?>
<p:tagLst xmlns:p="http://schemas.openxmlformats.org/presentationml/2006/main">
  <p:tag name="KSO_WM_UNIT_TYPE" val="i"/>
  <p:tag name="KSO_WM_UNIT_INDEX" val="15"/>
  <p:tag name="KSO_WM_BEAUTIFY_FLAG" val="#wm#"/>
  <p:tag name="KSO_WM_TAG_VERSION" val="3.0"/>
</p:tagLst>
</file>

<file path=ppt/tags/tag810.xml><?xml version="1.0" encoding="utf-8"?>
<p:tagLst xmlns:p="http://schemas.openxmlformats.org/presentationml/2006/main">
  <p:tag name="KSO_WM_UNIT_TYPE" val="i"/>
  <p:tag name="KSO_WM_UNIT_INDEX" val="16"/>
  <p:tag name="KSO_WM_BEAUTIFY_FLAG" val="#wm#"/>
  <p:tag name="KSO_WM_TAG_VERSION" val="3.0"/>
</p:tagLst>
</file>

<file path=ppt/tags/tag811.xml><?xml version="1.0" encoding="utf-8"?>
<p:tagLst xmlns:p="http://schemas.openxmlformats.org/presentationml/2006/main">
  <p:tag name="KSO_WM_UNIT_TYPE" val="i"/>
  <p:tag name="KSO_WM_UNIT_INDEX" val="17"/>
  <p:tag name="KSO_WM_BEAUTIFY_FLAG" val="#wm#"/>
  <p:tag name="KSO_WM_TAG_VERSION" val="3.0"/>
</p:tagLst>
</file>

<file path=ppt/tags/tag812.xml><?xml version="1.0" encoding="utf-8"?>
<p:tagLst xmlns:p="http://schemas.openxmlformats.org/presentationml/2006/main">
  <p:tag name="KSO_WM_UNIT_TYPE" val="f"/>
  <p:tag name="KSO_WM_UNIT_INDEX" val="3"/>
  <p:tag name="KSO_WM_BEAUTIFY_FLAG" val="#wm#"/>
  <p:tag name="KSO_WM_TAG_VERSION" val="3.0"/>
</p:tagLst>
</file>

<file path=ppt/tags/tag813.xml><?xml version="1.0" encoding="utf-8"?>
<p:tagLst xmlns:p="http://schemas.openxmlformats.org/presentationml/2006/main">
  <p:tag name="KSO_WM_UNIT_TYPE" val="f"/>
  <p:tag name="KSO_WM_UNIT_INDEX" val="4"/>
  <p:tag name="KSO_WM_BEAUTIFY_FLAG" val="#wm#"/>
  <p:tag name="KSO_WM_TAG_VERSION" val="3.0"/>
</p:tagLst>
</file>

<file path=ppt/tags/tag814.xml><?xml version="1.0" encoding="utf-8"?>
<p:tagLst xmlns:p="http://schemas.openxmlformats.org/presentationml/2006/main">
  <p:tag name="KSO_WM_UNIT_TYPE" val="i"/>
  <p:tag name="KSO_WM_UNIT_INDEX" val="20"/>
  <p:tag name="KSO_WM_BEAUTIFY_FLAG" val="#wm#"/>
  <p:tag name="KSO_WM_TAG_VERSION" val="3.0"/>
</p:tagLst>
</file>

<file path=ppt/tags/tag815.xml><?xml version="1.0" encoding="utf-8"?>
<p:tagLst xmlns:p="http://schemas.openxmlformats.org/presentationml/2006/main">
  <p:tag name="KSO_WM_UNIT_TYPE" val="i"/>
  <p:tag name="KSO_WM_UNIT_INDEX" val="21"/>
  <p:tag name="KSO_WM_BEAUTIFY_FLAG" val="#wm#"/>
  <p:tag name="KSO_WM_TAG_VERSION" val="3.0"/>
</p:tagLst>
</file>

<file path=ppt/tags/tag816.xml><?xml version="1.0" encoding="utf-8"?>
<p:tagLst xmlns:p="http://schemas.openxmlformats.org/presentationml/2006/main">
  <p:tag name="KSO_WM_UNIT_TYPE" val="i"/>
  <p:tag name="KSO_WM_UNIT_INDEX" val="22"/>
  <p:tag name="KSO_WM_BEAUTIFY_FLAG" val="#wm#"/>
  <p:tag name="KSO_WM_TAG_VERSION" val="3.0"/>
</p:tagLst>
</file>

<file path=ppt/tags/tag817.xml><?xml version="1.0" encoding="utf-8"?>
<p:tagLst xmlns:p="http://schemas.openxmlformats.org/presentationml/2006/main">
  <p:tag name="KSO_WM_UNIT_TYPE" val="i"/>
  <p:tag name="KSO_WM_UNIT_INDEX" val="23"/>
  <p:tag name="KSO_WM_BEAUTIFY_FLAG" val="#wm#"/>
  <p:tag name="KSO_WM_TAG_VERSION" val="3.0"/>
</p:tagLst>
</file>

<file path=ppt/tags/tag818.xml><?xml version="1.0" encoding="utf-8"?>
<p:tagLst xmlns:p="http://schemas.openxmlformats.org/presentationml/2006/main">
  <p:tag name="KSO_WM_UNIT_TYPE" val="i"/>
  <p:tag name="KSO_WM_UNIT_INDEX" val="24"/>
  <p:tag name="KSO_WM_BEAUTIFY_FLAG" val="#wm#"/>
  <p:tag name="KSO_WM_TAG_VERSION" val="3.0"/>
</p:tagLst>
</file>

<file path=ppt/tags/tag819.xml><?xml version="1.0" encoding="utf-8"?>
<p:tagLst xmlns:p="http://schemas.openxmlformats.org/presentationml/2006/main">
  <p:tag name="KSO_WM_UNIT_TYPE" val="f"/>
  <p:tag name="KSO_WM_UNIT_INDEX" val="5"/>
  <p:tag name="KSO_WM_BEAUTIFY_FLAG" val="#wm#"/>
  <p:tag name="KSO_WM_TAG_VERSION" val="3.0"/>
</p:tagLst>
</file>

<file path=ppt/tags/tag820.xml><?xml version="1.0" encoding="utf-8"?>
<p:tagLst xmlns:p="http://schemas.openxmlformats.org/presentationml/2006/main">
  <p:tag name="KSO_WM_UNIT_TYPE" val="f"/>
  <p:tag name="KSO_WM_UNIT_INDEX" val="6"/>
  <p:tag name="KSO_WM_BEAUTIFY_FLAG" val="#wm#"/>
  <p:tag name="KSO_WM_TAG_VERSION" val="3.0"/>
</p:tagLst>
</file>

<file path=ppt/tags/tag821.xml><?xml version="1.0" encoding="utf-8"?>
<p:tagLst xmlns:p="http://schemas.openxmlformats.org/presentationml/2006/main">
  <p:tag name="KSO_WM_UNIT_TYPE" val="i"/>
  <p:tag name="KSO_WM_UNIT_INDEX" val="28"/>
  <p:tag name="KSO_WM_BEAUTIFY_FLAG" val="#wm#"/>
  <p:tag name="KSO_WM_TAG_VERSION" val="3.0"/>
</p:tagLst>
</file>

<file path=ppt/tags/tag822.xml><?xml version="1.0" encoding="utf-8"?>
<p:tagLst xmlns:p="http://schemas.openxmlformats.org/presentationml/2006/main">
  <p:tag name="KSO_WM_UNIT_TYPE" val="f"/>
  <p:tag name="KSO_WM_UNIT_INDEX" val="7"/>
  <p:tag name="KSO_WM_BEAUTIFY_FLAG" val="#wm#"/>
  <p:tag name="KSO_WM_TAG_VERSION" val="3.0"/>
</p:tagLst>
</file>

<file path=ppt/tags/tag823.xml><?xml version="1.0" encoding="utf-8"?>
<p:tagLst xmlns:p="http://schemas.openxmlformats.org/presentationml/2006/main">
  <p:tag name="KSO_WM_UNIT_TYPE" val="i"/>
  <p:tag name="KSO_WM_UNIT_INDEX" val="30"/>
  <p:tag name="KSO_WM_BEAUTIFY_FLAG" val="#wm#"/>
  <p:tag name="KSO_WM_TAG_VERSION" val="3.0"/>
</p:tagLst>
</file>

<file path=ppt/tags/tag824.xml><?xml version="1.0" encoding="utf-8"?>
<p:tagLst xmlns:p="http://schemas.openxmlformats.org/presentationml/2006/main">
  <p:tag name="KSO_WM_UNIT_TYPE" val="i"/>
  <p:tag name="KSO_WM_UNIT_INDEX" val="31"/>
  <p:tag name="KSO_WM_BEAUTIFY_FLAG" val="#wm#"/>
  <p:tag name="KSO_WM_TAG_VERSION" val="3.0"/>
</p:tagLst>
</file>

<file path=ppt/tags/tag825.xml><?xml version="1.0" encoding="utf-8"?>
<p:tagLst xmlns:p="http://schemas.openxmlformats.org/presentationml/2006/main">
  <p:tag name="KSO_WM_UNIT_TYPE" val="i"/>
  <p:tag name="KSO_WM_UNIT_INDEX" val="32"/>
  <p:tag name="KSO_WM_BEAUTIFY_FLAG" val="#wm#"/>
  <p:tag name="KSO_WM_TAG_VERSION" val="3.0"/>
</p:tagLst>
</file>

<file path=ppt/tags/tag826.xml><?xml version="1.0" encoding="utf-8"?>
<p:tagLst xmlns:p="http://schemas.openxmlformats.org/presentationml/2006/main">
  <p:tag name="KSO_WM_UNIT_TYPE" val="i"/>
  <p:tag name="KSO_WM_UNIT_INDEX" val="36"/>
  <p:tag name="KSO_WM_BEAUTIFY_FLAG" val="#wm#"/>
  <p:tag name="KSO_WM_TAG_VERSION" val="3.0"/>
</p:tagLst>
</file>

<file path=ppt/tags/tag827.xml><?xml version="1.0" encoding="utf-8"?>
<p:tagLst xmlns:p="http://schemas.openxmlformats.org/presentationml/2006/main">
  <p:tag name="KSO_WM_UNIT_TYPE" val="d"/>
  <p:tag name="KSO_WM_UNIT_INDEX" val="2"/>
  <p:tag name="KSO_WM_BEAUTIFY_FLAG" val="#wm#"/>
  <p:tag name="KSO_WM_TAG_VERSION" val="3.0"/>
</p:tagLst>
</file>

<file path=ppt/tags/tag828.xml><?xml version="1.0" encoding="utf-8"?>
<p:tagLst xmlns:p="http://schemas.openxmlformats.org/presentationml/2006/main">
  <p:tag name="KSO_WM_UNIT_TYPE" val="f"/>
  <p:tag name="KSO_WM_UNIT_INDEX" val="8"/>
  <p:tag name="KSO_WM_BEAUTIFY_FLAG" val="#wm#"/>
  <p:tag name="KSO_WM_TAG_VERSION" val="3.0"/>
</p:tagLst>
</file>

<file path=ppt/tags/tag829.xml><?xml version="1.0" encoding="utf-8"?>
<p:tagLst xmlns:p="http://schemas.openxmlformats.org/presentationml/2006/main">
  <p:tag name="KSO_WM_UNIT_TYPE" val="i"/>
  <p:tag name="KSO_WM_UNIT_INDEX" val="38"/>
  <p:tag name="KSO_WM_BEAUTIFY_FLAG" val="#wm#"/>
  <p:tag name="KSO_WM_TAG_VERSION" val="3.0"/>
</p:tagLst>
</file>

<file path=ppt/tags/tag830.xml><?xml version="1.0" encoding="utf-8"?>
<p:tagLst xmlns:p="http://schemas.openxmlformats.org/presentationml/2006/main">
  <p:tag name="KSO_WM_UNIT_TYPE" val="f"/>
  <p:tag name="KSO_WM_UNIT_INDEX" val="9"/>
  <p:tag name="KSO_WM_BEAUTIFY_FLAG" val="#wm#"/>
  <p:tag name="KSO_WM_TAG_VERSION" val="3.0"/>
</p:tagLst>
</file>

<file path=ppt/tags/tag831.xml><?xml version="1.0" encoding="utf-8"?>
<p:tagLst xmlns:p="http://schemas.openxmlformats.org/presentationml/2006/main">
  <p:tag name="KSO_WM_UNIT_TYPE" val="i"/>
  <p:tag name="KSO_WM_UNIT_INDEX" val="39"/>
  <p:tag name="KSO_WM_BEAUTIFY_FLAG" val="#wm#"/>
  <p:tag name="KSO_WM_TAG_VERSION" val="3.0"/>
</p:tagLst>
</file>

<file path=ppt/tags/tag832.xml><?xml version="1.0" encoding="utf-8"?>
<p:tagLst xmlns:p="http://schemas.openxmlformats.org/presentationml/2006/main">
  <p:tag name="KSO_WM_UNIT_TYPE" val="i"/>
  <p:tag name="KSO_WM_UNIT_INDEX" val="40"/>
  <p:tag name="KSO_WM_BEAUTIFY_FLAG" val="#wm#"/>
  <p:tag name="KSO_WM_TAG_VERSION" val="3.0"/>
</p:tagLst>
</file>

<file path=ppt/tags/tag833.xml><?xml version="1.0" encoding="utf-8"?>
<p:tagLst xmlns:p="http://schemas.openxmlformats.org/presentationml/2006/main">
  <p:tag name="KSO_WM_UNIT_TYPE" val="i"/>
  <p:tag name="KSO_WM_UNIT_INDEX" val="41"/>
  <p:tag name="KSO_WM_BEAUTIFY_FLAG" val="#wm#"/>
  <p:tag name="KSO_WM_TAG_VERSION" val="3.0"/>
</p:tagLst>
</file>

<file path=ppt/tags/tag834.xml><?xml version="1.0" encoding="utf-8"?>
<p:tagLst xmlns:p="http://schemas.openxmlformats.org/presentationml/2006/main">
  <p:tag name="KSO_WM_UNIT_TYPE" val="i"/>
  <p:tag name="KSO_WM_UNIT_INDEX" val="42"/>
  <p:tag name="KSO_WM_BEAUTIFY_FLAG" val="#wm#"/>
  <p:tag name="KSO_WM_TAG_VERSION" val="3.0"/>
</p:tagLst>
</file>

<file path=ppt/tags/tag835.xml><?xml version="1.0" encoding="utf-8"?>
<p:tagLst xmlns:p="http://schemas.openxmlformats.org/presentationml/2006/main">
  <p:tag name="KSO_WM_UNIT_TYPE" val="i"/>
  <p:tag name="KSO_WM_UNIT_INDEX" val="43"/>
  <p:tag name="KSO_WM_BEAUTIFY_FLAG" val="#wm#"/>
  <p:tag name="KSO_WM_TAG_VERSION" val="3.0"/>
</p:tagLst>
</file>

<file path=ppt/tags/tag836.xml><?xml version="1.0" encoding="utf-8"?>
<p:tagLst xmlns:p="http://schemas.openxmlformats.org/presentationml/2006/main">
  <p:tag name="KSO_WM_UNIT_TYPE" val="f"/>
  <p:tag name="KSO_WM_UNIT_INDEX" val="10"/>
  <p:tag name="KSO_WM_BEAUTIFY_FLAG" val="#wm#"/>
  <p:tag name="KSO_WM_TAG_VERSION" val="3.0"/>
</p:tagLst>
</file>

<file path=ppt/tags/tag837.xml><?xml version="1.0" encoding="utf-8"?>
<p:tagLst xmlns:p="http://schemas.openxmlformats.org/presentationml/2006/main">
  <p:tag name="KSO_WM_UNIT_TYPE" val="f"/>
  <p:tag name="KSO_WM_UNIT_INDEX" val="11"/>
  <p:tag name="KSO_WM_BEAUTIFY_FLAG" val="#wm#"/>
  <p:tag name="KSO_WM_TAG_VERSION" val="3.0"/>
</p:tagLst>
</file>

<file path=ppt/tags/tag838.xml><?xml version="1.0" encoding="utf-8"?>
<p:tagLst xmlns:p="http://schemas.openxmlformats.org/presentationml/2006/main">
  <p:tag name="KSO_WM_UNIT_TYPE" val="i"/>
  <p:tag name="KSO_WM_UNIT_INDEX" val="46"/>
  <p:tag name="KSO_WM_BEAUTIFY_FLAG" val="#wm#"/>
  <p:tag name="KSO_WM_TAG_VERSION" val="3.0"/>
</p:tagLst>
</file>

<file path=ppt/tags/tag839.xml><?xml version="1.0" encoding="utf-8"?>
<p:tagLst xmlns:p="http://schemas.openxmlformats.org/presentationml/2006/main">
  <p:tag name="KSO_WM_UNIT_TYPE" val="i"/>
  <p:tag name="KSO_WM_UNIT_INDEX" val="47"/>
  <p:tag name="KSO_WM_BEAUTIFY_FLAG" val="#wm#"/>
  <p:tag name="KSO_WM_TAG_VERSION" val="3.0"/>
</p:tagLst>
</file>

<file path=ppt/tags/tag840.xml><?xml version="1.0" encoding="utf-8"?>
<p:tagLst xmlns:p="http://schemas.openxmlformats.org/presentationml/2006/main">
  <p:tag name="KSO_WM_UNIT_TYPE" val="i"/>
  <p:tag name="KSO_WM_UNIT_INDEX" val="48"/>
  <p:tag name="KSO_WM_BEAUTIFY_FLAG" val="#wm#"/>
  <p:tag name="KSO_WM_TAG_VERSION" val="3.0"/>
</p:tagLst>
</file>

<file path=ppt/tags/tag841.xml><?xml version="1.0" encoding="utf-8"?>
<p:tagLst xmlns:p="http://schemas.openxmlformats.org/presentationml/2006/main">
  <p:tag name="KSO_WM_UNIT_TYPE" val="i"/>
  <p:tag name="KSO_WM_UNIT_INDEX" val="49"/>
  <p:tag name="KSO_WM_BEAUTIFY_FLAG" val="#wm#"/>
  <p:tag name="KSO_WM_TAG_VERSION" val="3.0"/>
</p:tagLst>
</file>

<file path=ppt/tags/tag842.xml><?xml version="1.0" encoding="utf-8"?>
<p:tagLst xmlns:p="http://schemas.openxmlformats.org/presentationml/2006/main">
  <p:tag name="KSO_WM_UNIT_TYPE" val="i"/>
  <p:tag name="KSO_WM_UNIT_INDEX" val="50"/>
  <p:tag name="KSO_WM_BEAUTIFY_FLAG" val="#wm#"/>
  <p:tag name="KSO_WM_TAG_VERSION" val="3.0"/>
</p:tagLst>
</file>

<file path=ppt/tags/tag843.xml><?xml version="1.0" encoding="utf-8"?>
<p:tagLst xmlns:p="http://schemas.openxmlformats.org/presentationml/2006/main">
  <p:tag name="KSO_WM_UNIT_TYPE" val="f"/>
  <p:tag name="KSO_WM_UNIT_INDEX" val="12"/>
  <p:tag name="KSO_WM_BEAUTIFY_FLAG" val="#wm#"/>
  <p:tag name="KSO_WM_TAG_VERSION" val="3.0"/>
</p:tagLst>
</file>

<file path=ppt/tags/tag844.xml><?xml version="1.0" encoding="utf-8"?>
<p:tagLst xmlns:p="http://schemas.openxmlformats.org/presentationml/2006/main">
  <p:tag name="KSO_WM_UNIT_TYPE" val="f"/>
  <p:tag name="KSO_WM_UNIT_INDEX" val="13"/>
  <p:tag name="KSO_WM_BEAUTIFY_FLAG" val="#wm#"/>
  <p:tag name="KSO_WM_TAG_VERSION" val="3.0"/>
</p:tagLst>
</file>

<file path=ppt/tags/tag845.xml><?xml version="1.0" encoding="utf-8"?>
<p:tagLst xmlns:p="http://schemas.openxmlformats.org/presentationml/2006/main">
  <p:tag name="KSO_WM_UNIT_TYPE" val="i"/>
  <p:tag name="KSO_WM_UNIT_INDEX" val="54"/>
  <p:tag name="KSO_WM_BEAUTIFY_FLAG" val="#wm#"/>
  <p:tag name="KSO_WM_TAG_VERSION" val="3.0"/>
</p:tagLst>
</file>

<file path=ppt/tags/tag846.xml><?xml version="1.0" encoding="utf-8"?>
<p:tagLst xmlns:p="http://schemas.openxmlformats.org/presentationml/2006/main">
  <p:tag name="KSO_WM_UNIT_TYPE" val="f"/>
  <p:tag name="KSO_WM_UNIT_INDEX" val="14"/>
  <p:tag name="KSO_WM_BEAUTIFY_FLAG" val="#wm#"/>
  <p:tag name="KSO_WM_TAG_VERSION" val="3.0"/>
</p:tagLst>
</file>

<file path=ppt/tags/tag847.xml><?xml version="1.0" encoding="utf-8"?>
<p:tagLst xmlns:p="http://schemas.openxmlformats.org/presentationml/2006/main">
  <p:tag name="KSO_WM_UNIT_TYPE" val="i"/>
  <p:tag name="KSO_WM_UNIT_INDEX" val="56"/>
  <p:tag name="KSO_WM_BEAUTIFY_FLAG" val="#wm#"/>
  <p:tag name="KSO_WM_TAG_VERSION" val="3.0"/>
</p:tagLst>
</file>

<file path=ppt/tags/tag848.xml><?xml version="1.0" encoding="utf-8"?>
<p:tagLst xmlns:p="http://schemas.openxmlformats.org/presentationml/2006/main">
  <p:tag name="KSO_WM_UNIT_TYPE" val="i"/>
  <p:tag name="KSO_WM_UNIT_INDEX" val="57"/>
  <p:tag name="KSO_WM_BEAUTIFY_FLAG" val="#wm#"/>
  <p:tag name="KSO_WM_TAG_VERSION" val="3.0"/>
</p:tagLst>
</file>

<file path=ppt/tags/tag849.xml><?xml version="1.0" encoding="utf-8"?>
<p:tagLst xmlns:p="http://schemas.openxmlformats.org/presentationml/2006/main">
  <p:tag name="KSO_WM_UNIT_TYPE" val="i"/>
  <p:tag name="KSO_WM_UNIT_INDEX" val="58"/>
  <p:tag name="KSO_WM_BEAUTIFY_FLAG" val="#wm#"/>
  <p:tag name="KSO_WM_TAG_VERSION" val="3.0"/>
</p:tagLst>
</file>

<file path=ppt/tags/tag850.xml><?xml version="1.0" encoding="utf-8"?>
<p:tagLst xmlns:p="http://schemas.openxmlformats.org/presentationml/2006/main">
  <p:tag name="KSO_WM_UNIT_TYPE" val="i"/>
  <p:tag name="KSO_WM_UNIT_INDEX" val="62"/>
  <p:tag name="KSO_WM_BEAUTIFY_FLAG" val="#wm#"/>
  <p:tag name="KSO_WM_TAG_VERSION" val="3.0"/>
</p:tagLst>
</file>

<file path=ppt/tags/tag851.xml><?xml version="1.0" encoding="utf-8"?>
<p:tagLst xmlns:p="http://schemas.openxmlformats.org/presentationml/2006/main">
  <p:tag name="KSO_WM_UNIT_TYPE" val="d"/>
  <p:tag name="KSO_WM_UNIT_INDEX" val="3"/>
  <p:tag name="KSO_WM_BEAUTIFY_FLAG" val="#wm#"/>
  <p:tag name="KSO_WM_TAG_VERSION" val="3.0"/>
</p:tagLst>
</file>

<file path=ppt/tags/tag852.xml><?xml version="1.0" encoding="utf-8"?>
<p:tagLst xmlns:p="http://schemas.openxmlformats.org/presentationml/2006/main">
  <p:tag name="KSO_WM_UNIT_TYPE" val="f"/>
  <p:tag name="KSO_WM_UNIT_INDEX" val="15"/>
  <p:tag name="KSO_WM_BEAUTIFY_FLAG" val="#wm#"/>
  <p:tag name="KSO_WM_TAG_VERSION" val="3.0"/>
</p:tagLst>
</file>

<file path=ppt/tags/tag853.xml><?xml version="1.0" encoding="utf-8"?>
<p:tagLst xmlns:p="http://schemas.openxmlformats.org/presentationml/2006/main">
  <p:tag name="KSO_WM_UNIT_TYPE" val="i"/>
  <p:tag name="KSO_WM_UNIT_INDEX" val="64"/>
  <p:tag name="KSO_WM_BEAUTIFY_FLAG" val="#wm#"/>
  <p:tag name="KSO_WM_TAG_VERSION" val="3.0"/>
</p:tagLst>
</file>

<file path=ppt/tags/tag854.xml><?xml version="1.0" encoding="utf-8"?>
<p:tagLst xmlns:p="http://schemas.openxmlformats.org/presentationml/2006/main">
  <p:tag name="KSO_WM_UNIT_TYPE" val="f"/>
  <p:tag name="KSO_WM_UNIT_INDEX" val="16"/>
  <p:tag name="KSO_WM_BEAUTIFY_FLAG" val="#wm#"/>
  <p:tag name="KSO_WM_TAG_VERSION" val="3.0"/>
</p:tagLst>
</file>

<file path=ppt/tags/tag855.xml><?xml version="1.0" encoding="utf-8"?>
<p:tagLst xmlns:p="http://schemas.openxmlformats.org/presentationml/2006/main">
  <p:tag name="KSO_WM_UNIT_TYPE" val="i"/>
  <p:tag name="KSO_WM_UNIT_INDEX" val="65"/>
  <p:tag name="KSO_WM_BEAUTIFY_FLAG" val="#wm#"/>
  <p:tag name="KSO_WM_TAG_VERSION" val="3.0"/>
</p:tagLst>
</file>

<file path=ppt/tags/tag856.xml><?xml version="1.0" encoding="utf-8"?>
<p:tagLst xmlns:p="http://schemas.openxmlformats.org/presentationml/2006/main">
  <p:tag name="KSO_WM_UNIT_TYPE" val="i"/>
  <p:tag name="KSO_WM_UNIT_INDEX" val="66"/>
  <p:tag name="KSO_WM_BEAUTIFY_FLAG" val="#wm#"/>
  <p:tag name="KSO_WM_TAG_VERSION" val="3.0"/>
</p:tagLst>
</file>

<file path=ppt/tags/tag857.xml><?xml version="1.0" encoding="utf-8"?>
<p:tagLst xmlns:p="http://schemas.openxmlformats.org/presentationml/2006/main">
  <p:tag name="KSO_WM_UNIT_TYPE" val="i"/>
  <p:tag name="KSO_WM_UNIT_INDEX" val="67"/>
  <p:tag name="KSO_WM_BEAUTIFY_FLAG" val="#wm#"/>
  <p:tag name="KSO_WM_TAG_VERSION" val="3.0"/>
</p:tagLst>
</file>

<file path=ppt/tags/tag858.xml><?xml version="1.0" encoding="utf-8"?>
<p:tagLst xmlns:p="http://schemas.openxmlformats.org/presentationml/2006/main">
  <p:tag name="KSO_WM_UNIT_TYPE" val="i"/>
  <p:tag name="KSO_WM_UNIT_INDEX" val="68"/>
  <p:tag name="KSO_WM_BEAUTIFY_FLAG" val="#wm#"/>
  <p:tag name="KSO_WM_TAG_VERSION" val="3.0"/>
</p:tagLst>
</file>

<file path=ppt/tags/tag859.xml><?xml version="1.0" encoding="utf-8"?>
<p:tagLst xmlns:p="http://schemas.openxmlformats.org/presentationml/2006/main">
  <p:tag name="KSO_WM_UNIT_TYPE" val="i"/>
  <p:tag name="KSO_WM_UNIT_INDEX" val="69"/>
  <p:tag name="KSO_WM_BEAUTIFY_FLAG" val="#wm#"/>
  <p:tag name="KSO_WM_TAG_VERSION" val="3.0"/>
</p:tagLst>
</file>

<file path=ppt/tags/tag860.xml><?xml version="1.0" encoding="utf-8"?>
<p:tagLst xmlns:p="http://schemas.openxmlformats.org/presentationml/2006/main">
  <p:tag name="KSO_WM_UNIT_TYPE" val="f"/>
  <p:tag name="KSO_WM_UNIT_INDEX" val="17"/>
  <p:tag name="KSO_WM_BEAUTIFY_FLAG" val="#wm#"/>
  <p:tag name="KSO_WM_TAG_VERSION" val="3.0"/>
</p:tagLst>
</file>

<file path=ppt/tags/tag861.xml><?xml version="1.0" encoding="utf-8"?>
<p:tagLst xmlns:p="http://schemas.openxmlformats.org/presentationml/2006/main">
  <p:tag name="KSO_WM_UNIT_TYPE" val="f"/>
  <p:tag name="KSO_WM_UNIT_INDEX" val="18"/>
  <p:tag name="KSO_WM_BEAUTIFY_FLAG" val="#wm#"/>
  <p:tag name="KSO_WM_TAG_VERSION" val="3.0"/>
</p:tagLst>
</file>

<file path=ppt/tags/tag862.xml><?xml version="1.0" encoding="utf-8"?>
<p:tagLst xmlns:p="http://schemas.openxmlformats.org/presentationml/2006/main">
  <p:tag name="KSO_WM_UNIT_TYPE" val="i"/>
  <p:tag name="KSO_WM_UNIT_INDEX" val="72"/>
  <p:tag name="KSO_WM_BEAUTIFY_FLAG" val="#wm#"/>
  <p:tag name="KSO_WM_TAG_VERSION" val="3.0"/>
</p:tagLst>
</file>

<file path=ppt/tags/tag863.xml><?xml version="1.0" encoding="utf-8"?>
<p:tagLst xmlns:p="http://schemas.openxmlformats.org/presentationml/2006/main">
  <p:tag name="KSO_WM_UNIT_TYPE" val="i"/>
  <p:tag name="KSO_WM_UNIT_INDEX" val="73"/>
  <p:tag name="KSO_WM_BEAUTIFY_FLAG" val="#wm#"/>
  <p:tag name="KSO_WM_TAG_VERSION" val="3.0"/>
</p:tagLst>
</file>

<file path=ppt/tags/tag864.xml><?xml version="1.0" encoding="utf-8"?>
<p:tagLst xmlns:p="http://schemas.openxmlformats.org/presentationml/2006/main">
  <p:tag name="KSO_WM_UNIT_TYPE" val="i"/>
  <p:tag name="KSO_WM_UNIT_INDEX" val="74"/>
  <p:tag name="KSO_WM_BEAUTIFY_FLAG" val="#wm#"/>
  <p:tag name="KSO_WM_TAG_VERSION" val="3.0"/>
</p:tagLst>
</file>

<file path=ppt/tags/tag865.xml><?xml version="1.0" encoding="utf-8"?>
<p:tagLst xmlns:p="http://schemas.openxmlformats.org/presentationml/2006/main">
  <p:tag name="KSO_WM_UNIT_TYPE" val="i"/>
  <p:tag name="KSO_WM_UNIT_INDEX" val="75"/>
  <p:tag name="KSO_WM_BEAUTIFY_FLAG" val="#wm#"/>
  <p:tag name="KSO_WM_TAG_VERSION" val="3.0"/>
</p:tagLst>
</file>

<file path=ppt/tags/tag866.xml><?xml version="1.0" encoding="utf-8"?>
<p:tagLst xmlns:p="http://schemas.openxmlformats.org/presentationml/2006/main">
  <p:tag name="KSO_WM_UNIT_TYPE" val="i"/>
  <p:tag name="KSO_WM_UNIT_INDEX" val="76"/>
  <p:tag name="KSO_WM_BEAUTIFY_FLAG" val="#wm#"/>
  <p:tag name="KSO_WM_TAG_VERSION" val="3.0"/>
</p:tagLst>
</file>

<file path=ppt/tags/tag867.xml><?xml version="1.0" encoding="utf-8"?>
<p:tagLst xmlns:p="http://schemas.openxmlformats.org/presentationml/2006/main">
  <p:tag name="KSO_WM_UNIT_TYPE" val="f"/>
  <p:tag name="KSO_WM_UNIT_INDEX" val="19"/>
  <p:tag name="KSO_WM_BEAUTIFY_FLAG" val="#wm#"/>
  <p:tag name="KSO_WM_TAG_VERSION" val="3.0"/>
</p:tagLst>
</file>

<file path=ppt/tags/tag868.xml><?xml version="1.0" encoding="utf-8"?>
<p:tagLst xmlns:p="http://schemas.openxmlformats.org/presentationml/2006/main">
  <p:tag name="KSO_WM_UNIT_TYPE" val="f"/>
  <p:tag name="KSO_WM_UNIT_INDEX" val="20"/>
  <p:tag name="KSO_WM_BEAUTIFY_FLAG" val="#wm#"/>
  <p:tag name="KSO_WM_TAG_VERSION" val="3.0"/>
</p:tagLst>
</file>

<file path=ppt/tags/tag869.xml><?xml version="1.0" encoding="utf-8"?>
<p:tagLst xmlns:p="http://schemas.openxmlformats.org/presentationml/2006/main">
  <p:tag name="KSO_WM_UNIT_TYPE" val="i"/>
  <p:tag name="KSO_WM_UNIT_INDEX" val="79"/>
  <p:tag name="KSO_WM_BEAUTIFY_FLAG" val="#wm#"/>
  <p:tag name="KSO_WM_TAG_VERSION" val="3.0"/>
</p:tagLst>
</file>

<file path=ppt/tags/tag870.xml><?xml version="1.0" encoding="utf-8"?>
<p:tagLst xmlns:p="http://schemas.openxmlformats.org/presentationml/2006/main">
  <p:tag name="KSO_WM_UNIT_TYPE" val="i"/>
  <p:tag name="KSO_WM_UNIT_INDEX" val="80"/>
  <p:tag name="KSO_WM_BEAUTIFY_FLAG" val="#wm#"/>
  <p:tag name="KSO_WM_TAG_VERSION" val="3.0"/>
</p:tagLst>
</file>

<file path=ppt/tags/tag871.xml><?xml version="1.0" encoding="utf-8"?>
<p:tagLst xmlns:p="http://schemas.openxmlformats.org/presentationml/2006/main">
  <p:tag name="KSO_WM_UNIT_TYPE" val="i"/>
  <p:tag name="KSO_WM_UNIT_INDEX" val="81"/>
  <p:tag name="KSO_WM_BEAUTIFY_FLAG" val="#wm#"/>
  <p:tag name="KSO_WM_TAG_VERSION" val="3.0"/>
</p:tagLst>
</file>

<file path=ppt/tags/tag872.xml><?xml version="1.0" encoding="utf-8"?>
<p:tagLst xmlns:p="http://schemas.openxmlformats.org/presentationml/2006/main">
  <p:tag name="KSO_WM_UNIT_TYPE" val="i"/>
  <p:tag name="KSO_WM_UNIT_INDEX" val="82"/>
  <p:tag name="KSO_WM_BEAUTIFY_FLAG" val="#wm#"/>
  <p:tag name="KSO_WM_TAG_VERSION" val="3.0"/>
</p:tagLst>
</file>

<file path=ppt/tags/tag873.xml><?xml version="1.0" encoding="utf-8"?>
<p:tagLst xmlns:p="http://schemas.openxmlformats.org/presentationml/2006/main">
  <p:tag name="KSO_WM_UNIT_TYPE" val="i"/>
  <p:tag name="KSO_WM_UNIT_INDEX" val="83"/>
  <p:tag name="KSO_WM_BEAUTIFY_FLAG" val="#wm#"/>
  <p:tag name="KSO_WM_TAG_VERSION" val="3.0"/>
</p:tagLst>
</file>

<file path=ppt/tags/tag874.xml><?xml version="1.0" encoding="utf-8"?>
<p:tagLst xmlns:p="http://schemas.openxmlformats.org/presentationml/2006/main">
  <p:tag name="KSO_WM_UNIT_TYPE" val="f"/>
  <p:tag name="KSO_WM_UNIT_INDEX" val="21"/>
  <p:tag name="KSO_WM_BEAUTIFY_FLAG" val="#wm#"/>
  <p:tag name="KSO_WM_TAG_VERSION" val="3.0"/>
</p:tagLst>
</file>

<file path=ppt/tags/tag875.xml><?xml version="1.0" encoding="utf-8"?>
<p:tagLst xmlns:p="http://schemas.openxmlformats.org/presentationml/2006/main">
  <p:tag name="KSO_WM_UNIT_TYPE" val="f"/>
  <p:tag name="KSO_WM_UNIT_INDEX" val="22"/>
  <p:tag name="KSO_WM_BEAUTIFY_FLAG" val="#wm#"/>
  <p:tag name="KSO_WM_TAG_VERSION" val="3.0"/>
</p:tagLst>
</file>

<file path=ppt/tags/tag876.xml><?xml version="1.0" encoding="utf-8"?>
<p:tagLst xmlns:p="http://schemas.openxmlformats.org/presentationml/2006/main">
  <p:tag name="KSO_WM_UNIT_TYPE" val="i"/>
  <p:tag name="KSO_WM_UNIT_INDEX" val="87"/>
  <p:tag name="KSO_WM_BEAUTIFY_FLAG" val="#wm#"/>
  <p:tag name="KSO_WM_TAG_VERSION" val="3.0"/>
</p:tagLst>
</file>

<file path=ppt/tags/tag877.xml><?xml version="1.0" encoding="utf-8"?>
<p:tagLst xmlns:p="http://schemas.openxmlformats.org/presentationml/2006/main">
  <p:tag name="KSO_WM_UNIT_TYPE" val="f"/>
  <p:tag name="KSO_WM_UNIT_INDEX" val="23"/>
  <p:tag name="KSO_WM_BEAUTIFY_FLAG" val="#wm#"/>
  <p:tag name="KSO_WM_TAG_VERSION" val="3.0"/>
</p:tagLst>
</file>

<file path=ppt/tags/tag878.xml><?xml version="1.0" encoding="utf-8"?>
<p:tagLst xmlns:p="http://schemas.openxmlformats.org/presentationml/2006/main">
  <p:tag name="KSO_WM_UNIT_TYPE" val="b"/>
  <p:tag name="KSO_WM_UNIT_INDEX" val="1"/>
  <p:tag name="KSO_WM_BEAUTIFY_FLAG" val="#wm#"/>
  <p:tag name="KSO_WM_TAG_VERSION" val="3.0"/>
</p:tagLst>
</file>

<file path=ppt/tags/tag879.xml><?xml version="1.0" encoding="utf-8"?>
<p:tagLst xmlns:p="http://schemas.openxmlformats.org/presentationml/2006/main">
  <p:tag name="KSO_WM_UNIT_TYPE" val="i"/>
  <p:tag name="KSO_WM_UNIT_INDEX" val="4"/>
  <p:tag name="KSO_WM_BEAUTIFY_FLAG" val="#wm#"/>
  <p:tag name="KSO_WM_TAG_VERSION" val="3.0"/>
</p:tagLst>
</file>

<file path=ppt/tags/tag880.xml><?xml version="1.0" encoding="utf-8"?>
<p:tagLst xmlns:p="http://schemas.openxmlformats.org/presentationml/2006/main">
  <p:tag name="KSO_WM_UNIT_TYPE" val="i"/>
  <p:tag name="KSO_WM_UNIT_INDEX" val="5"/>
  <p:tag name="KSO_WM_BEAUTIFY_FLAG" val="#wm#"/>
  <p:tag name="KSO_WM_TAG_VERSION" val="3.0"/>
</p:tagLst>
</file>

<file path=ppt/tags/tag881.xml><?xml version="1.0" encoding="utf-8"?>
<p:tagLst xmlns:p="http://schemas.openxmlformats.org/presentationml/2006/main">
  <p:tag name="KSO_WM_UNIT_TYPE" val="i"/>
  <p:tag name="KSO_WM_UNIT_INDEX" val="6"/>
  <p:tag name="KSO_WM_BEAUTIFY_FLAG" val="#wm#"/>
  <p:tag name="KSO_WM_TAG_VERSION" val="3.0"/>
</p:tagLst>
</file>

<file path=ppt/tags/tag882.xml><?xml version="1.0" encoding="utf-8"?>
<p:tagLst xmlns:p="http://schemas.openxmlformats.org/presentationml/2006/main">
  <p:tag name="KSO_WM_UNIT_TYPE" val="i"/>
  <p:tag name="KSO_WM_UNIT_INDEX" val="10"/>
  <p:tag name="KSO_WM_BEAUTIFY_FLAG" val="#wm#"/>
  <p:tag name="KSO_WM_TAG_VERSION" val="3.0"/>
</p:tagLst>
</file>

<file path=ppt/tags/tag883.xml><?xml version="1.0" encoding="utf-8"?>
<p:tagLst xmlns:p="http://schemas.openxmlformats.org/presentationml/2006/main">
  <p:tag name="KSO_WM_UNIT_TYPE" val="x"/>
  <p:tag name="KSO_WM_UNIT_INDEX" val="1"/>
  <p:tag name="KSO_WM_BEAUTIFY_FLAG" val="#wm#"/>
  <p:tag name="KSO_WM_TAG_VERSION" val="3.0"/>
</p:tagLst>
</file>

<file path=ppt/tags/tag884.xml><?xml version="1.0" encoding="utf-8"?>
<p:tagLst xmlns:p="http://schemas.openxmlformats.org/presentationml/2006/main">
  <p:tag name="KSO_WM_UNIT_TYPE" val="f"/>
  <p:tag name="KSO_WM_UNIT_INDEX" val="1"/>
  <p:tag name="KSO_WM_BEAUTIFY_FLAG" val="#wm#"/>
  <p:tag name="KSO_WM_TAG_VERSION" val="3.0"/>
</p:tagLst>
</file>

<file path=ppt/tags/tag885.xml><?xml version="1.0" encoding="utf-8"?>
<p:tagLst xmlns:p="http://schemas.openxmlformats.org/presentationml/2006/main">
  <p:tag name="KSO_WM_UNIT_TYPE" val="i"/>
  <p:tag name="KSO_WM_UNIT_INDEX" val="12"/>
  <p:tag name="KSO_WM_BEAUTIFY_FLAG" val="#wm#"/>
  <p:tag name="KSO_WM_TAG_VERSION" val="3.0"/>
</p:tagLst>
</file>

<file path=ppt/tags/tag886.xml><?xml version="1.0" encoding="utf-8"?>
<p:tagLst xmlns:p="http://schemas.openxmlformats.org/presentationml/2006/main">
  <p:tag name="KSO_WM_UNIT_TYPE" val="f"/>
  <p:tag name="KSO_WM_UNIT_INDEX" val="2"/>
  <p:tag name="KSO_WM_BEAUTIFY_FLAG" val="#wm#"/>
  <p:tag name="KSO_WM_TAG_VERSION" val="3.0"/>
</p:tagLst>
</file>

<file path=ppt/tags/tag887.xml><?xml version="1.0" encoding="utf-8"?>
<p:tagLst xmlns:p="http://schemas.openxmlformats.org/presentationml/2006/main">
  <p:tag name="KSO_WM_UNIT_TYPE" val="i"/>
  <p:tag name="KSO_WM_UNIT_INDEX" val="14"/>
  <p:tag name="KSO_WM_BEAUTIFY_FLAG" val="#wm#"/>
  <p:tag name="KSO_WM_TAG_VERSION" val="3.0"/>
</p:tagLst>
</file>

<file path=ppt/tags/tag888.xml><?xml version="1.0" encoding="utf-8"?>
<p:tagLst xmlns:p="http://schemas.openxmlformats.org/presentationml/2006/main">
  <p:tag name="KSO_WM_UNIT_TYPE" val="i"/>
  <p:tag name="KSO_WM_UNIT_INDEX" val="16"/>
  <p:tag name="KSO_WM_BEAUTIFY_FLAG" val="#wm#"/>
  <p:tag name="KSO_WM_TAG_VERSION" val="3.0"/>
</p:tagLst>
</file>

<file path=ppt/tags/tag889.xml><?xml version="1.0" encoding="utf-8"?>
<p:tagLst xmlns:p="http://schemas.openxmlformats.org/presentationml/2006/main">
  <p:tag name="KSO_WM_UNIT_TYPE" val="x"/>
  <p:tag name="KSO_WM_UNIT_INDEX" val="2"/>
  <p:tag name="KSO_WM_BEAUTIFY_FLAG" val="#wm#"/>
  <p:tag name="KSO_WM_TAG_VERSION" val="3.0"/>
</p:tagLst>
</file>

<file path=ppt/tags/tag890.xml><?xml version="1.0" encoding="utf-8"?>
<p:tagLst xmlns:p="http://schemas.openxmlformats.org/presentationml/2006/main">
  <p:tag name="KSO_WM_UNIT_TYPE" val="f"/>
  <p:tag name="KSO_WM_UNIT_INDEX" val="3"/>
  <p:tag name="KSO_WM_BEAUTIFY_FLAG" val="#wm#"/>
  <p:tag name="KSO_WM_TAG_VERSION" val="3.0"/>
</p:tagLst>
</file>

<file path=ppt/tags/tag891.xml><?xml version="1.0" encoding="utf-8"?>
<p:tagLst xmlns:p="http://schemas.openxmlformats.org/presentationml/2006/main">
  <p:tag name="KSO_WM_UNIT_TYPE" val="i"/>
  <p:tag name="KSO_WM_UNIT_INDEX" val="18"/>
  <p:tag name="KSO_WM_BEAUTIFY_FLAG" val="#wm#"/>
  <p:tag name="KSO_WM_TAG_VERSION" val="3.0"/>
</p:tagLst>
</file>

<file path=ppt/tags/tag892.xml><?xml version="1.0" encoding="utf-8"?>
<p:tagLst xmlns:p="http://schemas.openxmlformats.org/presentationml/2006/main">
  <p:tag name="KSO_WM_UNIT_TYPE" val="i"/>
  <p:tag name="KSO_WM_UNIT_INDEX" val="19"/>
  <p:tag name="KSO_WM_BEAUTIFY_FLAG" val="#wm#"/>
  <p:tag name="KSO_WM_TAG_VERSION" val="3.0"/>
</p:tagLst>
</file>

<file path=ppt/tags/tag893.xml><?xml version="1.0" encoding="utf-8"?>
<p:tagLst xmlns:p="http://schemas.openxmlformats.org/presentationml/2006/main">
  <p:tag name="KSO_WM_UNIT_TYPE" val="i"/>
  <p:tag name="KSO_WM_UNIT_INDEX" val="20"/>
  <p:tag name="KSO_WM_BEAUTIFY_FLAG" val="#wm#"/>
  <p:tag name="KSO_WM_TAG_VERSION" val="3.0"/>
</p:tagLst>
</file>

<file path=ppt/tags/tag894.xml><?xml version="1.0" encoding="utf-8"?>
<p:tagLst xmlns:p="http://schemas.openxmlformats.org/presentationml/2006/main">
  <p:tag name="KSO_WM_UNIT_TYPE" val="i"/>
  <p:tag name="KSO_WM_UNIT_INDEX" val="24"/>
  <p:tag name="KSO_WM_BEAUTIFY_FLAG" val="#wm#"/>
  <p:tag name="KSO_WM_TAG_VERSION" val="3.0"/>
</p:tagLst>
</file>

<file path=ppt/tags/tag895.xml><?xml version="1.0" encoding="utf-8"?>
<p:tagLst xmlns:p="http://schemas.openxmlformats.org/presentationml/2006/main">
  <p:tag name="KSO_WM_UNIT_TYPE" val="x"/>
  <p:tag name="KSO_WM_UNIT_INDEX" val="3"/>
  <p:tag name="KSO_WM_BEAUTIFY_FLAG" val="#wm#"/>
  <p:tag name="KSO_WM_TAG_VERSION" val="3.0"/>
</p:tagLst>
</file>

<file path=ppt/tags/tag896.xml><?xml version="1.0" encoding="utf-8"?>
<p:tagLst xmlns:p="http://schemas.openxmlformats.org/presentationml/2006/main">
  <p:tag name="KSO_WM_UNIT_TYPE" val="f"/>
  <p:tag name="KSO_WM_UNIT_INDEX" val="4"/>
  <p:tag name="KSO_WM_BEAUTIFY_FLAG" val="#wm#"/>
  <p:tag name="KSO_WM_TAG_VERSION" val="3.0"/>
</p:tagLst>
</file>

<file path=ppt/tags/tag897.xml><?xml version="1.0" encoding="utf-8"?>
<p:tagLst xmlns:p="http://schemas.openxmlformats.org/presentationml/2006/main">
  <p:tag name="KSO_WM_UNIT_TYPE" val="i"/>
  <p:tag name="KSO_WM_UNIT_INDEX" val="26"/>
  <p:tag name="KSO_WM_BEAUTIFY_FLAG" val="#wm#"/>
  <p:tag name="KSO_WM_TAG_VERSION" val="3.0"/>
</p:tagLst>
</file>

<file path=ppt/tags/tag898.xml><?xml version="1.0" encoding="utf-8"?>
<p:tagLst xmlns:p="http://schemas.openxmlformats.org/presentationml/2006/main">
  <p:tag name="KSO_WM_UNIT_TYPE" val="f"/>
  <p:tag name="KSO_WM_UNIT_INDEX" val="5"/>
  <p:tag name="KSO_WM_BEAUTIFY_FLAG" val="#wm#"/>
  <p:tag name="KSO_WM_TAG_VERSION" val="3.0"/>
</p:tagLst>
</file>

<file path=ppt/tags/tag899.xml><?xml version="1.0" encoding="utf-8"?>
<p:tagLst xmlns:p="http://schemas.openxmlformats.org/presentationml/2006/main">
  <p:tag name="KSO_WM_UNIT_TYPE" val="i"/>
  <p:tag name="KSO_WM_UNIT_INDEX" val="28"/>
  <p:tag name="KSO_WM_BEAUTIFY_FLAG" val="#wm#"/>
  <p:tag name="KSO_WM_TAG_VERSION" val="3.0"/>
</p:tagLst>
</file>

<file path=ppt/tags/tag900.xml><?xml version="1.0" encoding="utf-8"?>
<p:tagLst xmlns:p="http://schemas.openxmlformats.org/presentationml/2006/main">
  <p:tag name="KSO_WM_UNIT_TYPE" val="i"/>
  <p:tag name="KSO_WM_UNIT_INDEX" val="30"/>
  <p:tag name="KSO_WM_BEAUTIFY_FLAG" val="#wm#"/>
  <p:tag name="KSO_WM_TAG_VERSION" val="3.0"/>
</p:tagLst>
</file>

<file path=ppt/tags/tag901.xml><?xml version="1.0" encoding="utf-8"?>
<p:tagLst xmlns:p="http://schemas.openxmlformats.org/presentationml/2006/main">
  <p:tag name="KSO_WM_UNIT_TYPE" val="x"/>
  <p:tag name="KSO_WM_UNIT_INDEX" val="4"/>
  <p:tag name="KSO_WM_BEAUTIFY_FLAG" val="#wm#"/>
  <p:tag name="KSO_WM_TAG_VERSION" val="3.0"/>
</p:tagLst>
</file>

<file path=ppt/tags/tag902.xml><?xml version="1.0" encoding="utf-8"?>
<p:tagLst xmlns:p="http://schemas.openxmlformats.org/presentationml/2006/main">
  <p:tag name="KSO_WM_UNIT_TYPE" val="f"/>
  <p:tag name="KSO_WM_UNIT_INDEX" val="6"/>
  <p:tag name="KSO_WM_BEAUTIFY_FLAG" val="#wm#"/>
  <p:tag name="KSO_WM_TAG_VERSION" val="3.0"/>
</p:tagLst>
</file>

<file path=ppt/tags/tag903.xml><?xml version="1.0" encoding="utf-8"?>
<p:tagLst xmlns:p="http://schemas.openxmlformats.org/presentationml/2006/main">
  <p:tag name="KSO_WM_UNIT_TYPE" val="i"/>
  <p:tag name="KSO_WM_UNIT_INDEX" val="32"/>
  <p:tag name="KSO_WM_BEAUTIFY_FLAG" val="#wm#"/>
  <p:tag name="KSO_WM_TAG_VERSION" val="3.0"/>
</p:tagLst>
</file>

<file path=ppt/tags/tag904.xml><?xml version="1.0" encoding="utf-8"?>
<p:tagLst xmlns:p="http://schemas.openxmlformats.org/presentationml/2006/main">
  <p:tag name="KSO_WM_UNIT_TYPE" val="i"/>
  <p:tag name="KSO_WM_UNIT_INDEX" val="33"/>
  <p:tag name="KSO_WM_BEAUTIFY_FLAG" val="#wm#"/>
  <p:tag name="KSO_WM_TAG_VERSION" val="3.0"/>
</p:tagLst>
</file>

<file path=ppt/tags/tag905.xml><?xml version="1.0" encoding="utf-8"?>
<p:tagLst xmlns:p="http://schemas.openxmlformats.org/presentationml/2006/main">
  <p:tag name="KSO_WM_UNIT_TYPE" val="i"/>
  <p:tag name="KSO_WM_UNIT_INDEX" val="34"/>
  <p:tag name="KSO_WM_BEAUTIFY_FLAG" val="#wm#"/>
  <p:tag name="KSO_WM_TAG_VERSION" val="3.0"/>
</p:tagLst>
</file>

<file path=ppt/tags/tag906.xml><?xml version="1.0" encoding="utf-8"?>
<p:tagLst xmlns:p="http://schemas.openxmlformats.org/presentationml/2006/main">
  <p:tag name="KSO_WM_UNIT_TYPE" val="i"/>
  <p:tag name="KSO_WM_UNIT_INDEX" val="38"/>
  <p:tag name="KSO_WM_BEAUTIFY_FLAG" val="#wm#"/>
  <p:tag name="KSO_WM_TAG_VERSION" val="3.0"/>
</p:tagLst>
</file>

<file path=ppt/tags/tag907.xml><?xml version="1.0" encoding="utf-8"?>
<p:tagLst xmlns:p="http://schemas.openxmlformats.org/presentationml/2006/main">
  <p:tag name="KSO_WM_UNIT_TYPE" val="x"/>
  <p:tag name="KSO_WM_UNIT_INDEX" val="5"/>
  <p:tag name="KSO_WM_BEAUTIFY_FLAG" val="#wm#"/>
  <p:tag name="KSO_WM_TAG_VERSION" val="3.0"/>
</p:tagLst>
</file>

<file path=ppt/tags/tag908.xml><?xml version="1.0" encoding="utf-8"?>
<p:tagLst xmlns:p="http://schemas.openxmlformats.org/presentationml/2006/main">
  <p:tag name="KSO_WM_UNIT_TYPE" val="f"/>
  <p:tag name="KSO_WM_UNIT_INDEX" val="7"/>
  <p:tag name="KSO_WM_BEAUTIFY_FLAG" val="#wm#"/>
  <p:tag name="KSO_WM_TAG_VERSION" val="3.0"/>
</p:tagLst>
</file>

<file path=ppt/tags/tag909.xml><?xml version="1.0" encoding="utf-8"?>
<p:tagLst xmlns:p="http://schemas.openxmlformats.org/presentationml/2006/main">
  <p:tag name="KSO_WM_UNIT_TYPE" val="i"/>
  <p:tag name="KSO_WM_UNIT_INDEX" val="40"/>
  <p:tag name="KSO_WM_BEAUTIFY_FLAG" val="#wm#"/>
  <p:tag name="KSO_WM_TAG_VERSION" val="3.0"/>
</p:tagLst>
</file>

<file path=ppt/tags/tag910.xml><?xml version="1.0" encoding="utf-8"?>
<p:tagLst xmlns:p="http://schemas.openxmlformats.org/presentationml/2006/main">
  <p:tag name="KSO_WM_UNIT_TYPE" val="f"/>
  <p:tag name="KSO_WM_UNIT_INDEX" val="8"/>
  <p:tag name="KSO_WM_BEAUTIFY_FLAG" val="#wm#"/>
  <p:tag name="KSO_WM_TAG_VERSION" val="3.0"/>
</p:tagLst>
</file>

<file path=ppt/tags/tag911.xml><?xml version="1.0" encoding="utf-8"?>
<p:tagLst xmlns:p="http://schemas.openxmlformats.org/presentationml/2006/main">
  <p:tag name="KSO_WM_UNIT_TYPE" val="i"/>
  <p:tag name="KSO_WM_UNIT_INDEX" val="42"/>
  <p:tag name="KSO_WM_BEAUTIFY_FLAG" val="#wm#"/>
  <p:tag name="KSO_WM_TAG_VERSION" val="3.0"/>
</p:tagLst>
</file>

<file path=ppt/tags/tag912.xml><?xml version="1.0" encoding="utf-8"?>
<p:tagLst xmlns:p="http://schemas.openxmlformats.org/presentationml/2006/main">
  <p:tag name="KSO_WM_UNIT_TYPE" val="i"/>
  <p:tag name="KSO_WM_UNIT_INDEX" val="44"/>
  <p:tag name="KSO_WM_BEAUTIFY_FLAG" val="#wm#"/>
  <p:tag name="KSO_WM_TAG_VERSION" val="3.0"/>
</p:tagLst>
</file>

<file path=ppt/tags/tag913.xml><?xml version="1.0" encoding="utf-8"?>
<p:tagLst xmlns:p="http://schemas.openxmlformats.org/presentationml/2006/main">
  <p:tag name="KSO_WM_UNIT_TYPE" val="x"/>
  <p:tag name="KSO_WM_UNIT_INDEX" val="6"/>
  <p:tag name="KSO_WM_BEAUTIFY_FLAG" val="#wm#"/>
  <p:tag name="KSO_WM_TAG_VERSION" val="3.0"/>
</p:tagLst>
</file>

<file path=ppt/tags/tag914.xml><?xml version="1.0" encoding="utf-8"?>
<p:tagLst xmlns:p="http://schemas.openxmlformats.org/presentationml/2006/main">
  <p:tag name="KSO_WM_UNIT_TYPE" val="f"/>
  <p:tag name="KSO_WM_UNIT_INDEX" val="9"/>
  <p:tag name="KSO_WM_BEAUTIFY_FLAG" val="#wm#"/>
  <p:tag name="KSO_WM_TAG_VERSION" val="3.0"/>
</p:tagLst>
</file>

<file path=ppt/tags/tag915.xml><?xml version="1.0" encoding="utf-8"?>
<p:tagLst xmlns:p="http://schemas.openxmlformats.org/presentationml/2006/main">
  <p:tag name="KSO_WM_UNIT_TYPE" val="i"/>
  <p:tag name="KSO_WM_UNIT_INDEX" val="46"/>
  <p:tag name="KSO_WM_BEAUTIFY_FLAG" val="#wm#"/>
  <p:tag name="KSO_WM_TAG_VERSION" val="3.0"/>
</p:tagLst>
</file>

<file path=ppt/tags/tag916.xml><?xml version="1.0" encoding="utf-8"?>
<p:tagLst xmlns:p="http://schemas.openxmlformats.org/presentationml/2006/main">
  <p:tag name="KSO_WM_UNIT_TYPE" val="i"/>
  <p:tag name="KSO_WM_UNIT_INDEX" val="47"/>
  <p:tag name="KSO_WM_BEAUTIFY_FLAG" val="#wm#"/>
  <p:tag name="KSO_WM_TAG_VERSION" val="3.0"/>
</p:tagLst>
</file>

<file path=ppt/tags/tag917.xml><?xml version="1.0" encoding="utf-8"?>
<p:tagLst xmlns:p="http://schemas.openxmlformats.org/presentationml/2006/main">
  <p:tag name="KSO_WM_UNIT_TYPE" val="i"/>
  <p:tag name="KSO_WM_UNIT_INDEX" val="48"/>
  <p:tag name="KSO_WM_BEAUTIFY_FLAG" val="#wm#"/>
  <p:tag name="KSO_WM_TAG_VERSION" val="3.0"/>
</p:tagLst>
</file>

<file path=ppt/tags/tag918.xml><?xml version="1.0" encoding="utf-8"?>
<p:tagLst xmlns:p="http://schemas.openxmlformats.org/presentationml/2006/main">
  <p:tag name="KSO_WM_UNIT_TYPE" val="i"/>
  <p:tag name="KSO_WM_UNIT_INDEX" val="52"/>
  <p:tag name="KSO_WM_BEAUTIFY_FLAG" val="#wm#"/>
  <p:tag name="KSO_WM_TAG_VERSION" val="3.0"/>
</p:tagLst>
</file>

<file path=ppt/tags/tag919.xml><?xml version="1.0" encoding="utf-8"?>
<p:tagLst xmlns:p="http://schemas.openxmlformats.org/presentationml/2006/main">
  <p:tag name="KSO_WM_UNIT_TYPE" val="x"/>
  <p:tag name="KSO_WM_UNIT_INDEX" val="7"/>
  <p:tag name="KSO_WM_BEAUTIFY_FLAG" val="#wm#"/>
  <p:tag name="KSO_WM_TAG_VERSION" val="3.0"/>
</p:tagLst>
</file>

<file path=ppt/tags/tag920.xml><?xml version="1.0" encoding="utf-8"?>
<p:tagLst xmlns:p="http://schemas.openxmlformats.org/presentationml/2006/main">
  <p:tag name="KSO_WM_UNIT_TYPE" val="f"/>
  <p:tag name="KSO_WM_UNIT_INDEX" val="10"/>
  <p:tag name="KSO_WM_BEAUTIFY_FLAG" val="#wm#"/>
  <p:tag name="KSO_WM_TAG_VERSION" val="3.0"/>
</p:tagLst>
</file>

<file path=ppt/tags/tag921.xml><?xml version="1.0" encoding="utf-8"?>
<p:tagLst xmlns:p="http://schemas.openxmlformats.org/presentationml/2006/main">
  <p:tag name="KSO_WM_UNIT_TYPE" val="i"/>
  <p:tag name="KSO_WM_UNIT_INDEX" val="54"/>
  <p:tag name="KSO_WM_BEAUTIFY_FLAG" val="#wm#"/>
  <p:tag name="KSO_WM_TAG_VERSION" val="3.0"/>
</p:tagLst>
</file>

<file path=ppt/tags/tag922.xml><?xml version="1.0" encoding="utf-8"?>
<p:tagLst xmlns:p="http://schemas.openxmlformats.org/presentationml/2006/main">
  <p:tag name="KSO_WM_UNIT_TYPE" val="f"/>
  <p:tag name="KSO_WM_UNIT_INDEX" val="11"/>
  <p:tag name="KSO_WM_BEAUTIFY_FLAG" val="#wm#"/>
  <p:tag name="KSO_WM_TAG_VERSION" val="3.0"/>
</p:tagLst>
</file>

<file path=ppt/tags/tag923.xml><?xml version="1.0" encoding="utf-8"?>
<p:tagLst xmlns:p="http://schemas.openxmlformats.org/presentationml/2006/main">
  <p:tag name="KSO_WM_UNIT_TYPE" val="i"/>
  <p:tag name="KSO_WM_UNIT_INDEX" val="56"/>
  <p:tag name="KSO_WM_BEAUTIFY_FLAG" val="#wm#"/>
  <p:tag name="KSO_WM_TAG_VERSION" val="3.0"/>
</p:tagLst>
</file>

<file path=ppt/tags/tag924.xml><?xml version="1.0" encoding="utf-8"?>
<p:tagLst xmlns:p="http://schemas.openxmlformats.org/presentationml/2006/main">
  <p:tag name="KSO_WM_UNIT_TYPE" val="i"/>
  <p:tag name="KSO_WM_UNIT_INDEX" val="58"/>
  <p:tag name="KSO_WM_BEAUTIFY_FLAG" val="#wm#"/>
  <p:tag name="KSO_WM_TAG_VERSION" val="3.0"/>
</p:tagLst>
</file>

<file path=ppt/tags/tag925.xml><?xml version="1.0" encoding="utf-8"?>
<p:tagLst xmlns:p="http://schemas.openxmlformats.org/presentationml/2006/main">
  <p:tag name="KSO_WM_UNIT_TYPE" val="x"/>
  <p:tag name="KSO_WM_UNIT_INDEX" val="8"/>
  <p:tag name="KSO_WM_BEAUTIFY_FLAG" val="#wm#"/>
  <p:tag name="KSO_WM_TAG_VERSION" val="3.0"/>
</p:tagLst>
</file>

<file path=ppt/tags/tag926.xml><?xml version="1.0" encoding="utf-8"?>
<p:tagLst xmlns:p="http://schemas.openxmlformats.org/presentationml/2006/main">
  <p:tag name="KSO_WM_UNIT_TYPE" val="f"/>
  <p:tag name="KSO_WM_UNIT_INDEX" val="12"/>
  <p:tag name="KSO_WM_BEAUTIFY_FLAG" val="#wm#"/>
  <p:tag name="KSO_WM_TAG_VERSION" val="3.0"/>
</p:tagLst>
</file>

<file path=ppt/tags/tag927.xml><?xml version="1.0" encoding="utf-8"?>
<p:tagLst xmlns:p="http://schemas.openxmlformats.org/presentationml/2006/main">
  <p:tag name="KSO_WM_UNIT_TYPE" val="b"/>
  <p:tag name="KSO_WM_UNIT_INDEX" val="1"/>
  <p:tag name="KSO_WM_BEAUTIFY_FLAG" val="#wm#"/>
  <p:tag name="KSO_WM_TAG_VERSION" val="3.0"/>
</p:tagLst>
</file>

<file path=ppt/tags/tag928.xml><?xml version="1.0" encoding="utf-8"?>
<p:tagLst xmlns:p="http://schemas.openxmlformats.org/presentationml/2006/main">
  <p:tag name="KSO_WM_UNIT_TYPE" val="i"/>
  <p:tag name="KSO_WM_UNIT_INDEX" val="8"/>
  <p:tag name="KSO_WM_BEAUTIFY_FLAG" val="#wm#"/>
  <p:tag name="KSO_WM_TAG_VERSION" val="3.0"/>
</p:tagLst>
</file>

<file path=ppt/tags/tag929.xml><?xml version="1.0" encoding="utf-8"?>
<p:tagLst xmlns:p="http://schemas.openxmlformats.org/presentationml/2006/main">
  <p:tag name="KSO_WM_UNIT_TYPE" val="d"/>
  <p:tag name="KSO_WM_UNIT_INDEX" val="3"/>
  <p:tag name="KSO_WM_BEAUTIFY_FLAG" val="#wm#"/>
  <p:tag name="KSO_WM_TAG_VERSION" val="3.0"/>
</p:tagLst>
</file>

<file path=ppt/tags/tag930.xml><?xml version="1.0" encoding="utf-8"?>
<p:tagLst xmlns:p="http://schemas.openxmlformats.org/presentationml/2006/main">
  <p:tag name="KSO_WM_UNIT_TYPE" val="f"/>
  <p:tag name="KSO_WM_UNIT_INDEX" val="4"/>
  <p:tag name="KSO_WM_BEAUTIFY_FLAG" val="#wm#"/>
  <p:tag name="KSO_WM_TAG_VERSION" val="3.0"/>
</p:tagLst>
</file>

<file path=ppt/tags/tag931.xml><?xml version="1.0" encoding="utf-8"?>
<p:tagLst xmlns:p="http://schemas.openxmlformats.org/presentationml/2006/main">
  <p:tag name="KSO_WM_UNIT_TYPE" val="i"/>
  <p:tag name="KSO_WM_UNIT_INDEX" val="10"/>
  <p:tag name="KSO_WM_BEAUTIFY_FLAG" val="#wm#"/>
  <p:tag name="KSO_WM_TAG_VERSION" val="3.0"/>
</p:tagLst>
</file>

<file path=ppt/tags/tag932.xml><?xml version="1.0" encoding="utf-8"?>
<p:tagLst xmlns:p="http://schemas.openxmlformats.org/presentationml/2006/main">
  <p:tag name="KSO_WM_UNIT_TYPE" val="f"/>
  <p:tag name="KSO_WM_UNIT_INDEX" val="5"/>
  <p:tag name="KSO_WM_BEAUTIFY_FLAG" val="#wm#"/>
  <p:tag name="KSO_WM_TAG_VERSION" val="3.0"/>
</p:tagLst>
</file>

<file path=ppt/tags/tag933.xml><?xml version="1.0" encoding="utf-8"?>
<p:tagLst xmlns:p="http://schemas.openxmlformats.org/presentationml/2006/main">
  <p:tag name="KSO_WM_UNIT_TYPE" val="i"/>
  <p:tag name="KSO_WM_UNIT_INDEX" val="12"/>
  <p:tag name="KSO_WM_BEAUTIFY_FLAG" val="#wm#"/>
  <p:tag name="KSO_WM_TAG_VERSION" val="3.0"/>
</p:tagLst>
</file>

<file path=ppt/tags/tag934.xml><?xml version="1.0" encoding="utf-8"?>
<p:tagLst xmlns:p="http://schemas.openxmlformats.org/presentationml/2006/main">
  <p:tag name="KSO_WM_UNIT_TYPE" val="i"/>
  <p:tag name="KSO_WM_UNIT_INDEX" val="14"/>
  <p:tag name="KSO_WM_BEAUTIFY_FLAG" val="#wm#"/>
  <p:tag name="KSO_WM_TAG_VERSION" val="3.0"/>
</p:tagLst>
</file>

<file path=ppt/tags/tag935.xml><?xml version="1.0" encoding="utf-8"?>
<p:tagLst xmlns:p="http://schemas.openxmlformats.org/presentationml/2006/main">
  <p:tag name="KSO_WM_UNIT_TYPE" val="d"/>
  <p:tag name="KSO_WM_UNIT_INDEX" val="4"/>
  <p:tag name="KSO_WM_BEAUTIFY_FLAG" val="#wm#"/>
  <p:tag name="KSO_WM_TAG_VERSION" val="3.0"/>
</p:tagLst>
</file>

<file path=ppt/tags/tag936.xml><?xml version="1.0" encoding="utf-8"?>
<p:tagLst xmlns:p="http://schemas.openxmlformats.org/presentationml/2006/main">
  <p:tag name="KSO_WM_UNIT_TYPE" val="f"/>
  <p:tag name="KSO_WM_UNIT_INDEX" val="6"/>
  <p:tag name="KSO_WM_BEAUTIFY_FLAG" val="#wm#"/>
  <p:tag name="KSO_WM_TAG_VERSION" val="3.0"/>
</p:tagLst>
</file>

<file path=ppt/tags/tag937.xml><?xml version="1.0" encoding="utf-8"?>
<p:tagLst xmlns:p="http://schemas.openxmlformats.org/presentationml/2006/main">
  <p:tag name="KSO_WM_UNIT_TYPE" val="i"/>
  <p:tag name="KSO_WM_UNIT_INDEX" val="15"/>
  <p:tag name="KSO_WM_BEAUTIFY_FLAG" val="#wm#"/>
  <p:tag name="KSO_WM_TAG_VERSION" val="3.0"/>
</p:tagLst>
</file>

<file path=ppt/tags/tag938.xml><?xml version="1.0" encoding="utf-8"?>
<p:tagLst xmlns:p="http://schemas.openxmlformats.org/presentationml/2006/main">
  <p:tag name="KSO_WM_UNIT_TYPE" val="i"/>
  <p:tag name="KSO_WM_UNIT_INDEX" val="16"/>
  <p:tag name="KSO_WM_BEAUTIFY_FLAG" val="#wm#"/>
  <p:tag name="KSO_WM_TAG_VERSION" val="3.0"/>
</p:tagLst>
</file>

<file path=ppt/tags/tag939.xml><?xml version="1.0" encoding="utf-8"?>
<p:tagLst xmlns:p="http://schemas.openxmlformats.org/presentationml/2006/main">
  <p:tag name="KSO_WM_UNIT_TYPE" val="i"/>
  <p:tag name="KSO_WM_UNIT_INDEX" val="20"/>
  <p:tag name="KSO_WM_BEAUTIFY_FLAG" val="#wm#"/>
  <p:tag name="KSO_WM_TAG_VERSION" val="3.0"/>
</p:tagLst>
</file>

<file path=ppt/tags/tag940.xml><?xml version="1.0" encoding="utf-8"?>
<p:tagLst xmlns:p="http://schemas.openxmlformats.org/presentationml/2006/main">
  <p:tag name="KSO_WM_UNIT_TYPE" val="f"/>
  <p:tag name="KSO_WM_UNIT_INDEX" val="7"/>
  <p:tag name="KSO_WM_BEAUTIFY_FLAG" val="#wm#"/>
  <p:tag name="KSO_WM_TAG_VERSION" val="3.0"/>
</p:tagLst>
</file>

<file path=ppt/tags/tag941.xml><?xml version="1.0" encoding="utf-8"?>
<p:tagLst xmlns:p="http://schemas.openxmlformats.org/presentationml/2006/main">
  <p:tag name="KSO_WM_UNIT_TYPE" val="f"/>
  <p:tag name="KSO_WM_UNIT_INDEX" val="8"/>
  <p:tag name="KSO_WM_BEAUTIFY_FLAG" val="#wm#"/>
  <p:tag name="KSO_WM_TAG_VERSION" val="3.0"/>
</p:tagLst>
</file>

<file path=ppt/tags/tag942.xml><?xml version="1.0" encoding="utf-8"?>
<p:tagLst xmlns:p="http://schemas.openxmlformats.org/presentationml/2006/main">
  <p:tag name="KSO_WM_UNIT_TYPE" val="f"/>
  <p:tag name="KSO_WM_UNIT_INDEX" val="9"/>
  <p:tag name="KSO_WM_BEAUTIFY_FLAG" val="#wm#"/>
  <p:tag name="KSO_WM_TAG_VERSION" val="3.0"/>
</p:tagLst>
</file>

<file path=ppt/tags/tag943.xml><?xml version="1.0" encoding="utf-8"?>
<p:tagLst xmlns:p="http://schemas.openxmlformats.org/presentationml/2006/main">
  <p:tag name="KSO_WM_UNIT_TYPE" val="i"/>
  <p:tag name="KSO_WM_UNIT_INDEX" val="21"/>
  <p:tag name="KSO_WM_BEAUTIFY_FLAG" val="#wm#"/>
  <p:tag name="KSO_WM_TAG_VERSION" val="3.0"/>
</p:tagLst>
</file>

<file path=ppt/tags/tag944.xml><?xml version="1.0" encoding="utf-8"?>
<p:tagLst xmlns:p="http://schemas.openxmlformats.org/presentationml/2006/main">
  <p:tag name="KSO_WM_UNIT_TYPE" val="i"/>
  <p:tag name="KSO_WM_UNIT_INDEX" val="22"/>
  <p:tag name="KSO_WM_BEAUTIFY_FLAG" val="#wm#"/>
  <p:tag name="KSO_WM_TAG_VERSION" val="3.0"/>
</p:tagLst>
</file>

<file path=ppt/tags/tag945.xml><?xml version="1.0" encoding="utf-8"?>
<p:tagLst xmlns:p="http://schemas.openxmlformats.org/presentationml/2006/main">
  <p:tag name="KSO_WM_UNIT_TYPE" val="i"/>
  <p:tag name="KSO_WM_UNIT_INDEX" val="26"/>
  <p:tag name="KSO_WM_BEAUTIFY_FLAG" val="#wm#"/>
  <p:tag name="KSO_WM_TAG_VERSION" val="3.0"/>
</p:tagLst>
</file>

<file path=ppt/tags/tag946.xml><?xml version="1.0" encoding="utf-8"?>
<p:tagLst xmlns:p="http://schemas.openxmlformats.org/presentationml/2006/main">
  <p:tag name="KSO_WM_UNIT_TYPE" val="f"/>
  <p:tag name="KSO_WM_UNIT_INDEX" val="10"/>
  <p:tag name="KSO_WM_BEAUTIFY_FLAG" val="#wm#"/>
  <p:tag name="KSO_WM_TAG_VERSION" val="3.0"/>
</p:tagLst>
</file>

<file path=ppt/tags/tag947.xml><?xml version="1.0" encoding="utf-8"?>
<p:tagLst xmlns:p="http://schemas.openxmlformats.org/presentationml/2006/main">
  <p:tag name="KSO_WM_UNIT_TYPE" val="f"/>
  <p:tag name="KSO_WM_UNIT_INDEX" val="11"/>
  <p:tag name="KSO_WM_BEAUTIFY_FLAG" val="#wm#"/>
  <p:tag name="KSO_WM_TAG_VERSION" val="3.0"/>
</p:tagLst>
</file>

<file path=ppt/tags/tag948.xml><?xml version="1.0" encoding="utf-8"?>
<p:tagLst xmlns:p="http://schemas.openxmlformats.org/presentationml/2006/main">
  <p:tag name="KSO_WM_UNIT_TYPE" val="f"/>
  <p:tag name="KSO_WM_UNIT_INDEX" val="12"/>
  <p:tag name="KSO_WM_BEAUTIFY_FLAG" val="#wm#"/>
  <p:tag name="KSO_WM_TAG_VERSION" val="3.0"/>
</p:tagLst>
</file>

<file path=ppt/tags/tag949.xml><?xml version="1.0" encoding="utf-8"?>
<p:tagLst xmlns:p="http://schemas.openxmlformats.org/presentationml/2006/main">
  <p:tag name="KSO_WM_UNIT_TYPE" val="i"/>
  <p:tag name="KSO_WM_UNIT_INDEX" val="27"/>
  <p:tag name="KSO_WM_BEAUTIFY_FLAG" val="#wm#"/>
  <p:tag name="KSO_WM_TAG_VERSION" val="3.0"/>
</p:tagLst>
</file>

<file path=ppt/tags/tag950.xml><?xml version="1.0" encoding="utf-8"?>
<p:tagLst xmlns:p="http://schemas.openxmlformats.org/presentationml/2006/main">
  <p:tag name="KSO_WM_UNIT_TYPE" val="i"/>
  <p:tag name="KSO_WM_UNIT_INDEX" val="28"/>
  <p:tag name="KSO_WM_BEAUTIFY_FLAG" val="#wm#"/>
  <p:tag name="KSO_WM_TAG_VERSION" val="3.0"/>
</p:tagLst>
</file>

<file path=ppt/tags/tag951.xml><?xml version="1.0" encoding="utf-8"?>
<p:tagLst xmlns:p="http://schemas.openxmlformats.org/presentationml/2006/main">
  <p:tag name="KSO_WM_UNIT_TYPE" val="i"/>
  <p:tag name="KSO_WM_UNIT_INDEX" val="32"/>
  <p:tag name="KSO_WM_BEAUTIFY_FLAG" val="#wm#"/>
  <p:tag name="KSO_WM_TAG_VERSION" val="3.0"/>
</p:tagLst>
</file>

<file path=ppt/tags/tag952.xml><?xml version="1.0" encoding="utf-8"?>
<p:tagLst xmlns:p="http://schemas.openxmlformats.org/presentationml/2006/main">
  <p:tag name="KSO_WM_UNIT_TYPE" val="f"/>
  <p:tag name="KSO_WM_UNIT_INDEX" val="13"/>
  <p:tag name="KSO_WM_BEAUTIFY_FLAG" val="#wm#"/>
  <p:tag name="KSO_WM_TAG_VERSION" val="3.0"/>
</p:tagLst>
</file>

<file path=ppt/tags/tag953.xml><?xml version="1.0" encoding="utf-8"?>
<p:tagLst xmlns:p="http://schemas.openxmlformats.org/presentationml/2006/main">
  <p:tag name="KSO_WM_UNIT_TYPE" val="f"/>
  <p:tag name="KSO_WM_UNIT_INDEX" val="14"/>
  <p:tag name="KSO_WM_BEAUTIFY_FLAG" val="#wm#"/>
  <p:tag name="KSO_WM_TAG_VERSION" val="3.0"/>
</p:tagLst>
</file>

<file path=ppt/tags/tag954.xml><?xml version="1.0" encoding="utf-8"?>
<p:tagLst xmlns:p="http://schemas.openxmlformats.org/presentationml/2006/main">
  <p:tag name="KSO_WM_UNIT_TYPE" val="f"/>
  <p:tag name="KSO_WM_UNIT_INDEX" val="15"/>
  <p:tag name="KSO_WM_BEAUTIFY_FLAG" val="#wm#"/>
  <p:tag name="KSO_WM_TAG_VERSION" val="3.0"/>
</p:tagLst>
</file>

<file path=ppt/tags/tag955.xml><?xml version="1.0" encoding="utf-8"?>
<p:tagLst xmlns:p="http://schemas.openxmlformats.org/presentationml/2006/main">
  <p:tag name="KSO_WM_UNIT_TYPE" val="i"/>
  <p:tag name="KSO_WM_UNIT_INDEX" val="34"/>
  <p:tag name="KSO_WM_BEAUTIFY_FLAG" val="#wm#"/>
  <p:tag name="KSO_WM_TAG_VERSION" val="3.0"/>
</p:tagLst>
</file>

<file path=ppt/tags/tag956.xml><?xml version="1.0" encoding="utf-8"?>
<p:tagLst xmlns:p="http://schemas.openxmlformats.org/presentationml/2006/main">
  <p:tag name="KSO_WM_UNIT_TYPE" val="f"/>
  <p:tag name="KSO_WM_UNIT_INDEX" val="16"/>
  <p:tag name="KSO_WM_BEAUTIFY_FLAG" val="#wm#"/>
  <p:tag name="KSO_WM_TAG_VERSION" val="3.0"/>
</p:tagLst>
</file>

<file path=ppt/tags/tag957.xml><?xml version="1.0" encoding="utf-8"?>
<p:tagLst xmlns:p="http://schemas.openxmlformats.org/presentationml/2006/main">
  <p:tag name="KSO_WM_UNIT_TYPE" val="f"/>
  <p:tag name="KSO_WM_UNIT_INDEX" val="17"/>
  <p:tag name="KSO_WM_BEAUTIFY_FLAG" val="#wm#"/>
  <p:tag name="KSO_WM_TAG_VERSION" val="3.0"/>
</p:tagLst>
</file>

<file path=ppt/tags/tag958.xml><?xml version="1.0" encoding="utf-8"?>
<p:tagLst xmlns:p="http://schemas.openxmlformats.org/presentationml/2006/main">
  <p:tag name="KSO_WM_UNIT_TYPE" val="f"/>
  <p:tag name="KSO_WM_UNIT_INDEX" val="18"/>
  <p:tag name="KSO_WM_BEAUTIFY_FLAG" val="#wm#"/>
  <p:tag name="KSO_WM_TAG_VERSION" val="3.0"/>
</p:tagLst>
</file>

<file path=ppt/tags/tag959.xml><?xml version="1.0" encoding="utf-8"?>
<p:tagLst xmlns:p="http://schemas.openxmlformats.org/presentationml/2006/main">
  <p:tag name="KSO_WM_UNIT_TYPE" val="i"/>
  <p:tag name="KSO_WM_UNIT_INDEX" val="35"/>
  <p:tag name="KSO_WM_BEAUTIFY_FLAG" val="#wm#"/>
  <p:tag name="KSO_WM_TAG_VERSION" val="3.0"/>
</p:tagLst>
</file>

<file path=ppt/tags/tag960.xml><?xml version="1.0" encoding="utf-8"?>
<p:tagLst xmlns:p="http://schemas.openxmlformats.org/presentationml/2006/main">
  <p:tag name="KSO_WM_UNIT_TYPE" val="i"/>
  <p:tag name="KSO_WM_UNIT_INDEX" val="36"/>
  <p:tag name="KSO_WM_BEAUTIFY_FLAG" val="#wm#"/>
  <p:tag name="KSO_WM_TAG_VERSION" val="3.0"/>
</p:tagLst>
</file>

<file path=ppt/tags/tag961.xml><?xml version="1.0" encoding="utf-8"?>
<p:tagLst xmlns:p="http://schemas.openxmlformats.org/presentationml/2006/main">
  <p:tag name="KSO_WM_UNIT_TYPE" val="f"/>
  <p:tag name="KSO_WM_UNIT_INDEX" val="19"/>
  <p:tag name="KSO_WM_BEAUTIFY_FLAG" val="#wm#"/>
  <p:tag name="KSO_WM_TAG_VERSION" val="3.0"/>
</p:tagLst>
</file>

<file path=ppt/tags/tag962.xml><?xml version="1.0" encoding="utf-8"?>
<p:tagLst xmlns:p="http://schemas.openxmlformats.org/presentationml/2006/main">
  <p:tag name="KSO_WM_UNIT_TYPE" val="d"/>
  <p:tag name="KSO_WM_UNIT_INDEX" val="1"/>
  <p:tag name="KSO_WM_BEAUTIFY_FLAG" val="#wm#"/>
  <p:tag name="KSO_WM_TAG_VERSION" val="3.0"/>
</p:tagLst>
</file>

<file path=ppt/tags/tag963.xml><?xml version="1.0" encoding="utf-8"?>
<p:tagLst xmlns:p="http://schemas.openxmlformats.org/presentationml/2006/main">
  <p:tag name="KSO_WM_UNIT_TYPE" val="i"/>
  <p:tag name="KSO_WM_UNIT_INDEX" val="4"/>
  <p:tag name="KSO_WM_BEAUTIFY_FLAG" val="#wm#"/>
  <p:tag name="KSO_WM_TAG_VERSION" val="3.0"/>
</p:tagLst>
</file>

<file path=ppt/tags/tag964.xml><?xml version="1.0" encoding="utf-8"?>
<p:tagLst xmlns:p="http://schemas.openxmlformats.org/presentationml/2006/main">
  <p:tag name="KSO_WM_UNIT_TYPE" val="i"/>
  <p:tag name="KSO_WM_UNIT_INDEX" val="6"/>
  <p:tag name="KSO_WM_BEAUTIFY_FLAG" val="#wm#"/>
  <p:tag name="KSO_WM_TAG_VERSION" val="3.0"/>
</p:tagLst>
</file>

<file path=ppt/tags/tag965.xml><?xml version="1.0" encoding="utf-8"?>
<p:tagLst xmlns:p="http://schemas.openxmlformats.org/presentationml/2006/main">
  <p:tag name="KSO_WM_UNIT_TYPE" val="d"/>
  <p:tag name="KSO_WM_UNIT_INDEX" val="2"/>
  <p:tag name="KSO_WM_BEAUTIFY_FLAG" val="#wm#"/>
  <p:tag name="KSO_WM_TAG_VERSION" val="3.0"/>
</p:tagLst>
</file>

<file path=ppt/tags/tag966.xml><?xml version="1.0" encoding="utf-8"?>
<p:tagLst xmlns:p="http://schemas.openxmlformats.org/presentationml/2006/main">
  <p:tag name="KSO_WM_UNIT_TYPE" val="f"/>
  <p:tag name="KSO_WM_UNIT_INDEX" val="1"/>
  <p:tag name="KSO_WM_BEAUTIFY_FLAG" val="#wm#"/>
  <p:tag name="KSO_WM_TAG_VERSION" val="3.0"/>
</p:tagLst>
</file>

<file path=ppt/tags/tag967.xml><?xml version="1.0" encoding="utf-8"?>
<p:tagLst xmlns:p="http://schemas.openxmlformats.org/presentationml/2006/main">
  <p:tag name="KSO_WM_UNIT_TYPE" val="f"/>
  <p:tag name="KSO_WM_UNIT_INDEX" val="2"/>
  <p:tag name="KSO_WM_BEAUTIFY_FLAG" val="#wm#"/>
  <p:tag name="KSO_WM_TAG_VERSION" val="3.0"/>
</p:tagLst>
</file>

<file path=ppt/tags/tag968.xml><?xml version="1.0" encoding="utf-8"?>
<p:tagLst xmlns:p="http://schemas.openxmlformats.org/presentationml/2006/main">
  <p:tag name="KSO_WM_UNIT_TYPE" val="f"/>
  <p:tag name="KSO_WM_UNIT_INDEX" val="3"/>
  <p:tag name="KSO_WM_BEAUTIFY_FLAG" val="#wm#"/>
  <p:tag name="KSO_WM_TAG_VERSION" val="3.0"/>
</p:tagLst>
</file>

<file path=ppt/tags/tag969.xml><?xml version="1.0" encoding="utf-8"?>
<p:tagLst xmlns:p="http://schemas.openxmlformats.org/presentationml/2006/main">
  <p:tag name="KSO_WM_UNIT_TYPE" val="b"/>
  <p:tag name="KSO_WM_UNIT_INDEX" val="1"/>
  <p:tag name="KSO_WM_BEAUTIFY_FLAG" val="#wm#"/>
  <p:tag name="KSO_WM_TAG_VERSION" val="3.0"/>
</p:tagLst>
</file>

<file path=ppt/tags/tag970.xml><?xml version="1.0" encoding="utf-8"?>
<p:tagLst xmlns:p="http://schemas.openxmlformats.org/presentationml/2006/main">
  <p:tag name="KSO_WM_UNIT_TYPE" val="f"/>
  <p:tag name="KSO_WM_UNIT_INDEX" val="1"/>
  <p:tag name="KSO_WM_BEAUTIFY_FLAG" val="#wm#"/>
  <p:tag name="KSO_WM_TAG_VERSION" val="3.0"/>
</p:tagLst>
</file>

<file path=ppt/tags/tag971.xml><?xml version="1.0" encoding="utf-8"?>
<p:tagLst xmlns:p="http://schemas.openxmlformats.org/presentationml/2006/main">
  <p:tag name="KSO_WM_UNIT_TYPE" val="i"/>
  <p:tag name="KSO_WM_UNIT_INDEX" val="28"/>
  <p:tag name="KSO_WM_BEAUTIFY_FLAG" val="#wm#"/>
  <p:tag name="KSO_WM_TAG_VERSION" val="3.0"/>
</p:tagLst>
</file>

<file path=ppt/tags/tag972.xml><?xml version="1.0" encoding="utf-8"?>
<p:tagLst xmlns:p="http://schemas.openxmlformats.org/presentationml/2006/main">
  <p:tag name="KSO_WM_UNIT_TYPE" val="f"/>
  <p:tag name="KSO_WM_UNIT_INDEX" val="15"/>
  <p:tag name="KSO_WM_BEAUTIFY_FLAG" val="#wm#"/>
  <p:tag name="KSO_WM_TAG_VERSION" val="3.0"/>
</p:tagLst>
</file>

<file path=ppt/tags/tag973.xml><?xml version="1.0" encoding="utf-8"?>
<p:tagLst xmlns:p="http://schemas.openxmlformats.org/presentationml/2006/main">
  <p:tag name="KSO_WM_UNIT_TYPE" val="i"/>
  <p:tag name="KSO_WM_UNIT_INDEX" val="4"/>
  <p:tag name="KSO_WM_BEAUTIFY_FLAG" val="#wm#"/>
  <p:tag name="KSO_WM_TAG_VERSION" val="3.0"/>
</p:tagLst>
</file>

<file path=ppt/tags/tag974.xml><?xml version="1.0" encoding="utf-8"?>
<p:tagLst xmlns:p="http://schemas.openxmlformats.org/presentationml/2006/main">
  <p:tag name="KSO_WM_UNIT_TYPE" val="i"/>
  <p:tag name="KSO_WM_UNIT_INDEX" val="8"/>
  <p:tag name="KSO_WM_BEAUTIFY_FLAG" val="#wm#"/>
  <p:tag name="KSO_WM_TAG_VERSION" val="3.0"/>
</p:tagLst>
</file>

<file path=ppt/tags/tag975.xml><?xml version="1.0" encoding="utf-8"?>
<p:tagLst xmlns:p="http://schemas.openxmlformats.org/presentationml/2006/main">
  <p:tag name="KSO_WM_UNIT_TYPE" val="x"/>
  <p:tag name="KSO_WM_UNIT_INDEX" val="1"/>
  <p:tag name="KSO_WM_BEAUTIFY_FLAG" val="#wm#"/>
  <p:tag name="KSO_WM_TAG_VERSION" val="3.0"/>
</p:tagLst>
</file>

<file path=ppt/tags/tag976.xml><?xml version="1.0" encoding="utf-8"?>
<p:tagLst xmlns:p="http://schemas.openxmlformats.org/presentationml/2006/main">
  <p:tag name="KSO_WM_UNIT_TYPE" val="f"/>
  <p:tag name="KSO_WM_UNIT_INDEX" val="2"/>
  <p:tag name="KSO_WM_BEAUTIFY_FLAG" val="#wm#"/>
  <p:tag name="KSO_WM_TAG_VERSION" val="3.0"/>
</p:tagLst>
</file>

<file path=ppt/tags/tag977.xml><?xml version="1.0" encoding="utf-8"?>
<p:tagLst xmlns:p="http://schemas.openxmlformats.org/presentationml/2006/main">
  <p:tag name="KSO_WM_UNIT_TYPE" val="f"/>
  <p:tag name="KSO_WM_UNIT_INDEX" val="3"/>
  <p:tag name="KSO_WM_BEAUTIFY_FLAG" val="#wm#"/>
  <p:tag name="KSO_WM_TAG_VERSION" val="3.0"/>
</p:tagLst>
</file>

<file path=ppt/tags/tag978.xml><?xml version="1.0" encoding="utf-8"?>
<p:tagLst xmlns:p="http://schemas.openxmlformats.org/presentationml/2006/main">
  <p:tag name="KSO_WM_UNIT_TYPE" val="i"/>
  <p:tag name="KSO_WM_UNIT_INDEX" val="10"/>
  <p:tag name="KSO_WM_BEAUTIFY_FLAG" val="#wm#"/>
  <p:tag name="KSO_WM_TAG_VERSION" val="3.0"/>
</p:tagLst>
</file>

<file path=ppt/tags/tag979.xml><?xml version="1.0" encoding="utf-8"?>
<p:tagLst xmlns:p="http://schemas.openxmlformats.org/presentationml/2006/main">
  <p:tag name="KSO_WM_UNIT_TYPE" val="f"/>
  <p:tag name="KSO_WM_UNIT_INDEX" val="4"/>
  <p:tag name="KSO_WM_BEAUTIFY_FLAG" val="#wm#"/>
  <p:tag name="KSO_WM_TAG_VERSION" val="3.0"/>
</p:tagLst>
</file>

<file path=ppt/tags/tag980.xml><?xml version="1.0" encoding="utf-8"?>
<p:tagLst xmlns:p="http://schemas.openxmlformats.org/presentationml/2006/main">
  <p:tag name="KSO_WM_UNIT_TYPE" val="i"/>
  <p:tag name="KSO_WM_UNIT_INDEX" val="6"/>
  <p:tag name="KSO_WM_BEAUTIFY_FLAG" val="#wm#"/>
  <p:tag name="KSO_WM_TAG_VERSION" val="3.0"/>
</p:tagLst>
</file>

<file path=ppt/tags/tag981.xml><?xml version="1.0" encoding="utf-8"?>
<p:tagLst xmlns:p="http://schemas.openxmlformats.org/presentationml/2006/main">
  <p:tag name="KSO_WM_UNIT_TYPE" val="i"/>
  <p:tag name="KSO_WM_UNIT_INDEX" val="12"/>
  <p:tag name="KSO_WM_BEAUTIFY_FLAG" val="#wm#"/>
  <p:tag name="KSO_WM_TAG_VERSION" val="3.0"/>
</p:tagLst>
</file>

<file path=ppt/tags/tag982.xml><?xml version="1.0" encoding="utf-8"?>
<p:tagLst xmlns:p="http://schemas.openxmlformats.org/presentationml/2006/main">
  <p:tag name="KSO_WM_UNIT_TYPE" val="f"/>
  <p:tag name="KSO_WM_UNIT_INDEX" val="5"/>
  <p:tag name="KSO_WM_BEAUTIFY_FLAG" val="#wm#"/>
  <p:tag name="KSO_WM_TAG_VERSION" val="3.0"/>
</p:tagLst>
</file>

<file path=ppt/tags/tag983.xml><?xml version="1.0" encoding="utf-8"?>
<p:tagLst xmlns:p="http://schemas.openxmlformats.org/presentationml/2006/main">
  <p:tag name="KSO_WM_UNIT_TYPE" val="f"/>
  <p:tag name="KSO_WM_UNIT_INDEX" val="6"/>
  <p:tag name="KSO_WM_BEAUTIFY_FLAG" val="#wm#"/>
  <p:tag name="KSO_WM_TAG_VERSION" val="3.0"/>
</p:tagLst>
</file>

<file path=ppt/tags/tag984.xml><?xml version="1.0" encoding="utf-8"?>
<p:tagLst xmlns:p="http://schemas.openxmlformats.org/presentationml/2006/main">
  <p:tag name="KSO_WM_UNIT_TYPE" val="f"/>
  <p:tag name="KSO_WM_UNIT_INDEX" val="7"/>
  <p:tag name="KSO_WM_BEAUTIFY_FLAG" val="#wm#"/>
  <p:tag name="KSO_WM_TAG_VERSION" val="3.0"/>
</p:tagLst>
</file>

<file path=ppt/tags/tag985.xml><?xml version="1.0" encoding="utf-8"?>
<p:tagLst xmlns:p="http://schemas.openxmlformats.org/presentationml/2006/main">
  <p:tag name="KSO_WM_UNIT_TYPE" val="i"/>
  <p:tag name="KSO_WM_UNIT_INDEX" val="14"/>
  <p:tag name="KSO_WM_BEAUTIFY_FLAG" val="#wm#"/>
  <p:tag name="KSO_WM_TAG_VERSION" val="3.0"/>
</p:tagLst>
</file>

<file path=ppt/tags/tag986.xml><?xml version="1.0" encoding="utf-8"?>
<p:tagLst xmlns:p="http://schemas.openxmlformats.org/presentationml/2006/main">
  <p:tag name="KSO_WM_UNIT_TYPE" val="f"/>
  <p:tag name="KSO_WM_UNIT_INDEX" val="8"/>
  <p:tag name="KSO_WM_BEAUTIFY_FLAG" val="#wm#"/>
  <p:tag name="KSO_WM_TAG_VERSION" val="3.0"/>
</p:tagLst>
</file>

<file path=ppt/tags/tag987.xml><?xml version="1.0" encoding="utf-8"?>
<p:tagLst xmlns:p="http://schemas.openxmlformats.org/presentationml/2006/main">
  <p:tag name="KSO_WM_UNIT_TYPE" val="f"/>
  <p:tag name="KSO_WM_UNIT_INDEX" val="9"/>
  <p:tag name="KSO_WM_BEAUTIFY_FLAG" val="#wm#"/>
  <p:tag name="KSO_WM_TAG_VERSION" val="3.0"/>
</p:tagLst>
</file>

<file path=ppt/tags/tag988.xml><?xml version="1.0" encoding="utf-8"?>
<p:tagLst xmlns:p="http://schemas.openxmlformats.org/presentationml/2006/main">
  <p:tag name="KSO_WM_UNIT_TYPE" val="f"/>
  <p:tag name="KSO_WM_UNIT_INDEX" val="10"/>
  <p:tag name="KSO_WM_BEAUTIFY_FLAG" val="#wm#"/>
  <p:tag name="KSO_WM_TAG_VERSION" val="3.0"/>
</p:tagLst>
</file>

<file path=ppt/tags/tag989.xml><?xml version="1.0" encoding="utf-8"?>
<p:tagLst xmlns:p="http://schemas.openxmlformats.org/presentationml/2006/main">
  <p:tag name="KSO_WM_UNIT_TYPE" val="i"/>
  <p:tag name="KSO_WM_UNIT_INDEX" val="16"/>
  <p:tag name="KSO_WM_BEAUTIFY_FLAG" val="#wm#"/>
  <p:tag name="KSO_WM_TAG_VERSION" val="3.0"/>
</p:tagLst>
</file>

<file path=ppt/tags/tag990.xml><?xml version="1.0" encoding="utf-8"?>
<p:tagLst xmlns:p="http://schemas.openxmlformats.org/presentationml/2006/main">
  <p:tag name="KSO_WM_UNIT_TYPE" val="i"/>
  <p:tag name="KSO_WM_UNIT_INDEX" val="20"/>
  <p:tag name="KSO_WM_BEAUTIFY_FLAG" val="#wm#"/>
  <p:tag name="KSO_WM_TAG_VERSION" val="3.0"/>
</p:tagLst>
</file>

<file path=ppt/tags/tag991.xml><?xml version="1.0" encoding="utf-8"?>
<p:tagLst xmlns:p="http://schemas.openxmlformats.org/presentationml/2006/main">
  <p:tag name="KSO_WM_UNIT_TYPE" val="x"/>
  <p:tag name="KSO_WM_UNIT_INDEX" val="2"/>
  <p:tag name="KSO_WM_BEAUTIFY_FLAG" val="#wm#"/>
  <p:tag name="KSO_WM_TAG_VERSION" val="3.0"/>
</p:tagLst>
</file>

<file path=ppt/tags/tag992.xml><?xml version="1.0" encoding="utf-8"?>
<p:tagLst xmlns:p="http://schemas.openxmlformats.org/presentationml/2006/main">
  <p:tag name="KSO_WM_UNIT_TYPE" val="f"/>
  <p:tag name="KSO_WM_UNIT_INDEX" val="11"/>
  <p:tag name="KSO_WM_BEAUTIFY_FLAG" val="#wm#"/>
  <p:tag name="KSO_WM_TAG_VERSION" val="3.0"/>
</p:tagLst>
</file>

<file path=ppt/tags/tag993.xml><?xml version="1.0" encoding="utf-8"?>
<p:tagLst xmlns:p="http://schemas.openxmlformats.org/presentationml/2006/main">
  <p:tag name="KSO_WM_UNIT_TYPE" val="f"/>
  <p:tag name="KSO_WM_UNIT_INDEX" val="12"/>
  <p:tag name="KSO_WM_BEAUTIFY_FLAG" val="#wm#"/>
  <p:tag name="KSO_WM_TAG_VERSION" val="3.0"/>
</p:tagLst>
</file>

<file path=ppt/tags/tag994.xml><?xml version="1.0" encoding="utf-8"?>
<p:tagLst xmlns:p="http://schemas.openxmlformats.org/presentationml/2006/main">
  <p:tag name="KSO_WM_UNIT_TYPE" val="i"/>
  <p:tag name="KSO_WM_UNIT_INDEX" val="22"/>
  <p:tag name="KSO_WM_BEAUTIFY_FLAG" val="#wm#"/>
  <p:tag name="KSO_WM_TAG_VERSION" val="3.0"/>
</p:tagLst>
</file>

<file path=ppt/tags/tag995.xml><?xml version="1.0" encoding="utf-8"?>
<p:tagLst xmlns:p="http://schemas.openxmlformats.org/presentationml/2006/main">
  <p:tag name="KSO_WM_UNIT_TYPE" val="i"/>
  <p:tag name="KSO_WM_UNIT_INDEX" val="24"/>
  <p:tag name="KSO_WM_BEAUTIFY_FLAG" val="#wm#"/>
  <p:tag name="KSO_WM_TAG_VERSION" val="3.0"/>
</p:tagLst>
</file>

<file path=ppt/tags/tag996.xml><?xml version="1.0" encoding="utf-8"?>
<p:tagLst xmlns:p="http://schemas.openxmlformats.org/presentationml/2006/main">
  <p:tag name="KSO_WM_UNIT_TYPE" val="f"/>
  <p:tag name="KSO_WM_UNIT_INDEX" val="13"/>
  <p:tag name="KSO_WM_BEAUTIFY_FLAG" val="#wm#"/>
  <p:tag name="KSO_WM_TAG_VERSION" val="3.0"/>
</p:tagLst>
</file>

<file path=ppt/tags/tag997.xml><?xml version="1.0" encoding="utf-8"?>
<p:tagLst xmlns:p="http://schemas.openxmlformats.org/presentationml/2006/main">
  <p:tag name="KSO_WM_UNIT_TYPE" val="i"/>
  <p:tag name="KSO_WM_UNIT_INDEX" val="26"/>
  <p:tag name="KSO_WM_BEAUTIFY_FLAG" val="#wm#"/>
  <p:tag name="KSO_WM_TAG_VERSION" val="3.0"/>
</p:tagLst>
</file>

<file path=ppt/tags/tag998.xml><?xml version="1.0" encoding="utf-8"?>
<p:tagLst xmlns:p="http://schemas.openxmlformats.org/presentationml/2006/main">
  <p:tag name="KSO_WM_UNIT_TYPE" val="f"/>
  <p:tag name="KSO_WM_UNIT_INDEX" val="14"/>
  <p:tag name="KSO_WM_BEAUTIFY_FLAG" val="#wm#"/>
  <p:tag name="KSO_WM_TAG_VERSION" val="3.0"/>
</p:tagLst>
</file>

<file path=ppt/tags/tag999.xml><?xml version="1.0" encoding="utf-8"?>
<p:tagLst xmlns:p="http://schemas.openxmlformats.org/presentationml/2006/main">
  <p:tag name="KSO_WM_UNIT_TYPE" val="i"/>
  <p:tag name="KSO_WM_UNIT_INDEX" val="18"/>
  <p:tag name="KSO_WM_BEAUTIFY_FLAG" val="#wm#"/>
  <p:tag name="KSO_WM_TAG_VERSION" val="3.0"/>
</p:tagLst>
</file>

<file path=ppt/tags/tag1000.xml><?xml version="1.0" encoding="utf-8"?>
<p:tagLst xmlns:p="http://schemas.openxmlformats.org/presentationml/2006/main">
  <p:tag name="KSO_WM_UNIT_TYPE" val="b"/>
  <p:tag name="KSO_WM_UNIT_INDEX" val="1"/>
  <p:tag name="KSO_WM_BEAUTIFY_FLAG" val="#wm#"/>
  <p:tag name="KSO_WM_TAG_VERSION" val="3.0"/>
</p:tagLst>
</file>

<file path=ppt/tags/tag1001.xml><?xml version="1.0" encoding="utf-8"?>
<p:tagLst xmlns:p="http://schemas.openxmlformats.org/presentationml/2006/main">
  <p:tag name="KSO_WM_UNIT_TYPE" val="i"/>
  <p:tag name="KSO_WM_UNIT_INDEX" val="4"/>
  <p:tag name="KSO_WM_BEAUTIFY_FLAG" val="#wm#"/>
  <p:tag name="KSO_WM_TAG_VERSION" val="3.0"/>
</p:tagLst>
</file>

<file path=ppt/tags/tag1002.xml><?xml version="1.0" encoding="utf-8"?>
<p:tagLst xmlns:p="http://schemas.openxmlformats.org/presentationml/2006/main">
  <p:tag name="KSO_WM_UNIT_TYPE" val="f"/>
  <p:tag name="KSO_WM_UNIT_INDEX" val="1"/>
  <p:tag name="KSO_WM_BEAUTIFY_FLAG" val="#wm#"/>
  <p:tag name="KSO_WM_TAG_VERSION" val="3.0"/>
</p:tagLst>
</file>

<file path=ppt/tags/tag1003.xml><?xml version="1.0" encoding="utf-8"?>
<p:tagLst xmlns:p="http://schemas.openxmlformats.org/presentationml/2006/main">
  <p:tag name="KSO_WM_UNIT_TYPE" val="i"/>
  <p:tag name="KSO_WM_UNIT_INDEX" val="6"/>
  <p:tag name="KSO_WM_BEAUTIFY_FLAG" val="#wm#"/>
  <p:tag name="KSO_WM_TAG_VERSION" val="3.0"/>
</p:tagLst>
</file>

<file path=ppt/tags/tag1004.xml><?xml version="1.0" encoding="utf-8"?>
<p:tagLst xmlns:p="http://schemas.openxmlformats.org/presentationml/2006/main">
  <p:tag name="KSO_WM_UNIT_TYPE" val="i"/>
  <p:tag name="KSO_WM_UNIT_INDEX" val="7"/>
  <p:tag name="KSO_WM_BEAUTIFY_FLAG" val="#wm#"/>
  <p:tag name="KSO_WM_TAG_VERSION" val="3.0"/>
</p:tagLst>
</file>

<file path=ppt/tags/tag1005.xml><?xml version="1.0" encoding="utf-8"?>
<p:tagLst xmlns:p="http://schemas.openxmlformats.org/presentationml/2006/main">
  <p:tag name="KSO_WM_UNIT_TYPE" val="i"/>
  <p:tag name="KSO_WM_UNIT_INDEX" val="8"/>
  <p:tag name="KSO_WM_BEAUTIFY_FLAG" val="#wm#"/>
  <p:tag name="KSO_WM_TAG_VERSION" val="3.0"/>
</p:tagLst>
</file>

<file path=ppt/tags/tag1006.xml><?xml version="1.0" encoding="utf-8"?>
<p:tagLst xmlns:p="http://schemas.openxmlformats.org/presentationml/2006/main">
  <p:tag name="KSO_WM_UNIT_TYPE" val="i"/>
  <p:tag name="KSO_WM_UNIT_INDEX" val="12"/>
  <p:tag name="KSO_WM_BEAUTIFY_FLAG" val="#wm#"/>
  <p:tag name="KSO_WM_TAG_VERSION" val="3.0"/>
</p:tagLst>
</file>

<file path=ppt/tags/tag1007.xml><?xml version="1.0" encoding="utf-8"?>
<p:tagLst xmlns:p="http://schemas.openxmlformats.org/presentationml/2006/main">
  <p:tag name="KSO_WM_UNIT_TYPE" val="d"/>
  <p:tag name="KSO_WM_UNIT_INDEX" val="1"/>
  <p:tag name="KSO_WM_BEAUTIFY_FLAG" val="#wm#"/>
  <p:tag name="KSO_WM_TAG_VERSION" val="3.0"/>
</p:tagLst>
</file>

<file path=ppt/tags/tag1008.xml><?xml version="1.0" encoding="utf-8"?>
<p:tagLst xmlns:p="http://schemas.openxmlformats.org/presentationml/2006/main">
  <p:tag name="KSO_WM_UNIT_TYPE" val="f"/>
  <p:tag name="KSO_WM_UNIT_INDEX" val="2"/>
  <p:tag name="KSO_WM_BEAUTIFY_FLAG" val="#wm#"/>
  <p:tag name="KSO_WM_TAG_VERSION" val="3.0"/>
</p:tagLst>
</file>

<file path=ppt/tags/tag1009.xml><?xml version="1.0" encoding="utf-8"?>
<p:tagLst xmlns:p="http://schemas.openxmlformats.org/presentationml/2006/main">
  <p:tag name="KSO_WM_UNIT_TYPE" val="i"/>
  <p:tag name="KSO_WM_UNIT_INDEX" val="14"/>
  <p:tag name="KSO_WM_BEAUTIFY_FLAG" val="#wm#"/>
  <p:tag name="KSO_WM_TAG_VERSION" val="3.0"/>
</p:tagLst>
</file>

<file path=ppt/tags/tag1010.xml><?xml version="1.0" encoding="utf-8"?>
<p:tagLst xmlns:p="http://schemas.openxmlformats.org/presentationml/2006/main">
  <p:tag name="KSO_WM_UNIT_TYPE" val="f"/>
  <p:tag name="KSO_WM_UNIT_INDEX" val="3"/>
  <p:tag name="KSO_WM_BEAUTIFY_FLAG" val="#wm#"/>
  <p:tag name="KSO_WM_TAG_VERSION" val="3.0"/>
</p:tagLst>
</file>

<file path=ppt/tags/tag1011.xml><?xml version="1.0" encoding="utf-8"?>
<p:tagLst xmlns:p="http://schemas.openxmlformats.org/presentationml/2006/main">
  <p:tag name="KSO_WM_UNIT_TYPE" val="i"/>
  <p:tag name="KSO_WM_UNIT_INDEX" val="15"/>
  <p:tag name="KSO_WM_BEAUTIFY_FLAG" val="#wm#"/>
  <p:tag name="KSO_WM_TAG_VERSION" val="3.0"/>
</p:tagLst>
</file>

<file path=ppt/tags/tag1012.xml><?xml version="1.0" encoding="utf-8"?>
<p:tagLst xmlns:p="http://schemas.openxmlformats.org/presentationml/2006/main">
  <p:tag name="KSO_WM_UNIT_TYPE" val="i"/>
  <p:tag name="KSO_WM_UNIT_INDEX" val="16"/>
  <p:tag name="KSO_WM_BEAUTIFY_FLAG" val="#wm#"/>
  <p:tag name="KSO_WM_TAG_VERSION" val="3.0"/>
</p:tagLst>
</file>

<file path=ppt/tags/tag1013.xml><?xml version="1.0" encoding="utf-8"?>
<p:tagLst xmlns:p="http://schemas.openxmlformats.org/presentationml/2006/main">
  <p:tag name="KSO_WM_UNIT_TYPE" val="i"/>
  <p:tag name="KSO_WM_UNIT_INDEX" val="17"/>
  <p:tag name="KSO_WM_BEAUTIFY_FLAG" val="#wm#"/>
  <p:tag name="KSO_WM_TAG_VERSION" val="3.0"/>
</p:tagLst>
</file>

<file path=ppt/tags/tag1014.xml><?xml version="1.0" encoding="utf-8"?>
<p:tagLst xmlns:p="http://schemas.openxmlformats.org/presentationml/2006/main">
  <p:tag name="KSO_WM_UNIT_TYPE" val="i"/>
  <p:tag name="KSO_WM_UNIT_INDEX" val="18"/>
  <p:tag name="KSO_WM_BEAUTIFY_FLAG" val="#wm#"/>
  <p:tag name="KSO_WM_TAG_VERSION" val="3.0"/>
</p:tagLst>
</file>

<file path=ppt/tags/tag1015.xml><?xml version="1.0" encoding="utf-8"?>
<p:tagLst xmlns:p="http://schemas.openxmlformats.org/presentationml/2006/main">
  <p:tag name="KSO_WM_UNIT_TYPE" val="i"/>
  <p:tag name="KSO_WM_UNIT_INDEX" val="19"/>
  <p:tag name="KSO_WM_BEAUTIFY_FLAG" val="#wm#"/>
  <p:tag name="KSO_WM_TAG_VERSION" val="3.0"/>
</p:tagLst>
</file>

<file path=ppt/tags/tag1016.xml><?xml version="1.0" encoding="utf-8"?>
<p:tagLst xmlns:p="http://schemas.openxmlformats.org/presentationml/2006/main">
  <p:tag name="KSO_WM_UNIT_TYPE" val="d"/>
  <p:tag name="KSO_WM_UNIT_INDEX" val="2"/>
  <p:tag name="KSO_WM_BEAUTIFY_FLAG" val="#wm#"/>
  <p:tag name="KSO_WM_TAG_VERSION" val="3.0"/>
</p:tagLst>
</file>

<file path=ppt/tags/tag1017.xml><?xml version="1.0" encoding="utf-8"?>
<p:tagLst xmlns:p="http://schemas.openxmlformats.org/presentationml/2006/main">
  <p:tag name="KSO_WM_UNIT_TYPE" val="f"/>
  <p:tag name="KSO_WM_UNIT_INDEX" val="4"/>
  <p:tag name="KSO_WM_BEAUTIFY_FLAG" val="#wm#"/>
  <p:tag name="KSO_WM_TAG_VERSION" val="3.0"/>
</p:tagLst>
</file>

<file path=ppt/tags/tag1018.xml><?xml version="1.0" encoding="utf-8"?>
<p:tagLst xmlns:p="http://schemas.openxmlformats.org/presentationml/2006/main">
  <p:tag name="KSO_WM_UNIT_TYPE" val="f"/>
  <p:tag name="KSO_WM_UNIT_INDEX" val="5"/>
  <p:tag name="KSO_WM_BEAUTIFY_FLAG" val="#wm#"/>
  <p:tag name="KSO_WM_TAG_VERSION" val="3.0"/>
</p:tagLst>
</file>

<file path=ppt/tags/tag1019.xml><?xml version="1.0" encoding="utf-8"?>
<p:tagLst xmlns:p="http://schemas.openxmlformats.org/presentationml/2006/main">
  <p:tag name="KSO_WM_UNIT_TYPE" val="i"/>
  <p:tag name="KSO_WM_UNIT_INDEX" val="22"/>
  <p:tag name="KSO_WM_BEAUTIFY_FLAG" val="#wm#"/>
  <p:tag name="KSO_WM_TAG_VERSION" val="3.0"/>
</p:tagLst>
</file>

<file path=ppt/tags/tag1020.xml><?xml version="1.0" encoding="utf-8"?>
<p:tagLst xmlns:p="http://schemas.openxmlformats.org/presentationml/2006/main">
  <p:tag name="KSO_WM_UNIT_TYPE" val="i"/>
  <p:tag name="KSO_WM_UNIT_INDEX" val="23"/>
  <p:tag name="KSO_WM_BEAUTIFY_FLAG" val="#wm#"/>
  <p:tag name="KSO_WM_TAG_VERSION" val="3.0"/>
</p:tagLst>
</file>

<file path=ppt/tags/tag1021.xml><?xml version="1.0" encoding="utf-8"?>
<p:tagLst xmlns:p="http://schemas.openxmlformats.org/presentationml/2006/main">
  <p:tag name="KSO_WM_UNIT_TYPE" val="i"/>
  <p:tag name="KSO_WM_UNIT_INDEX" val="24"/>
  <p:tag name="KSO_WM_BEAUTIFY_FLAG" val="#wm#"/>
  <p:tag name="KSO_WM_TAG_VERSION" val="3.0"/>
</p:tagLst>
</file>

<file path=ppt/tags/tag1022.xml><?xml version="1.0" encoding="utf-8"?>
<p:tagLst xmlns:p="http://schemas.openxmlformats.org/presentationml/2006/main">
  <p:tag name="KSO_WM_UNIT_TYPE" val="i"/>
  <p:tag name="KSO_WM_UNIT_INDEX" val="25"/>
  <p:tag name="KSO_WM_BEAUTIFY_FLAG" val="#wm#"/>
  <p:tag name="KSO_WM_TAG_VERSION" val="3.0"/>
</p:tagLst>
</file>

<file path=ppt/tags/tag1023.xml><?xml version="1.0" encoding="utf-8"?>
<p:tagLst xmlns:p="http://schemas.openxmlformats.org/presentationml/2006/main">
  <p:tag name="KSO_WM_UNIT_TYPE" val="i"/>
  <p:tag name="KSO_WM_UNIT_INDEX" val="26"/>
  <p:tag name="KSO_WM_BEAUTIFY_FLAG" val="#wm#"/>
  <p:tag name="KSO_WM_TAG_VERSION" val="3.0"/>
</p:tagLst>
</file>

<file path=ppt/tags/tag1024.xml><?xml version="1.0" encoding="utf-8"?>
<p:tagLst xmlns:p="http://schemas.openxmlformats.org/presentationml/2006/main">
  <p:tag name="KSO_WM_UNIT_TYPE" val="d"/>
  <p:tag name="KSO_WM_UNIT_INDEX" val="3"/>
  <p:tag name="KSO_WM_BEAUTIFY_FLAG" val="#wm#"/>
  <p:tag name="KSO_WM_TAG_VERSION" val="3.0"/>
</p:tagLst>
</file>

<file path=ppt/tags/tag1025.xml><?xml version="1.0" encoding="utf-8"?>
<p:tagLst xmlns:p="http://schemas.openxmlformats.org/presentationml/2006/main">
  <p:tag name="KSO_WM_UNIT_TYPE" val="f"/>
  <p:tag name="KSO_WM_UNIT_INDEX" val="6"/>
  <p:tag name="KSO_WM_BEAUTIFY_FLAG" val="#wm#"/>
  <p:tag name="KSO_WM_TAG_VERSION" val="3.0"/>
</p:tagLst>
</file>

<file path=ppt/tags/tag1026.xml><?xml version="1.0" encoding="utf-8"?>
<p:tagLst xmlns:p="http://schemas.openxmlformats.org/presentationml/2006/main">
  <p:tag name="KSO_WM_UNIT_TYPE" val="f"/>
  <p:tag name="KSO_WM_UNIT_INDEX" val="7"/>
  <p:tag name="KSO_WM_BEAUTIFY_FLAG" val="#wm#"/>
  <p:tag name="KSO_WM_TAG_VERSION" val="3.0"/>
</p:tagLst>
</file>

<file path=ppt/tags/tag1027.xml><?xml version="1.0" encoding="utf-8"?>
<p:tagLst xmlns:p="http://schemas.openxmlformats.org/presentationml/2006/main">
  <p:tag name="KSO_WM_UNIT_TYPE" val="i"/>
  <p:tag name="KSO_WM_UNIT_INDEX" val="29"/>
  <p:tag name="KSO_WM_BEAUTIFY_FLAG" val="#wm#"/>
  <p:tag name="KSO_WM_TAG_VERSION" val="3.0"/>
</p:tagLst>
</file>

<file path=ppt/tags/tag1028.xml><?xml version="1.0" encoding="utf-8"?>
<p:tagLst xmlns:p="http://schemas.openxmlformats.org/presentationml/2006/main">
  <p:tag name="KSO_WM_UNIT_TYPE" val="i"/>
  <p:tag name="KSO_WM_UNIT_INDEX" val="30"/>
  <p:tag name="KSO_WM_BEAUTIFY_FLAG" val="#wm#"/>
  <p:tag name="KSO_WM_TAG_VERSION" val="3.0"/>
</p:tagLst>
</file>

<file path=ppt/tags/tag1029.xml><?xml version="1.0" encoding="utf-8"?>
<p:tagLst xmlns:p="http://schemas.openxmlformats.org/presentationml/2006/main">
  <p:tag name="KSO_WM_UNIT_TYPE" val="i"/>
  <p:tag name="KSO_WM_UNIT_INDEX" val="31"/>
  <p:tag name="KSO_WM_BEAUTIFY_FLAG" val="#wm#"/>
  <p:tag name="KSO_WM_TAG_VERSION" val="3.0"/>
</p:tagLst>
</file>

<file path=ppt/tags/tag1030.xml><?xml version="1.0" encoding="utf-8"?>
<p:tagLst xmlns:p="http://schemas.openxmlformats.org/presentationml/2006/main">
  <p:tag name="KSO_WM_UNIT_TYPE" val="i"/>
  <p:tag name="KSO_WM_UNIT_INDEX" val="32"/>
  <p:tag name="KSO_WM_BEAUTIFY_FLAG" val="#wm#"/>
  <p:tag name="KSO_WM_TAG_VERSION" val="3.0"/>
</p:tagLst>
</file>

<file path=ppt/tags/tag1031.xml><?xml version="1.0" encoding="utf-8"?>
<p:tagLst xmlns:p="http://schemas.openxmlformats.org/presentationml/2006/main">
  <p:tag name="KSO_WM_UNIT_TYPE" val="i"/>
  <p:tag name="KSO_WM_UNIT_INDEX" val="33"/>
  <p:tag name="KSO_WM_BEAUTIFY_FLAG" val="#wm#"/>
  <p:tag name="KSO_WM_TAG_VERSION" val="3.0"/>
</p:tagLst>
</file>

<file path=ppt/tags/tag1032.xml><?xml version="1.0" encoding="utf-8"?>
<p:tagLst xmlns:p="http://schemas.openxmlformats.org/presentationml/2006/main">
  <p:tag name="KSO_WM_UNIT_TYPE" val="d"/>
  <p:tag name="KSO_WM_UNIT_INDEX" val="4"/>
  <p:tag name="KSO_WM_BEAUTIFY_FLAG" val="#wm#"/>
  <p:tag name="KSO_WM_TAG_VERSION" val="3.0"/>
</p:tagLst>
</file>

<file path=ppt/tags/tag1033.xml><?xml version="1.0" encoding="utf-8"?>
<p:tagLst xmlns:p="http://schemas.openxmlformats.org/presentationml/2006/main">
  <p:tag name="KSO_WM_UNIT_TYPE" val="f"/>
  <p:tag name="KSO_WM_UNIT_INDEX" val="8"/>
  <p:tag name="KSO_WM_BEAUTIFY_FLAG" val="#wm#"/>
  <p:tag name="KSO_WM_TAG_VERSION" val="3.0"/>
</p:tagLst>
</file>

<file path=ppt/tags/tag1034.xml><?xml version="1.0" encoding="utf-8"?>
<p:tagLst xmlns:p="http://schemas.openxmlformats.org/presentationml/2006/main">
  <p:tag name="KSO_WM_UNIT_TYPE" val="f"/>
  <p:tag name="KSO_WM_UNIT_INDEX" val="9"/>
  <p:tag name="KSO_WM_BEAUTIFY_FLAG" val="#wm#"/>
  <p:tag name="KSO_WM_TAG_VERSION" val="3.0"/>
</p:tagLst>
</file>

<file path=ppt/tags/tag1035.xml><?xml version="1.0" encoding="utf-8"?>
<p:tagLst xmlns:p="http://schemas.openxmlformats.org/presentationml/2006/main">
  <p:tag name="KSO_WM_UNIT_TYPE" val="i"/>
  <p:tag name="KSO_WM_UNIT_INDEX" val="37"/>
  <p:tag name="KSO_WM_BEAUTIFY_FLAG" val="#wm#"/>
  <p:tag name="KSO_WM_TAG_VERSION" val="3.0"/>
</p:tagLst>
</file>

<file path=ppt/tags/tag1036.xml><?xml version="1.0" encoding="utf-8"?>
<p:tagLst xmlns:p="http://schemas.openxmlformats.org/presentationml/2006/main">
  <p:tag name="KSO_WM_UNIT_TYPE" val="i"/>
  <p:tag name="KSO_WM_UNIT_INDEX" val="38"/>
  <p:tag name="KSO_WM_BEAUTIFY_FLAG" val="#wm#"/>
  <p:tag name="KSO_WM_TAG_VERSION" val="3.0"/>
</p:tagLst>
</file>

<file path=ppt/tags/tag1037.xml><?xml version="1.0" encoding="utf-8"?>
<p:tagLst xmlns:p="http://schemas.openxmlformats.org/presentationml/2006/main">
  <p:tag name="KSO_WM_UNIT_TYPE" val="i"/>
  <p:tag name="KSO_WM_UNIT_INDEX" val="39"/>
  <p:tag name="KSO_WM_BEAUTIFY_FLAG" val="#wm#"/>
  <p:tag name="KSO_WM_TAG_VERSION" val="3.0"/>
</p:tagLst>
</file>

<file path=ppt/tags/tag1038.xml><?xml version="1.0" encoding="utf-8"?>
<p:tagLst xmlns:p="http://schemas.openxmlformats.org/presentationml/2006/main">
  <p:tag name="KSO_WM_UNIT_TYPE" val="i"/>
  <p:tag name="KSO_WM_UNIT_INDEX" val="43"/>
  <p:tag name="KSO_WM_BEAUTIFY_FLAG" val="#wm#"/>
  <p:tag name="KSO_WM_TAG_VERSION" val="3.0"/>
</p:tagLst>
</file>

<file path=ppt/tags/tag1039.xml><?xml version="1.0" encoding="utf-8"?>
<p:tagLst xmlns:p="http://schemas.openxmlformats.org/presentationml/2006/main">
  <p:tag name="KSO_WM_UNIT_TYPE" val="d"/>
  <p:tag name="KSO_WM_UNIT_INDEX" val="5"/>
  <p:tag name="KSO_WM_BEAUTIFY_FLAG" val="#wm#"/>
  <p:tag name="KSO_WM_TAG_VERSION" val="3.0"/>
</p:tagLst>
</file>

<file path=ppt/tags/tag1040.xml><?xml version="1.0" encoding="utf-8"?>
<p:tagLst xmlns:p="http://schemas.openxmlformats.org/presentationml/2006/main">
  <p:tag name="KSO_WM_UNIT_TYPE" val="f"/>
  <p:tag name="KSO_WM_UNIT_INDEX" val="10"/>
  <p:tag name="KSO_WM_BEAUTIFY_FLAG" val="#wm#"/>
  <p:tag name="KSO_WM_TAG_VERSION" val="3.0"/>
</p:tagLst>
</file>

<file path=ppt/tags/tag1041.xml><?xml version="1.0" encoding="utf-8"?>
<p:tagLst xmlns:p="http://schemas.openxmlformats.org/presentationml/2006/main">
  <p:tag name="KSO_WM_UNIT_TYPE" val="i"/>
  <p:tag name="KSO_WM_UNIT_INDEX" val="45"/>
  <p:tag name="KSO_WM_BEAUTIFY_FLAG" val="#wm#"/>
  <p:tag name="KSO_WM_TAG_VERSION" val="3.0"/>
</p:tagLst>
</file>

<file path=ppt/tags/tag1042.xml><?xml version="1.0" encoding="utf-8"?>
<p:tagLst xmlns:p="http://schemas.openxmlformats.org/presentationml/2006/main">
  <p:tag name="KSO_WM_UNIT_TYPE" val="f"/>
  <p:tag name="KSO_WM_UNIT_INDEX" val="11"/>
  <p:tag name="KSO_WM_BEAUTIFY_FLAG" val="#wm#"/>
  <p:tag name="KSO_WM_TAG_VERSION" val="3.0"/>
</p:tagLst>
</file>

<file path=ppt/tags/tag1043.xml><?xml version="1.0" encoding="utf-8"?>
<p:tagLst xmlns:p="http://schemas.openxmlformats.org/presentationml/2006/main">
  <p:tag name="KSO_WM_UNIT_TYPE" val="i"/>
  <p:tag name="KSO_WM_UNIT_INDEX" val="46"/>
  <p:tag name="KSO_WM_BEAUTIFY_FLAG" val="#wm#"/>
  <p:tag name="KSO_WM_TAG_VERSION" val="3.0"/>
</p:tagLst>
</file>

<file path=ppt/tags/tag1044.xml><?xml version="1.0" encoding="utf-8"?>
<p:tagLst xmlns:p="http://schemas.openxmlformats.org/presentationml/2006/main">
  <p:tag name="KSO_WM_UNIT_TYPE" val="i"/>
  <p:tag name="KSO_WM_UNIT_INDEX" val="47"/>
  <p:tag name="KSO_WM_BEAUTIFY_FLAG" val="#wm#"/>
  <p:tag name="KSO_WM_TAG_VERSION" val="3.0"/>
</p:tagLst>
</file>

<file path=ppt/tags/tag1045.xml><?xml version="1.0" encoding="utf-8"?>
<p:tagLst xmlns:p="http://schemas.openxmlformats.org/presentationml/2006/main">
  <p:tag name="KSO_WM_UNIT_TYPE" val="i"/>
  <p:tag name="KSO_WM_UNIT_INDEX" val="48"/>
  <p:tag name="KSO_WM_BEAUTIFY_FLAG" val="#wm#"/>
  <p:tag name="KSO_WM_TAG_VERSION" val="3.0"/>
</p:tagLst>
</file>

<file path=ppt/tags/tag1046.xml><?xml version="1.0" encoding="utf-8"?>
<p:tagLst xmlns:p="http://schemas.openxmlformats.org/presentationml/2006/main">
  <p:tag name="KSO_WM_UNIT_TYPE" val="i"/>
  <p:tag name="KSO_WM_UNIT_INDEX" val="49"/>
  <p:tag name="KSO_WM_BEAUTIFY_FLAG" val="#wm#"/>
  <p:tag name="KSO_WM_TAG_VERSION" val="3.0"/>
</p:tagLst>
</file>

<file path=ppt/tags/tag1047.xml><?xml version="1.0" encoding="utf-8"?>
<p:tagLst xmlns:p="http://schemas.openxmlformats.org/presentationml/2006/main">
  <p:tag name="KSO_WM_UNIT_TYPE" val="i"/>
  <p:tag name="KSO_WM_UNIT_INDEX" val="50"/>
  <p:tag name="KSO_WM_BEAUTIFY_FLAG" val="#wm#"/>
  <p:tag name="KSO_WM_TAG_VERSION" val="3.0"/>
</p:tagLst>
</file>

<file path=ppt/tags/tag1048.xml><?xml version="1.0" encoding="utf-8"?>
<p:tagLst xmlns:p="http://schemas.openxmlformats.org/presentationml/2006/main">
  <p:tag name="KSO_WM_UNIT_TYPE" val="d"/>
  <p:tag name="KSO_WM_UNIT_INDEX" val="6"/>
  <p:tag name="KSO_WM_BEAUTIFY_FLAG" val="#wm#"/>
  <p:tag name="KSO_WM_TAG_VERSION" val="3.0"/>
</p:tagLst>
</file>

<file path=ppt/tags/tag1049.xml><?xml version="1.0" encoding="utf-8"?>
<p:tagLst xmlns:p="http://schemas.openxmlformats.org/presentationml/2006/main">
  <p:tag name="KSO_WM_UNIT_TYPE" val="f"/>
  <p:tag name="KSO_WM_UNIT_INDEX" val="12"/>
  <p:tag name="KSO_WM_BEAUTIFY_FLAG" val="#wm#"/>
  <p:tag name="KSO_WM_TAG_VERSION" val="3.0"/>
</p:tagLst>
</file>

<file path=ppt/tags/tag1050.xml><?xml version="1.0" encoding="utf-8"?>
<p:tagLst xmlns:p="http://schemas.openxmlformats.org/presentationml/2006/main">
  <p:tag name="KSO_WM_UNIT_TYPE" val="f"/>
  <p:tag name="KSO_WM_UNIT_INDEX" val="13"/>
  <p:tag name="KSO_WM_BEAUTIFY_FLAG" val="#wm#"/>
  <p:tag name="KSO_WM_TAG_VERSION" val="3.0"/>
</p:tagLst>
</file>

<file path=ppt/tags/tag1051.xml><?xml version="1.0" encoding="utf-8"?>
<p:tagLst xmlns:p="http://schemas.openxmlformats.org/presentationml/2006/main">
  <p:tag name="KSO_WM_UNIT_TYPE" val="i"/>
  <p:tag name="KSO_WM_UNIT_INDEX" val="53"/>
  <p:tag name="KSO_WM_BEAUTIFY_FLAG" val="#wm#"/>
  <p:tag name="KSO_WM_TAG_VERSION" val="3.0"/>
</p:tagLst>
</file>

<file path=ppt/tags/tag1052.xml><?xml version="1.0" encoding="utf-8"?>
<p:tagLst xmlns:p="http://schemas.openxmlformats.org/presentationml/2006/main">
  <p:tag name="KSO_WM_UNIT_TYPE" val="i"/>
  <p:tag name="KSO_WM_UNIT_INDEX" val="54"/>
  <p:tag name="KSO_WM_BEAUTIFY_FLAG" val="#wm#"/>
  <p:tag name="KSO_WM_TAG_VERSION" val="3.0"/>
</p:tagLst>
</file>

<file path=ppt/tags/tag1053.xml><?xml version="1.0" encoding="utf-8"?>
<p:tagLst xmlns:p="http://schemas.openxmlformats.org/presentationml/2006/main">
  <p:tag name="KSO_WM_UNIT_TYPE" val="i"/>
  <p:tag name="KSO_WM_UNIT_INDEX" val="55"/>
  <p:tag name="KSO_WM_BEAUTIFY_FLAG" val="#wm#"/>
  <p:tag name="KSO_WM_TAG_VERSION" val="3.0"/>
</p:tagLst>
</file>

<file path=ppt/tags/tag1054.xml><?xml version="1.0" encoding="utf-8"?>
<p:tagLst xmlns:p="http://schemas.openxmlformats.org/presentationml/2006/main">
  <p:tag name="KSO_WM_UNIT_TYPE" val="i"/>
  <p:tag name="KSO_WM_UNIT_INDEX" val="56"/>
  <p:tag name="KSO_WM_BEAUTIFY_FLAG" val="#wm#"/>
  <p:tag name="KSO_WM_TAG_VERSION" val="3.0"/>
</p:tagLst>
</file>

<file path=ppt/tags/tag1055.xml><?xml version="1.0" encoding="utf-8"?>
<p:tagLst xmlns:p="http://schemas.openxmlformats.org/presentationml/2006/main">
  <p:tag name="KSO_WM_UNIT_TYPE" val="i"/>
  <p:tag name="KSO_WM_UNIT_INDEX" val="57"/>
  <p:tag name="KSO_WM_BEAUTIFY_FLAG" val="#wm#"/>
  <p:tag name="KSO_WM_TAG_VERSION" val="3.0"/>
</p:tagLst>
</file>

<file path=ppt/tags/tag1056.xml><?xml version="1.0" encoding="utf-8"?>
<p:tagLst xmlns:p="http://schemas.openxmlformats.org/presentationml/2006/main">
  <p:tag name="KSO_WM_UNIT_TYPE" val="d"/>
  <p:tag name="KSO_WM_UNIT_INDEX" val="7"/>
  <p:tag name="KSO_WM_BEAUTIFY_FLAG" val="#wm#"/>
  <p:tag name="KSO_WM_TAG_VERSION" val="3.0"/>
</p:tagLst>
</file>

<file path=ppt/tags/tag1057.xml><?xml version="1.0" encoding="utf-8"?>
<p:tagLst xmlns:p="http://schemas.openxmlformats.org/presentationml/2006/main">
  <p:tag name="KSO_WM_UNIT_TYPE" val="f"/>
  <p:tag name="KSO_WM_UNIT_INDEX" val="14"/>
  <p:tag name="KSO_WM_BEAUTIFY_FLAG" val="#wm#"/>
  <p:tag name="KSO_WM_TAG_VERSION" val="3.0"/>
</p:tagLst>
</file>

<file path=ppt/tags/tag1058.xml><?xml version="1.0" encoding="utf-8"?>
<p:tagLst xmlns:p="http://schemas.openxmlformats.org/presentationml/2006/main">
  <p:tag name="KSO_WM_UNIT_TYPE" val="f"/>
  <p:tag name="KSO_WM_UNIT_INDEX" val="15"/>
  <p:tag name="KSO_WM_BEAUTIFY_FLAG" val="#wm#"/>
  <p:tag name="KSO_WM_TAG_VERSION" val="3.0"/>
</p:tagLst>
</file>

<file path=ppt/tags/tag1059.xml><?xml version="1.0" encoding="utf-8"?>
<p:tagLst xmlns:p="http://schemas.openxmlformats.org/presentationml/2006/main">
  <p:tag name="KSO_WM_UNIT_TYPE" val="b"/>
  <p:tag name="KSO_WM_UNIT_INDEX" val="1"/>
  <p:tag name="KSO_WM_BEAUTIFY_FLAG" val="#wm#"/>
  <p:tag name="KSO_WM_TAG_VERSION" val="3.0"/>
</p:tagLst>
</file>

<file path=ppt/tags/tag1060.xml><?xml version="1.0" encoding="utf-8"?>
<p:tagLst xmlns:p="http://schemas.openxmlformats.org/presentationml/2006/main">
  <p:tag name="KSO_WM_UNIT_TYPE" val="i"/>
  <p:tag name="KSO_WM_UNIT_INDEX" val="4"/>
  <p:tag name="KSO_WM_BEAUTIFY_FLAG" val="#wm#"/>
  <p:tag name="KSO_WM_TAG_VERSION" val="3.0"/>
</p:tagLst>
</file>

<file path=ppt/tags/tag1061.xml><?xml version="1.0" encoding="utf-8"?>
<p:tagLst xmlns:p="http://schemas.openxmlformats.org/presentationml/2006/main">
  <p:tag name="KSO_WM_UNIT_TYPE" val="f"/>
  <p:tag name="KSO_WM_UNIT_INDEX" val="1"/>
  <p:tag name="KSO_WM_BEAUTIFY_FLAG" val="#wm#"/>
  <p:tag name="KSO_WM_TAG_VERSION" val="3.0"/>
</p:tagLst>
</file>

<file path=ppt/tags/tag1062.xml><?xml version="1.0" encoding="utf-8"?>
<p:tagLst xmlns:p="http://schemas.openxmlformats.org/presentationml/2006/main">
  <p:tag name="KSO_WM_UNIT_TYPE" val="f"/>
  <p:tag name="KSO_WM_UNIT_INDEX" val="2"/>
  <p:tag name="KSO_WM_BEAUTIFY_FLAG" val="#wm#"/>
  <p:tag name="KSO_WM_TAG_VERSION" val="3.0"/>
</p:tagLst>
</file>

<file path=ppt/tags/tag1063.xml><?xml version="1.0" encoding="utf-8"?>
<p:tagLst xmlns:p="http://schemas.openxmlformats.org/presentationml/2006/main">
  <p:tag name="KSO_WM_UNIT_TYPE" val="f"/>
  <p:tag name="KSO_WM_UNIT_INDEX" val="3"/>
  <p:tag name="KSO_WM_BEAUTIFY_FLAG" val="#wm#"/>
  <p:tag name="KSO_WM_TAG_VERSION" val="3.0"/>
</p:tagLst>
</file>

<file path=ppt/tags/tag1064.xml><?xml version="1.0" encoding="utf-8"?>
<p:tagLst xmlns:p="http://schemas.openxmlformats.org/presentationml/2006/main">
  <p:tag name="KSO_WM_UNIT_TYPE" val="f"/>
  <p:tag name="KSO_WM_UNIT_INDEX" val="4"/>
  <p:tag name="KSO_WM_BEAUTIFY_FLAG" val="#wm#"/>
  <p:tag name="KSO_WM_TAG_VERSION" val="3.0"/>
</p:tagLst>
</file>

<file path=ppt/tags/tag1065.xml><?xml version="1.0" encoding="utf-8"?>
<p:tagLst xmlns:p="http://schemas.openxmlformats.org/presentationml/2006/main">
  <p:tag name="KSO_WM_UNIT_TYPE" val="i"/>
  <p:tag name="KSO_WM_UNIT_INDEX" val="6"/>
  <p:tag name="KSO_WM_BEAUTIFY_FLAG" val="#wm#"/>
  <p:tag name="KSO_WM_TAG_VERSION" val="3.0"/>
</p:tagLst>
</file>

<file path=ppt/tags/tag1066.xml><?xml version="1.0" encoding="utf-8"?>
<p:tagLst xmlns:p="http://schemas.openxmlformats.org/presentationml/2006/main">
  <p:tag name="KSO_WM_UNIT_TYPE" val="d"/>
  <p:tag name="KSO_WM_UNIT_INDEX" val="1"/>
  <p:tag name="KSO_WM_BEAUTIFY_FLAG" val="#wm#"/>
  <p:tag name="KSO_WM_TAG_VERSION" val="3.0"/>
</p:tagLst>
</file>

<file path=ppt/tags/tag1067.xml><?xml version="1.0" encoding="utf-8"?>
<p:tagLst xmlns:p="http://schemas.openxmlformats.org/presentationml/2006/main">
  <p:tag name="KSO_WM_UNIT_TYPE" val="i"/>
  <p:tag name="KSO_WM_UNIT_INDEX" val="8"/>
  <p:tag name="KSO_WM_BEAUTIFY_FLAG" val="#wm#"/>
  <p:tag name="KSO_WM_TAG_VERSION" val="3.0"/>
</p:tagLst>
</file>

<file path=ppt/tags/tag1068.xml><?xml version="1.0" encoding="utf-8"?>
<p:tagLst xmlns:p="http://schemas.openxmlformats.org/presentationml/2006/main">
  <p:tag name="KSO_WM_UNIT_TYPE" val="i"/>
  <p:tag name="KSO_WM_UNIT_INDEX" val="9"/>
  <p:tag name="KSO_WM_BEAUTIFY_FLAG" val="#wm#"/>
  <p:tag name="KSO_WM_TAG_VERSION" val="3.0"/>
</p:tagLst>
</file>

<file path=ppt/tags/tag1069.xml><?xml version="1.0" encoding="utf-8"?>
<p:tagLst xmlns:p="http://schemas.openxmlformats.org/presentationml/2006/main">
  <p:tag name="KSO_WM_UNIT_TYPE" val="i"/>
  <p:tag name="KSO_WM_UNIT_INDEX" val="10"/>
  <p:tag name="KSO_WM_BEAUTIFY_FLAG" val="#wm#"/>
  <p:tag name="KSO_WM_TAG_VERSION" val="3.0"/>
</p:tagLst>
</file>

<file path=ppt/tags/tag1070.xml><?xml version="1.0" encoding="utf-8"?>
<p:tagLst xmlns:p="http://schemas.openxmlformats.org/presentationml/2006/main">
  <p:tag name="KSO_WM_UNIT_TYPE" val="i"/>
  <p:tag name="KSO_WM_UNIT_INDEX" val="14"/>
  <p:tag name="KSO_WM_BEAUTIFY_FLAG" val="#wm#"/>
  <p:tag name="KSO_WM_TAG_VERSION" val="3.0"/>
</p:tagLst>
</file>

<file path=ppt/tags/tag1071.xml><?xml version="1.0" encoding="utf-8"?>
<p:tagLst xmlns:p="http://schemas.openxmlformats.org/presentationml/2006/main">
  <p:tag name="KSO_WM_UNIT_TYPE" val="x"/>
  <p:tag name="KSO_WM_UNIT_INDEX" val="1"/>
  <p:tag name="KSO_WM_BEAUTIFY_FLAG" val="#wm#"/>
  <p:tag name="KSO_WM_TAG_VERSION" val="3.0"/>
</p:tagLst>
</file>

<file path=ppt/tags/tag1072.xml><?xml version="1.0" encoding="utf-8"?>
<p:tagLst xmlns:p="http://schemas.openxmlformats.org/presentationml/2006/main">
  <p:tag name="KSO_WM_UNIT_TYPE" val="f"/>
  <p:tag name="KSO_WM_UNIT_INDEX" val="5"/>
  <p:tag name="KSO_WM_BEAUTIFY_FLAG" val="#wm#"/>
  <p:tag name="KSO_WM_TAG_VERSION" val="3.0"/>
</p:tagLst>
</file>

<file path=ppt/tags/tag1073.xml><?xml version="1.0" encoding="utf-8"?>
<p:tagLst xmlns:p="http://schemas.openxmlformats.org/presentationml/2006/main">
  <p:tag name="KSO_WM_UNIT_TYPE" val="i"/>
  <p:tag name="KSO_WM_UNIT_INDEX" val="16"/>
  <p:tag name="KSO_WM_BEAUTIFY_FLAG" val="#wm#"/>
  <p:tag name="KSO_WM_TAG_VERSION" val="3.0"/>
</p:tagLst>
</file>

<file path=ppt/tags/tag1074.xml><?xml version="1.0" encoding="utf-8"?>
<p:tagLst xmlns:p="http://schemas.openxmlformats.org/presentationml/2006/main">
  <p:tag name="KSO_WM_UNIT_TYPE" val="i"/>
  <p:tag name="KSO_WM_UNIT_INDEX" val="18"/>
  <p:tag name="KSO_WM_BEAUTIFY_FLAG" val="#wm#"/>
  <p:tag name="KSO_WM_TAG_VERSION" val="3.0"/>
</p:tagLst>
</file>

<file path=ppt/tags/tag1075.xml><?xml version="1.0" encoding="utf-8"?>
<p:tagLst xmlns:p="http://schemas.openxmlformats.org/presentationml/2006/main">
  <p:tag name="KSO_WM_UNIT_TYPE" val="f"/>
  <p:tag name="KSO_WM_UNIT_INDEX" val="6"/>
  <p:tag name="KSO_WM_BEAUTIFY_FLAG" val="#wm#"/>
  <p:tag name="KSO_WM_TAG_VERSION" val="3.0"/>
</p:tagLst>
</file>

<file path=ppt/tags/tag1076.xml><?xml version="1.0" encoding="utf-8"?>
<p:tagLst xmlns:p="http://schemas.openxmlformats.org/presentationml/2006/main">
  <p:tag name="KSO_WM_UNIT_TYPE" val="f"/>
  <p:tag name="KSO_WM_UNIT_INDEX" val="7"/>
  <p:tag name="KSO_WM_BEAUTIFY_FLAG" val="#wm#"/>
  <p:tag name="KSO_WM_TAG_VERSION" val="3.0"/>
</p:tagLst>
</file>

<file path=ppt/tags/tag1077.xml><?xml version="1.0" encoding="utf-8"?>
<p:tagLst xmlns:p="http://schemas.openxmlformats.org/presentationml/2006/main">
  <p:tag name="KSO_WM_UNIT_TYPE" val="i"/>
  <p:tag name="KSO_WM_UNIT_INDEX" val="20"/>
  <p:tag name="KSO_WM_BEAUTIFY_FLAG" val="#wm#"/>
  <p:tag name="KSO_WM_TAG_VERSION" val="3.0"/>
</p:tagLst>
</file>

<file path=ppt/tags/tag1078.xml><?xml version="1.0" encoding="utf-8"?>
<p:tagLst xmlns:p="http://schemas.openxmlformats.org/presentationml/2006/main">
  <p:tag name="KSO_WM_UNIT_TYPE" val="i"/>
  <p:tag name="KSO_WM_UNIT_INDEX" val="22"/>
  <p:tag name="KSO_WM_BEAUTIFY_FLAG" val="#wm#"/>
  <p:tag name="KSO_WM_TAG_VERSION" val="3.0"/>
</p:tagLst>
</file>

<file path=ppt/tags/tag1079.xml><?xml version="1.0" encoding="utf-8"?>
<p:tagLst xmlns:p="http://schemas.openxmlformats.org/presentationml/2006/main">
  <p:tag name="KSO_WM_UNIT_TYPE" val="f"/>
  <p:tag name="KSO_WM_UNIT_INDEX" val="8"/>
  <p:tag name="KSO_WM_BEAUTIFY_FLAG" val="#wm#"/>
  <p:tag name="KSO_WM_TAG_VERSION" val="3.0"/>
</p:tagLst>
</file>

<file path=ppt/tags/tag1080.xml><?xml version="1.0" encoding="utf-8"?>
<p:tagLst xmlns:p="http://schemas.openxmlformats.org/presentationml/2006/main">
  <p:tag name="KSO_WM_UNIT_TYPE" val="f"/>
  <p:tag name="KSO_WM_UNIT_INDEX" val="9"/>
  <p:tag name="KSO_WM_BEAUTIFY_FLAG" val="#wm#"/>
  <p:tag name="KSO_WM_TAG_VERSION" val="3.0"/>
</p:tagLst>
</file>

<file path=ppt/tags/tag1081.xml><?xml version="1.0" encoding="utf-8"?>
<p:tagLst xmlns:p="http://schemas.openxmlformats.org/presentationml/2006/main">
  <p:tag name="KSO_WM_UNIT_TYPE" val="i"/>
  <p:tag name="KSO_WM_UNIT_INDEX" val="24"/>
  <p:tag name="KSO_WM_BEAUTIFY_FLAG" val="#wm#"/>
  <p:tag name="KSO_WM_TAG_VERSION" val="3.0"/>
</p:tagLst>
</file>

<file path=ppt/tags/tag1082.xml><?xml version="1.0" encoding="utf-8"?>
<p:tagLst xmlns:p="http://schemas.openxmlformats.org/presentationml/2006/main">
  <p:tag name="KSO_WM_UNIT_TYPE" val="i"/>
  <p:tag name="KSO_WM_UNIT_INDEX" val="26"/>
  <p:tag name="KSO_WM_BEAUTIFY_FLAG" val="#wm#"/>
  <p:tag name="KSO_WM_TAG_VERSION" val="3.0"/>
</p:tagLst>
</file>

<file path=ppt/tags/tag1083.xml><?xml version="1.0" encoding="utf-8"?>
<p:tagLst xmlns:p="http://schemas.openxmlformats.org/presentationml/2006/main">
  <p:tag name="KSO_WM_UNIT_TYPE" val="f"/>
  <p:tag name="KSO_WM_UNIT_INDEX" val="10"/>
  <p:tag name="KSO_WM_BEAUTIFY_FLAG" val="#wm#"/>
  <p:tag name="KSO_WM_TAG_VERSION" val="3.0"/>
</p:tagLst>
</file>

<file path=ppt/tags/tag1084.xml><?xml version="1.0" encoding="utf-8"?>
<p:tagLst xmlns:p="http://schemas.openxmlformats.org/presentationml/2006/main">
  <p:tag name="KSO_WM_UNIT_TYPE" val="f"/>
  <p:tag name="KSO_WM_UNIT_INDEX" val="11"/>
  <p:tag name="KSO_WM_BEAUTIFY_FLAG" val="#wm#"/>
  <p:tag name="KSO_WM_TAG_VERSION" val="3.0"/>
</p:tagLst>
</file>

<file path=ppt/tags/tag1085.xml><?xml version="1.0" encoding="utf-8"?>
<p:tagLst xmlns:p="http://schemas.openxmlformats.org/presentationml/2006/main">
  <p:tag name="KSO_WM_UNIT_TYPE" val="i"/>
  <p:tag name="KSO_WM_UNIT_INDEX" val="28"/>
  <p:tag name="KSO_WM_BEAUTIFY_FLAG" val="#wm#"/>
  <p:tag name="KSO_WM_TAG_VERSION" val="3.0"/>
</p:tagLst>
</file>

<file path=ppt/tags/tag1086.xml><?xml version="1.0" encoding="utf-8"?>
<p:tagLst xmlns:p="http://schemas.openxmlformats.org/presentationml/2006/main">
  <p:tag name="KSO_WM_UNIT_TYPE" val="i"/>
  <p:tag name="KSO_WM_UNIT_INDEX" val="30"/>
  <p:tag name="KSO_WM_BEAUTIFY_FLAG" val="#wm#"/>
  <p:tag name="KSO_WM_TAG_VERSION" val="3.0"/>
</p:tagLst>
</file>

<file path=ppt/tags/tag1087.xml><?xml version="1.0" encoding="utf-8"?>
<p:tagLst xmlns:p="http://schemas.openxmlformats.org/presentationml/2006/main">
  <p:tag name="KSO_WM_UNIT_TYPE" val="f"/>
  <p:tag name="KSO_WM_UNIT_INDEX" val="12"/>
  <p:tag name="KSO_WM_BEAUTIFY_FLAG" val="#wm#"/>
  <p:tag name="KSO_WM_TAG_VERSION" val="3.0"/>
</p:tagLst>
</file>

<file path=ppt/tags/tag1088.xml><?xml version="1.0" encoding="utf-8"?>
<p:tagLst xmlns:p="http://schemas.openxmlformats.org/presentationml/2006/main">
  <p:tag name="KSO_WM_UNIT_TYPE" val="f"/>
  <p:tag name="KSO_WM_UNIT_INDEX" val="13"/>
  <p:tag name="KSO_WM_BEAUTIFY_FLAG" val="#wm#"/>
  <p:tag name="KSO_WM_TAG_VERSION" val="3.0"/>
</p:tagLst>
</file>

<file path=ppt/tags/tag1089.xml><?xml version="1.0" encoding="utf-8"?>
<p:tagLst xmlns:p="http://schemas.openxmlformats.org/presentationml/2006/main">
  <p:tag name="KSO_WM_UNIT_TYPE" val="i"/>
  <p:tag name="KSO_WM_UNIT_INDEX" val="32"/>
  <p:tag name="KSO_WM_BEAUTIFY_FLAG" val="#wm#"/>
  <p:tag name="KSO_WM_TAG_VERSION" val="3.0"/>
</p:tagLst>
</file>

<file path=ppt/tags/tag1090.xml><?xml version="1.0" encoding="utf-8"?>
<p:tagLst xmlns:p="http://schemas.openxmlformats.org/presentationml/2006/main">
  <p:tag name="KSO_WM_UNIT_TYPE" val="i"/>
  <p:tag name="KSO_WM_UNIT_INDEX" val="34"/>
  <p:tag name="KSO_WM_BEAUTIFY_FLAG" val="#wm#"/>
  <p:tag name="KSO_WM_TAG_VERSION" val="3.0"/>
</p:tagLst>
</file>

<file path=ppt/tags/tag1091.xml><?xml version="1.0" encoding="utf-8"?>
<p:tagLst xmlns:p="http://schemas.openxmlformats.org/presentationml/2006/main">
  <p:tag name="KSO_WM_UNIT_TYPE" val="f"/>
  <p:tag name="KSO_WM_UNIT_INDEX" val="14"/>
  <p:tag name="KSO_WM_BEAUTIFY_FLAG" val="#wm#"/>
  <p:tag name="KSO_WM_TAG_VERSION" val="3.0"/>
</p:tagLst>
</file>

<file path=ppt/tags/tag1092.xml><?xml version="1.0" encoding="utf-8"?>
<p:tagLst xmlns:p="http://schemas.openxmlformats.org/presentationml/2006/main">
  <p:tag name="KSO_WM_UNIT_TYPE" val="f"/>
  <p:tag name="KSO_WM_UNIT_INDEX" val="15"/>
  <p:tag name="KSO_WM_BEAUTIFY_FLAG" val="#wm#"/>
  <p:tag name="KSO_WM_TAG_VERSION" val="3.0"/>
</p:tagLst>
</file>

<file path=ppt/tags/tag1093.xml><?xml version="1.0" encoding="utf-8"?>
<p:tagLst xmlns:p="http://schemas.openxmlformats.org/presentationml/2006/main">
  <p:tag name="KSO_WM_UNIT_TYPE" val="b"/>
  <p:tag name="KSO_WM_UNIT_INDEX" val="1"/>
  <p:tag name="KSO_WM_BEAUTIFY_FLAG" val="#wm#"/>
  <p:tag name="KSO_WM_TAG_VERSION" val="3.0"/>
</p:tagLst>
</file>

<file path=ppt/tags/tag1094.xml><?xml version="1.0" encoding="utf-8"?>
<p:tagLst xmlns:p="http://schemas.openxmlformats.org/presentationml/2006/main">
  <p:tag name="KSO_WM_UNIT_TYPE" val="f"/>
  <p:tag name="KSO_WM_UNIT_INDEX" val="1"/>
  <p:tag name="KSO_WM_BEAUTIFY_FLAG" val="#wm#"/>
  <p:tag name="KSO_WM_TAG_VERSION" val="3.0"/>
</p:tagLst>
</file>

<file path=ppt/tags/tag1095.xml><?xml version="1.0" encoding="utf-8"?>
<p:tagLst xmlns:p="http://schemas.openxmlformats.org/presentationml/2006/main">
  <p:tag name="KSO_WM_UNIT_TYPE" val="i"/>
  <p:tag name="KSO_WM_UNIT_INDEX" val="42"/>
  <p:tag name="KSO_WM_BEAUTIFY_FLAG" val="#wm#"/>
  <p:tag name="KSO_WM_TAG_VERSION" val="3.0"/>
</p:tagLst>
</file>

<file path=ppt/tags/tag1096.xml><?xml version="1.0" encoding="utf-8"?>
<p:tagLst xmlns:p="http://schemas.openxmlformats.org/presentationml/2006/main">
  <p:tag name="KSO_WM_UNIT_TYPE" val="f"/>
  <p:tag name="KSO_WM_UNIT_INDEX" val="19"/>
  <p:tag name="KSO_WM_BEAUTIFY_FLAG" val="#wm#"/>
  <p:tag name="KSO_WM_TAG_VERSION" val="3.0"/>
</p:tagLst>
</file>

<file path=ppt/tags/tag1097.xml><?xml version="1.0" encoding="utf-8"?>
<p:tagLst xmlns:p="http://schemas.openxmlformats.org/presentationml/2006/main">
  <p:tag name="KSO_WM_UNIT_TYPE" val="d"/>
  <p:tag name="KSO_WM_UNIT_INDEX" val="1"/>
  <p:tag name="KSO_WM_BEAUTIFY_FLAG" val="#wm#"/>
  <p:tag name="KSO_WM_TAG_VERSION" val="3.0"/>
</p:tagLst>
</file>

<file path=ppt/tags/tag1098.xml><?xml version="1.0" encoding="utf-8"?>
<p:tagLst xmlns:p="http://schemas.openxmlformats.org/presentationml/2006/main">
  <p:tag name="KSO_WM_UNIT_TYPE" val="i"/>
  <p:tag name="KSO_WM_UNIT_INDEX" val="4"/>
  <p:tag name="KSO_WM_BEAUTIFY_FLAG" val="#wm#"/>
  <p:tag name="KSO_WM_TAG_VERSION" val="3.0"/>
</p:tagLst>
</file>

<file path=ppt/tags/tag1099.xml><?xml version="1.0" encoding="utf-8"?>
<p:tagLst xmlns:p="http://schemas.openxmlformats.org/presentationml/2006/main">
  <p:tag name="KSO_WM_UNIT_TYPE" val="i"/>
  <p:tag name="KSO_WM_UNIT_INDEX" val="5"/>
  <p:tag name="KSO_WM_BEAUTIFY_FLAG" val="#wm#"/>
  <p:tag name="KSO_WM_TAG_VERSION" val="3.0"/>
</p:tagLst>
</file>

<file path=ppt/tags/tag1100.xml><?xml version="1.0" encoding="utf-8"?>
<p:tagLst xmlns:p="http://schemas.openxmlformats.org/presentationml/2006/main">
  <p:tag name="KSO_WM_UNIT_TYPE" val="i"/>
  <p:tag name="KSO_WM_UNIT_INDEX" val="6"/>
  <p:tag name="KSO_WM_BEAUTIFY_FLAG" val="#wm#"/>
  <p:tag name="KSO_WM_TAG_VERSION" val="3.0"/>
</p:tagLst>
</file>

<file path=ppt/tags/tag1101.xml><?xml version="1.0" encoding="utf-8"?>
<p:tagLst xmlns:p="http://schemas.openxmlformats.org/presentationml/2006/main">
  <p:tag name="KSO_WM_UNIT_TYPE" val="i"/>
  <p:tag name="KSO_WM_UNIT_INDEX" val="10"/>
  <p:tag name="KSO_WM_BEAUTIFY_FLAG" val="#wm#"/>
  <p:tag name="KSO_WM_TAG_VERSION" val="3.0"/>
</p:tagLst>
</file>

<file path=ppt/tags/tag1102.xml><?xml version="1.0" encoding="utf-8"?>
<p:tagLst xmlns:p="http://schemas.openxmlformats.org/presentationml/2006/main">
  <p:tag name="KSO_WM_UNIT_TYPE" val="d"/>
  <p:tag name="KSO_WM_UNIT_INDEX" val="2"/>
  <p:tag name="KSO_WM_BEAUTIFY_FLAG" val="#wm#"/>
  <p:tag name="KSO_WM_TAG_VERSION" val="3.0"/>
</p:tagLst>
</file>

<file path=ppt/tags/tag1103.xml><?xml version="1.0" encoding="utf-8"?>
<p:tagLst xmlns:p="http://schemas.openxmlformats.org/presentationml/2006/main">
  <p:tag name="KSO_WM_UNIT_TYPE" val="f"/>
  <p:tag name="KSO_WM_UNIT_INDEX" val="2"/>
  <p:tag name="KSO_WM_BEAUTIFY_FLAG" val="#wm#"/>
  <p:tag name="KSO_WM_TAG_VERSION" val="3.0"/>
</p:tagLst>
</file>

<file path=ppt/tags/tag1104.xml><?xml version="1.0" encoding="utf-8"?>
<p:tagLst xmlns:p="http://schemas.openxmlformats.org/presentationml/2006/main">
  <p:tag name="KSO_WM_UNIT_TYPE" val="i"/>
  <p:tag name="KSO_WM_UNIT_INDEX" val="12"/>
  <p:tag name="KSO_WM_BEAUTIFY_FLAG" val="#wm#"/>
  <p:tag name="KSO_WM_TAG_VERSION" val="3.0"/>
</p:tagLst>
</file>

<file path=ppt/tags/tag1105.xml><?xml version="1.0" encoding="utf-8"?>
<p:tagLst xmlns:p="http://schemas.openxmlformats.org/presentationml/2006/main">
  <p:tag name="KSO_WM_UNIT_TYPE" val="f"/>
  <p:tag name="KSO_WM_UNIT_INDEX" val="3"/>
  <p:tag name="KSO_WM_BEAUTIFY_FLAG" val="#wm#"/>
  <p:tag name="KSO_WM_TAG_VERSION" val="3.0"/>
</p:tagLst>
</file>

<file path=ppt/tags/tag1106.xml><?xml version="1.0" encoding="utf-8"?>
<p:tagLst xmlns:p="http://schemas.openxmlformats.org/presentationml/2006/main">
  <p:tag name="KSO_WM_UNIT_TYPE" val="f"/>
  <p:tag name="KSO_WM_UNIT_INDEX" val="4"/>
  <p:tag name="KSO_WM_BEAUTIFY_FLAG" val="#wm#"/>
  <p:tag name="KSO_WM_TAG_VERSION" val="3.0"/>
</p:tagLst>
</file>

<file path=ppt/tags/tag1107.xml><?xml version="1.0" encoding="utf-8"?>
<p:tagLst xmlns:p="http://schemas.openxmlformats.org/presentationml/2006/main">
  <p:tag name="KSO_WM_UNIT_TYPE" val="i"/>
  <p:tag name="KSO_WM_UNIT_INDEX" val="14"/>
  <p:tag name="KSO_WM_BEAUTIFY_FLAG" val="#wm#"/>
  <p:tag name="KSO_WM_TAG_VERSION" val="3.0"/>
</p:tagLst>
</file>

<file path=ppt/tags/tag1108.xml><?xml version="1.0" encoding="utf-8"?>
<p:tagLst xmlns:p="http://schemas.openxmlformats.org/presentationml/2006/main">
  <p:tag name="KSO_WM_UNIT_TYPE" val="f"/>
  <p:tag name="KSO_WM_UNIT_INDEX" val="5"/>
  <p:tag name="KSO_WM_BEAUTIFY_FLAG" val="#wm#"/>
  <p:tag name="KSO_WM_TAG_VERSION" val="3.0"/>
</p:tagLst>
</file>

<file path=ppt/tags/tag1109.xml><?xml version="1.0" encoding="utf-8"?>
<p:tagLst xmlns:p="http://schemas.openxmlformats.org/presentationml/2006/main">
  <p:tag name="KSO_WM_UNIT_TYPE" val="f"/>
  <p:tag name="KSO_WM_UNIT_INDEX" val="6"/>
  <p:tag name="KSO_WM_BEAUTIFY_FLAG" val="#wm#"/>
  <p:tag name="KSO_WM_TAG_VERSION" val="3.0"/>
</p:tagLst>
</file>

<file path=ppt/tags/tag1110.xml><?xml version="1.0" encoding="utf-8"?>
<p:tagLst xmlns:p="http://schemas.openxmlformats.org/presentationml/2006/main">
  <p:tag name="KSO_WM_UNIT_TYPE" val="i"/>
  <p:tag name="KSO_WM_UNIT_INDEX" val="16"/>
  <p:tag name="KSO_WM_BEAUTIFY_FLAG" val="#wm#"/>
  <p:tag name="KSO_WM_TAG_VERSION" val="3.0"/>
</p:tagLst>
</file>

<file path=ppt/tags/tag1111.xml><?xml version="1.0" encoding="utf-8"?>
<p:tagLst xmlns:p="http://schemas.openxmlformats.org/presentationml/2006/main">
  <p:tag name="KSO_WM_UNIT_TYPE" val="i"/>
  <p:tag name="KSO_WM_UNIT_INDEX" val="17"/>
  <p:tag name="KSO_WM_BEAUTIFY_FLAG" val="#wm#"/>
  <p:tag name="KSO_WM_TAG_VERSION" val="3.0"/>
</p:tagLst>
</file>

<file path=ppt/tags/tag1112.xml><?xml version="1.0" encoding="utf-8"?>
<p:tagLst xmlns:p="http://schemas.openxmlformats.org/presentationml/2006/main">
  <p:tag name="KSO_WM_UNIT_TYPE" val="i"/>
  <p:tag name="KSO_WM_UNIT_INDEX" val="18"/>
  <p:tag name="KSO_WM_BEAUTIFY_FLAG" val="#wm#"/>
  <p:tag name="KSO_WM_TAG_VERSION" val="3.0"/>
</p:tagLst>
</file>

<file path=ppt/tags/tag1113.xml><?xml version="1.0" encoding="utf-8"?>
<p:tagLst xmlns:p="http://schemas.openxmlformats.org/presentationml/2006/main">
  <p:tag name="KSO_WM_UNIT_TYPE" val="i"/>
  <p:tag name="KSO_WM_UNIT_INDEX" val="22"/>
  <p:tag name="KSO_WM_BEAUTIFY_FLAG" val="#wm#"/>
  <p:tag name="KSO_WM_TAG_VERSION" val="3.0"/>
</p:tagLst>
</file>

<file path=ppt/tags/tag1114.xml><?xml version="1.0" encoding="utf-8"?>
<p:tagLst xmlns:p="http://schemas.openxmlformats.org/presentationml/2006/main">
  <p:tag name="KSO_WM_UNIT_TYPE" val="d"/>
  <p:tag name="KSO_WM_UNIT_INDEX" val="3"/>
  <p:tag name="KSO_WM_BEAUTIFY_FLAG" val="#wm#"/>
  <p:tag name="KSO_WM_TAG_VERSION" val="3.0"/>
</p:tagLst>
</file>

<file path=ppt/tags/tag1115.xml><?xml version="1.0" encoding="utf-8"?>
<p:tagLst xmlns:p="http://schemas.openxmlformats.org/presentationml/2006/main">
  <p:tag name="KSO_WM_UNIT_TYPE" val="f"/>
  <p:tag name="KSO_WM_UNIT_INDEX" val="7"/>
  <p:tag name="KSO_WM_BEAUTIFY_FLAG" val="#wm#"/>
  <p:tag name="KSO_WM_TAG_VERSION" val="3.0"/>
</p:tagLst>
</file>

<file path=ppt/tags/tag1116.xml><?xml version="1.0" encoding="utf-8"?>
<p:tagLst xmlns:p="http://schemas.openxmlformats.org/presentationml/2006/main">
  <p:tag name="KSO_WM_UNIT_TYPE" val="i"/>
  <p:tag name="KSO_WM_UNIT_INDEX" val="24"/>
  <p:tag name="KSO_WM_BEAUTIFY_FLAG" val="#wm#"/>
  <p:tag name="KSO_WM_TAG_VERSION" val="3.0"/>
</p:tagLst>
</file>

<file path=ppt/tags/tag1117.xml><?xml version="1.0" encoding="utf-8"?>
<p:tagLst xmlns:p="http://schemas.openxmlformats.org/presentationml/2006/main">
  <p:tag name="KSO_WM_UNIT_TYPE" val="f"/>
  <p:tag name="KSO_WM_UNIT_INDEX" val="8"/>
  <p:tag name="KSO_WM_BEAUTIFY_FLAG" val="#wm#"/>
  <p:tag name="KSO_WM_TAG_VERSION" val="3.0"/>
</p:tagLst>
</file>

<file path=ppt/tags/tag1118.xml><?xml version="1.0" encoding="utf-8"?>
<p:tagLst xmlns:p="http://schemas.openxmlformats.org/presentationml/2006/main">
  <p:tag name="KSO_WM_UNIT_TYPE" val="f"/>
  <p:tag name="KSO_WM_UNIT_INDEX" val="9"/>
  <p:tag name="KSO_WM_BEAUTIFY_FLAG" val="#wm#"/>
  <p:tag name="KSO_WM_TAG_VERSION" val="3.0"/>
</p:tagLst>
</file>

<file path=ppt/tags/tag1119.xml><?xml version="1.0" encoding="utf-8"?>
<p:tagLst xmlns:p="http://schemas.openxmlformats.org/presentationml/2006/main">
  <p:tag name="KSO_WM_UNIT_TYPE" val="i"/>
  <p:tag name="KSO_WM_UNIT_INDEX" val="26"/>
  <p:tag name="KSO_WM_BEAUTIFY_FLAG" val="#wm#"/>
  <p:tag name="KSO_WM_TAG_VERSION" val="3.0"/>
</p:tagLst>
</file>

<file path=ppt/tags/tag1120.xml><?xml version="1.0" encoding="utf-8"?>
<p:tagLst xmlns:p="http://schemas.openxmlformats.org/presentationml/2006/main">
  <p:tag name="KSO_WM_UNIT_TYPE" val="f"/>
  <p:tag name="KSO_WM_UNIT_INDEX" val="10"/>
  <p:tag name="KSO_WM_BEAUTIFY_FLAG" val="#wm#"/>
  <p:tag name="KSO_WM_TAG_VERSION" val="3.0"/>
</p:tagLst>
</file>

<file path=ppt/tags/tag1121.xml><?xml version="1.0" encoding="utf-8"?>
<p:tagLst xmlns:p="http://schemas.openxmlformats.org/presentationml/2006/main">
  <p:tag name="KSO_WM_UNIT_TYPE" val="f"/>
  <p:tag name="KSO_WM_UNIT_INDEX" val="11"/>
  <p:tag name="KSO_WM_BEAUTIFY_FLAG" val="#wm#"/>
  <p:tag name="KSO_WM_TAG_VERSION" val="3.0"/>
</p:tagLst>
</file>

<file path=ppt/tags/tag1122.xml><?xml version="1.0" encoding="utf-8"?>
<p:tagLst xmlns:p="http://schemas.openxmlformats.org/presentationml/2006/main">
  <p:tag name="KSO_WM_UNIT_TYPE" val="i"/>
  <p:tag name="KSO_WM_UNIT_INDEX" val="28"/>
  <p:tag name="KSO_WM_BEAUTIFY_FLAG" val="#wm#"/>
  <p:tag name="KSO_WM_TAG_VERSION" val="3.0"/>
</p:tagLst>
</file>

<file path=ppt/tags/tag1123.xml><?xml version="1.0" encoding="utf-8"?>
<p:tagLst xmlns:p="http://schemas.openxmlformats.org/presentationml/2006/main">
  <p:tag name="KSO_WM_UNIT_TYPE" val="f"/>
  <p:tag name="KSO_WM_UNIT_INDEX" val="12"/>
  <p:tag name="KSO_WM_BEAUTIFY_FLAG" val="#wm#"/>
  <p:tag name="KSO_WM_TAG_VERSION" val="3.0"/>
</p:tagLst>
</file>

<file path=ppt/tags/tag1124.xml><?xml version="1.0" encoding="utf-8"?>
<p:tagLst xmlns:p="http://schemas.openxmlformats.org/presentationml/2006/main">
  <p:tag name="KSO_WM_UNIT_TYPE" val="f"/>
  <p:tag name="KSO_WM_UNIT_INDEX" val="13"/>
  <p:tag name="KSO_WM_BEAUTIFY_FLAG" val="#wm#"/>
  <p:tag name="KSO_WM_TAG_VERSION" val="3.0"/>
</p:tagLst>
</file>

<file path=ppt/tags/tag1125.xml><?xml version="1.0" encoding="utf-8"?>
<p:tagLst xmlns:p="http://schemas.openxmlformats.org/presentationml/2006/main">
  <p:tag name="KSO_WM_UNIT_TYPE" val="i"/>
  <p:tag name="KSO_WM_UNIT_INDEX" val="30"/>
  <p:tag name="KSO_WM_BEAUTIFY_FLAG" val="#wm#"/>
  <p:tag name="KSO_WM_TAG_VERSION" val="3.0"/>
</p:tagLst>
</file>

<file path=ppt/tags/tag1126.xml><?xml version="1.0" encoding="utf-8"?>
<p:tagLst xmlns:p="http://schemas.openxmlformats.org/presentationml/2006/main">
  <p:tag name="KSO_WM_UNIT_TYPE" val="i"/>
  <p:tag name="KSO_WM_UNIT_INDEX" val="31"/>
  <p:tag name="KSO_WM_BEAUTIFY_FLAG" val="#wm#"/>
  <p:tag name="KSO_WM_TAG_VERSION" val="3.0"/>
</p:tagLst>
</file>

<file path=ppt/tags/tag1127.xml><?xml version="1.0" encoding="utf-8"?>
<p:tagLst xmlns:p="http://schemas.openxmlformats.org/presentationml/2006/main">
  <p:tag name="KSO_WM_UNIT_TYPE" val="i"/>
  <p:tag name="KSO_WM_UNIT_INDEX" val="32"/>
  <p:tag name="KSO_WM_BEAUTIFY_FLAG" val="#wm#"/>
  <p:tag name="KSO_WM_TAG_VERSION" val="3.0"/>
</p:tagLst>
</file>

<file path=ppt/tags/tag1128.xml><?xml version="1.0" encoding="utf-8"?>
<p:tagLst xmlns:p="http://schemas.openxmlformats.org/presentationml/2006/main">
  <p:tag name="KSO_WM_UNIT_TYPE" val="i"/>
  <p:tag name="KSO_WM_UNIT_INDEX" val="36"/>
  <p:tag name="KSO_WM_BEAUTIFY_FLAG" val="#wm#"/>
  <p:tag name="KSO_WM_TAG_VERSION" val="3.0"/>
</p:tagLst>
</file>

<file path=ppt/tags/tag1129.xml><?xml version="1.0" encoding="utf-8"?>
<p:tagLst xmlns:p="http://schemas.openxmlformats.org/presentationml/2006/main">
  <p:tag name="KSO_WM_UNIT_TYPE" val="d"/>
  <p:tag name="KSO_WM_UNIT_INDEX" val="4"/>
  <p:tag name="KSO_WM_BEAUTIFY_FLAG" val="#wm#"/>
  <p:tag name="KSO_WM_TAG_VERSION" val="3.0"/>
</p:tagLst>
</file>

<file path=ppt/tags/tag1130.xml><?xml version="1.0" encoding="utf-8"?>
<p:tagLst xmlns:p="http://schemas.openxmlformats.org/presentationml/2006/main">
  <p:tag name="KSO_WM_UNIT_TYPE" val="f"/>
  <p:tag name="KSO_WM_UNIT_INDEX" val="14"/>
  <p:tag name="KSO_WM_BEAUTIFY_FLAG" val="#wm#"/>
  <p:tag name="KSO_WM_TAG_VERSION" val="3.0"/>
</p:tagLst>
</file>

<file path=ppt/tags/tag1131.xml><?xml version="1.0" encoding="utf-8"?>
<p:tagLst xmlns:p="http://schemas.openxmlformats.org/presentationml/2006/main">
  <p:tag name="KSO_WM_UNIT_TYPE" val="i"/>
  <p:tag name="KSO_WM_UNIT_INDEX" val="38"/>
  <p:tag name="KSO_WM_BEAUTIFY_FLAG" val="#wm#"/>
  <p:tag name="KSO_WM_TAG_VERSION" val="3.0"/>
</p:tagLst>
</file>

<file path=ppt/tags/tag1132.xml><?xml version="1.0" encoding="utf-8"?>
<p:tagLst xmlns:p="http://schemas.openxmlformats.org/presentationml/2006/main">
  <p:tag name="KSO_WM_UNIT_TYPE" val="f"/>
  <p:tag name="KSO_WM_UNIT_INDEX" val="15"/>
  <p:tag name="KSO_WM_BEAUTIFY_FLAG" val="#wm#"/>
  <p:tag name="KSO_WM_TAG_VERSION" val="3.0"/>
</p:tagLst>
</file>

<file path=ppt/tags/tag1133.xml><?xml version="1.0" encoding="utf-8"?>
<p:tagLst xmlns:p="http://schemas.openxmlformats.org/presentationml/2006/main">
  <p:tag name="KSO_WM_UNIT_TYPE" val="f"/>
  <p:tag name="KSO_WM_UNIT_INDEX" val="16"/>
  <p:tag name="KSO_WM_BEAUTIFY_FLAG" val="#wm#"/>
  <p:tag name="KSO_WM_TAG_VERSION" val="3.0"/>
</p:tagLst>
</file>

<file path=ppt/tags/tag1134.xml><?xml version="1.0" encoding="utf-8"?>
<p:tagLst xmlns:p="http://schemas.openxmlformats.org/presentationml/2006/main">
  <p:tag name="KSO_WM_UNIT_TYPE" val="i"/>
  <p:tag name="KSO_WM_UNIT_INDEX" val="40"/>
  <p:tag name="KSO_WM_BEAUTIFY_FLAG" val="#wm#"/>
  <p:tag name="KSO_WM_TAG_VERSION" val="3.0"/>
</p:tagLst>
</file>

<file path=ppt/tags/tag1135.xml><?xml version="1.0" encoding="utf-8"?>
<p:tagLst xmlns:p="http://schemas.openxmlformats.org/presentationml/2006/main">
  <p:tag name="KSO_WM_UNIT_TYPE" val="f"/>
  <p:tag name="KSO_WM_UNIT_INDEX" val="17"/>
  <p:tag name="KSO_WM_BEAUTIFY_FLAG" val="#wm#"/>
  <p:tag name="KSO_WM_TAG_VERSION" val="3.0"/>
</p:tagLst>
</file>

<file path=ppt/tags/tag1136.xml><?xml version="1.0" encoding="utf-8"?>
<p:tagLst xmlns:p="http://schemas.openxmlformats.org/presentationml/2006/main">
  <p:tag name="KSO_WM_UNIT_TYPE" val="f"/>
  <p:tag name="KSO_WM_UNIT_INDEX" val="18"/>
  <p:tag name="KSO_WM_BEAUTIFY_FLAG" val="#wm#"/>
  <p:tag name="KSO_WM_TAG_VERSION" val="3.0"/>
</p:tagLst>
</file>

<file path=ppt/tags/tag1137.xml><?xml version="1.0" encoding="utf-8"?>
<p:tagLst xmlns:p="http://schemas.openxmlformats.org/presentationml/2006/main">
  <p:tag name="KSO_WM_UNIT_TYPE" val="b"/>
  <p:tag name="KSO_WM_UNIT_INDEX" val="1"/>
  <p:tag name="KSO_WM_BEAUTIFY_FLAG" val="#wm#"/>
  <p:tag name="KSO_WM_TAG_VERSION" val="3.0"/>
</p:tagLst>
</file>

<file path=ppt/tags/tag1138.xml><?xml version="1.0" encoding="utf-8"?>
<p:tagLst xmlns:p="http://schemas.openxmlformats.org/presentationml/2006/main">
  <p:tag name="KSO_WM_UNIT_TYPE" val="i"/>
  <p:tag name="KSO_WM_UNIT_INDEX" val="4"/>
  <p:tag name="KSO_WM_BEAUTIFY_FLAG" val="#wm#"/>
  <p:tag name="KSO_WM_TAG_VERSION" val="3.0"/>
</p:tagLst>
</file>

<file path=ppt/tags/tag1139.xml><?xml version="1.0" encoding="utf-8"?>
<p:tagLst xmlns:p="http://schemas.openxmlformats.org/presentationml/2006/main">
  <p:tag name="KSO_WM_UNIT_TYPE" val="i"/>
  <p:tag name="KSO_WM_UNIT_INDEX" val="5"/>
  <p:tag name="KSO_WM_BEAUTIFY_FLAG" val="#wm#"/>
  <p:tag name="KSO_WM_TAG_VERSION" val="3.0"/>
</p:tagLst>
</file>

<file path=ppt/tags/tag1140.xml><?xml version="1.0" encoding="utf-8"?>
<p:tagLst xmlns:p="http://schemas.openxmlformats.org/presentationml/2006/main">
  <p:tag name="KSO_WM_UNIT_TYPE" val="i"/>
  <p:tag name="KSO_WM_UNIT_INDEX" val="6"/>
  <p:tag name="KSO_WM_BEAUTIFY_FLAG" val="#wm#"/>
  <p:tag name="KSO_WM_TAG_VERSION" val="3.0"/>
</p:tagLst>
</file>

<file path=ppt/tags/tag1141.xml><?xml version="1.0" encoding="utf-8"?>
<p:tagLst xmlns:p="http://schemas.openxmlformats.org/presentationml/2006/main">
  <p:tag name="KSO_WM_UNIT_TYPE" val="i"/>
  <p:tag name="KSO_WM_UNIT_INDEX" val="10"/>
  <p:tag name="KSO_WM_BEAUTIFY_FLAG" val="#wm#"/>
  <p:tag name="KSO_WM_TAG_VERSION" val="3.0"/>
</p:tagLst>
</file>

<file path=ppt/tags/tag1142.xml><?xml version="1.0" encoding="utf-8"?>
<p:tagLst xmlns:p="http://schemas.openxmlformats.org/presentationml/2006/main">
  <p:tag name="KSO_WM_UNIT_TYPE" val="x"/>
  <p:tag name="KSO_WM_UNIT_INDEX" val="1"/>
  <p:tag name="KSO_WM_BEAUTIFY_FLAG" val="#wm#"/>
  <p:tag name="KSO_WM_TAG_VERSION" val="3.0"/>
</p:tagLst>
</file>

<file path=ppt/tags/tag1143.xml><?xml version="1.0" encoding="utf-8"?>
<p:tagLst xmlns:p="http://schemas.openxmlformats.org/presentationml/2006/main">
  <p:tag name="KSO_WM_UNIT_TYPE" val="f"/>
  <p:tag name="KSO_WM_UNIT_INDEX" val="1"/>
  <p:tag name="KSO_WM_BEAUTIFY_FLAG" val="#wm#"/>
  <p:tag name="KSO_WM_TAG_VERSION" val="3.0"/>
</p:tagLst>
</file>

<file path=ppt/tags/tag1144.xml><?xml version="1.0" encoding="utf-8"?>
<p:tagLst xmlns:p="http://schemas.openxmlformats.org/presentationml/2006/main">
  <p:tag name="KSO_WM_UNIT_TYPE" val="i"/>
  <p:tag name="KSO_WM_UNIT_INDEX" val="12"/>
  <p:tag name="KSO_WM_BEAUTIFY_FLAG" val="#wm#"/>
  <p:tag name="KSO_WM_TAG_VERSION" val="3.0"/>
</p:tagLst>
</file>

<file path=ppt/tags/tag1145.xml><?xml version="1.0" encoding="utf-8"?>
<p:tagLst xmlns:p="http://schemas.openxmlformats.org/presentationml/2006/main">
  <p:tag name="KSO_WM_UNIT_TYPE" val="f"/>
  <p:tag name="KSO_WM_UNIT_INDEX" val="2"/>
  <p:tag name="KSO_WM_BEAUTIFY_FLAG" val="#wm#"/>
  <p:tag name="KSO_WM_TAG_VERSION" val="3.0"/>
</p:tagLst>
</file>

<file path=ppt/tags/tag1146.xml><?xml version="1.0" encoding="utf-8"?>
<p:tagLst xmlns:p="http://schemas.openxmlformats.org/presentationml/2006/main">
  <p:tag name="KSO_WM_UNIT_TYPE" val="i"/>
  <p:tag name="KSO_WM_UNIT_INDEX" val="14"/>
  <p:tag name="KSO_WM_BEAUTIFY_FLAG" val="#wm#"/>
  <p:tag name="KSO_WM_TAG_VERSION" val="3.0"/>
</p:tagLst>
</file>

<file path=ppt/tags/tag1147.xml><?xml version="1.0" encoding="utf-8"?>
<p:tagLst xmlns:p="http://schemas.openxmlformats.org/presentationml/2006/main">
  <p:tag name="KSO_WM_UNIT_TYPE" val="f"/>
  <p:tag name="KSO_WM_UNIT_INDEX" val="3"/>
  <p:tag name="KSO_WM_BEAUTIFY_FLAG" val="#wm#"/>
  <p:tag name="KSO_WM_TAG_VERSION" val="3.0"/>
</p:tagLst>
</file>

<file path=ppt/tags/tag1148.xml><?xml version="1.0" encoding="utf-8"?>
<p:tagLst xmlns:p="http://schemas.openxmlformats.org/presentationml/2006/main">
  <p:tag name="KSO_WM_UNIT_TYPE" val="i"/>
  <p:tag name="KSO_WM_UNIT_INDEX" val="16"/>
  <p:tag name="KSO_WM_BEAUTIFY_FLAG" val="#wm#"/>
  <p:tag name="KSO_WM_TAG_VERSION" val="3.0"/>
</p:tagLst>
</file>

<file path=ppt/tags/tag1149.xml><?xml version="1.0" encoding="utf-8"?>
<p:tagLst xmlns:p="http://schemas.openxmlformats.org/presentationml/2006/main">
  <p:tag name="KSO_WM_UNIT_TYPE" val="f"/>
  <p:tag name="KSO_WM_UNIT_INDEX" val="4"/>
  <p:tag name="KSO_WM_BEAUTIFY_FLAG" val="#wm#"/>
  <p:tag name="KSO_WM_TAG_VERSION" val="3.0"/>
</p:tagLst>
</file>

<file path=ppt/tags/tag1150.xml><?xml version="1.0" encoding="utf-8"?>
<p:tagLst xmlns:p="http://schemas.openxmlformats.org/presentationml/2006/main">
  <p:tag name="KSO_WM_UNIT_TYPE" val="i"/>
  <p:tag name="KSO_WM_UNIT_INDEX" val="18"/>
  <p:tag name="KSO_WM_BEAUTIFY_FLAG" val="#wm#"/>
  <p:tag name="KSO_WM_TAG_VERSION" val="3.0"/>
</p:tagLst>
</file>

<file path=ppt/tags/tag1151.xml><?xml version="1.0" encoding="utf-8"?>
<p:tagLst xmlns:p="http://schemas.openxmlformats.org/presentationml/2006/main">
  <p:tag name="KSO_WM_UNIT_TYPE" val="f"/>
  <p:tag name="KSO_WM_UNIT_INDEX" val="5"/>
  <p:tag name="KSO_WM_BEAUTIFY_FLAG" val="#wm#"/>
  <p:tag name="KSO_WM_TAG_VERSION" val="3.0"/>
</p:tagLst>
</file>

<file path=ppt/tags/tag1152.xml><?xml version="1.0" encoding="utf-8"?>
<p:tagLst xmlns:p="http://schemas.openxmlformats.org/presentationml/2006/main">
  <p:tag name="KSO_WM_UNIT_TYPE" val="i"/>
  <p:tag name="KSO_WM_UNIT_INDEX" val="20"/>
  <p:tag name="KSO_WM_BEAUTIFY_FLAG" val="#wm#"/>
  <p:tag name="KSO_WM_TAG_VERSION" val="3.0"/>
</p:tagLst>
</file>

<file path=ppt/tags/tag1153.xml><?xml version="1.0" encoding="utf-8"?>
<p:tagLst xmlns:p="http://schemas.openxmlformats.org/presentationml/2006/main">
  <p:tag name="KSO_WM_UNIT_TYPE" val="i"/>
  <p:tag name="KSO_WM_UNIT_INDEX" val="21"/>
  <p:tag name="KSO_WM_BEAUTIFY_FLAG" val="#wm#"/>
  <p:tag name="KSO_WM_TAG_VERSION" val="3.0"/>
</p:tagLst>
</file>

<file path=ppt/tags/tag1154.xml><?xml version="1.0" encoding="utf-8"?>
<p:tagLst xmlns:p="http://schemas.openxmlformats.org/presentationml/2006/main">
  <p:tag name="KSO_WM_UNIT_TYPE" val="i"/>
  <p:tag name="KSO_WM_UNIT_INDEX" val="22"/>
  <p:tag name="KSO_WM_BEAUTIFY_FLAG" val="#wm#"/>
  <p:tag name="KSO_WM_TAG_VERSION" val="3.0"/>
</p:tagLst>
</file>

<file path=ppt/tags/tag1155.xml><?xml version="1.0" encoding="utf-8"?>
<p:tagLst xmlns:p="http://schemas.openxmlformats.org/presentationml/2006/main">
  <p:tag name="KSO_WM_UNIT_TYPE" val="i"/>
  <p:tag name="KSO_WM_UNIT_INDEX" val="26"/>
  <p:tag name="KSO_WM_BEAUTIFY_FLAG" val="#wm#"/>
  <p:tag name="KSO_WM_TAG_VERSION" val="3.0"/>
</p:tagLst>
</file>

<file path=ppt/tags/tag1156.xml><?xml version="1.0" encoding="utf-8"?>
<p:tagLst xmlns:p="http://schemas.openxmlformats.org/presentationml/2006/main">
  <p:tag name="KSO_WM_UNIT_TYPE" val="x"/>
  <p:tag name="KSO_WM_UNIT_INDEX" val="2"/>
  <p:tag name="KSO_WM_BEAUTIFY_FLAG" val="#wm#"/>
  <p:tag name="KSO_WM_TAG_VERSION" val="3.0"/>
</p:tagLst>
</file>

<file path=ppt/tags/tag1157.xml><?xml version="1.0" encoding="utf-8"?>
<p:tagLst xmlns:p="http://schemas.openxmlformats.org/presentationml/2006/main">
  <p:tag name="KSO_WM_UNIT_TYPE" val="f"/>
  <p:tag name="KSO_WM_UNIT_INDEX" val="6"/>
  <p:tag name="KSO_WM_BEAUTIFY_FLAG" val="#wm#"/>
  <p:tag name="KSO_WM_TAG_VERSION" val="3.0"/>
</p:tagLst>
</file>

<file path=ppt/tags/tag1158.xml><?xml version="1.0" encoding="utf-8"?>
<p:tagLst xmlns:p="http://schemas.openxmlformats.org/presentationml/2006/main">
  <p:tag name="KSO_WM_UNIT_TYPE" val="i"/>
  <p:tag name="KSO_WM_UNIT_INDEX" val="28"/>
  <p:tag name="KSO_WM_BEAUTIFY_FLAG" val="#wm#"/>
  <p:tag name="KSO_WM_TAG_VERSION" val="3.0"/>
</p:tagLst>
</file>

<file path=ppt/tags/tag1159.xml><?xml version="1.0" encoding="utf-8"?>
<p:tagLst xmlns:p="http://schemas.openxmlformats.org/presentationml/2006/main">
  <p:tag name="KSO_WM_UNIT_TYPE" val="f"/>
  <p:tag name="KSO_WM_UNIT_INDEX" val="7"/>
  <p:tag name="KSO_WM_BEAUTIFY_FLAG" val="#wm#"/>
  <p:tag name="KSO_WM_TAG_VERSION" val="3.0"/>
</p:tagLst>
</file>

<file path=ppt/tags/tag1160.xml><?xml version="1.0" encoding="utf-8"?>
<p:tagLst xmlns:p="http://schemas.openxmlformats.org/presentationml/2006/main">
  <p:tag name="KSO_WM_UNIT_TYPE" val="i"/>
  <p:tag name="KSO_WM_UNIT_INDEX" val="30"/>
  <p:tag name="KSO_WM_BEAUTIFY_FLAG" val="#wm#"/>
  <p:tag name="KSO_WM_TAG_VERSION" val="3.0"/>
</p:tagLst>
</file>

<file path=ppt/tags/tag1161.xml><?xml version="1.0" encoding="utf-8"?>
<p:tagLst xmlns:p="http://schemas.openxmlformats.org/presentationml/2006/main">
  <p:tag name="KSO_WM_UNIT_TYPE" val="f"/>
  <p:tag name="KSO_WM_UNIT_INDEX" val="8"/>
  <p:tag name="KSO_WM_BEAUTIFY_FLAG" val="#wm#"/>
  <p:tag name="KSO_WM_TAG_VERSION" val="3.0"/>
</p:tagLst>
</file>

<file path=ppt/tags/tag1162.xml><?xml version="1.0" encoding="utf-8"?>
<p:tagLst xmlns:p="http://schemas.openxmlformats.org/presentationml/2006/main">
  <p:tag name="KSO_WM_UNIT_TYPE" val="i"/>
  <p:tag name="KSO_WM_UNIT_INDEX" val="32"/>
  <p:tag name="KSO_WM_BEAUTIFY_FLAG" val="#wm#"/>
  <p:tag name="KSO_WM_TAG_VERSION" val="3.0"/>
</p:tagLst>
</file>

<file path=ppt/tags/tag1163.xml><?xml version="1.0" encoding="utf-8"?>
<p:tagLst xmlns:p="http://schemas.openxmlformats.org/presentationml/2006/main">
  <p:tag name="KSO_WM_UNIT_TYPE" val="f"/>
  <p:tag name="KSO_WM_UNIT_INDEX" val="9"/>
  <p:tag name="KSO_WM_BEAUTIFY_FLAG" val="#wm#"/>
  <p:tag name="KSO_WM_TAG_VERSION" val="3.0"/>
</p:tagLst>
</file>

<file path=ppt/tags/tag1164.xml><?xml version="1.0" encoding="utf-8"?>
<p:tagLst xmlns:p="http://schemas.openxmlformats.org/presentationml/2006/main">
  <p:tag name="KSO_WM_UNIT_TYPE" val="i"/>
  <p:tag name="KSO_WM_UNIT_INDEX" val="34"/>
  <p:tag name="KSO_WM_BEAUTIFY_FLAG" val="#wm#"/>
  <p:tag name="KSO_WM_TAG_VERSION" val="3.0"/>
</p:tagLst>
</file>

<file path=ppt/tags/tag1165.xml><?xml version="1.0" encoding="utf-8"?>
<p:tagLst xmlns:p="http://schemas.openxmlformats.org/presentationml/2006/main">
  <p:tag name="KSO_WM_UNIT_TYPE" val="i"/>
  <p:tag name="KSO_WM_UNIT_INDEX" val="35"/>
  <p:tag name="KSO_WM_BEAUTIFY_FLAG" val="#wm#"/>
  <p:tag name="KSO_WM_TAG_VERSION" val="3.0"/>
</p:tagLst>
</file>

<file path=ppt/tags/tag1166.xml><?xml version="1.0" encoding="utf-8"?>
<p:tagLst xmlns:p="http://schemas.openxmlformats.org/presentationml/2006/main">
  <p:tag name="KSO_WM_UNIT_TYPE" val="i"/>
  <p:tag name="KSO_WM_UNIT_INDEX" val="36"/>
  <p:tag name="KSO_WM_BEAUTIFY_FLAG" val="#wm#"/>
  <p:tag name="KSO_WM_TAG_VERSION" val="3.0"/>
</p:tagLst>
</file>

<file path=ppt/tags/tag1167.xml><?xml version="1.0" encoding="utf-8"?>
<p:tagLst xmlns:p="http://schemas.openxmlformats.org/presentationml/2006/main">
  <p:tag name="KSO_WM_UNIT_TYPE" val="i"/>
  <p:tag name="KSO_WM_UNIT_INDEX" val="40"/>
  <p:tag name="KSO_WM_BEAUTIFY_FLAG" val="#wm#"/>
  <p:tag name="KSO_WM_TAG_VERSION" val="3.0"/>
</p:tagLst>
</file>

<file path=ppt/tags/tag1168.xml><?xml version="1.0" encoding="utf-8"?>
<p:tagLst xmlns:p="http://schemas.openxmlformats.org/presentationml/2006/main">
  <p:tag name="KSO_WM_UNIT_TYPE" val="x"/>
  <p:tag name="KSO_WM_UNIT_INDEX" val="3"/>
  <p:tag name="KSO_WM_BEAUTIFY_FLAG" val="#wm#"/>
  <p:tag name="KSO_WM_TAG_VERSION" val="3.0"/>
</p:tagLst>
</file>

<file path=ppt/tags/tag1169.xml><?xml version="1.0" encoding="utf-8"?>
<p:tagLst xmlns:p="http://schemas.openxmlformats.org/presentationml/2006/main">
  <p:tag name="KSO_WM_UNIT_TYPE" val="f"/>
  <p:tag name="KSO_WM_UNIT_INDEX" val="10"/>
  <p:tag name="KSO_WM_BEAUTIFY_FLAG" val="#wm#"/>
  <p:tag name="KSO_WM_TAG_VERSION" val="3.0"/>
</p:tagLst>
</file>

<file path=ppt/tags/tag1170.xml><?xml version="1.0" encoding="utf-8"?>
<p:tagLst xmlns:p="http://schemas.openxmlformats.org/presentationml/2006/main">
  <p:tag name="KSO_WM_UNIT_TYPE" val="i"/>
  <p:tag name="KSO_WM_UNIT_INDEX" val="42"/>
  <p:tag name="KSO_WM_BEAUTIFY_FLAG" val="#wm#"/>
  <p:tag name="KSO_WM_TAG_VERSION" val="3.0"/>
</p:tagLst>
</file>

<file path=ppt/tags/tag1171.xml><?xml version="1.0" encoding="utf-8"?>
<p:tagLst xmlns:p="http://schemas.openxmlformats.org/presentationml/2006/main">
  <p:tag name="KSO_WM_UNIT_TYPE" val="f"/>
  <p:tag name="KSO_WM_UNIT_INDEX" val="11"/>
  <p:tag name="KSO_WM_BEAUTIFY_FLAG" val="#wm#"/>
  <p:tag name="KSO_WM_TAG_VERSION" val="3.0"/>
</p:tagLst>
</file>

<file path=ppt/tags/tag1172.xml><?xml version="1.0" encoding="utf-8"?>
<p:tagLst xmlns:p="http://schemas.openxmlformats.org/presentationml/2006/main">
  <p:tag name="KSO_WM_UNIT_TYPE" val="i"/>
  <p:tag name="KSO_WM_UNIT_INDEX" val="44"/>
  <p:tag name="KSO_WM_BEAUTIFY_FLAG" val="#wm#"/>
  <p:tag name="KSO_WM_TAG_VERSION" val="3.0"/>
</p:tagLst>
</file>

<file path=ppt/tags/tag1173.xml><?xml version="1.0" encoding="utf-8"?>
<p:tagLst xmlns:p="http://schemas.openxmlformats.org/presentationml/2006/main">
  <p:tag name="KSO_WM_UNIT_TYPE" val="f"/>
  <p:tag name="KSO_WM_UNIT_INDEX" val="12"/>
  <p:tag name="KSO_WM_BEAUTIFY_FLAG" val="#wm#"/>
  <p:tag name="KSO_WM_TAG_VERSION" val="3.0"/>
</p:tagLst>
</file>

<file path=ppt/tags/tag1174.xml><?xml version="1.0" encoding="utf-8"?>
<p:tagLst xmlns:p="http://schemas.openxmlformats.org/presentationml/2006/main">
  <p:tag name="KSO_WM_UNIT_TYPE" val="i"/>
  <p:tag name="KSO_WM_UNIT_INDEX" val="46"/>
  <p:tag name="KSO_WM_BEAUTIFY_FLAG" val="#wm#"/>
  <p:tag name="KSO_WM_TAG_VERSION" val="3.0"/>
</p:tagLst>
</file>

<file path=ppt/tags/tag1175.xml><?xml version="1.0" encoding="utf-8"?>
<p:tagLst xmlns:p="http://schemas.openxmlformats.org/presentationml/2006/main">
  <p:tag name="KSO_WM_UNIT_TYPE" val="f"/>
  <p:tag name="KSO_WM_UNIT_INDEX" val="13"/>
  <p:tag name="KSO_WM_BEAUTIFY_FLAG" val="#wm#"/>
  <p:tag name="KSO_WM_TAG_VERSION" val="3.0"/>
</p:tagLst>
</file>

<file path=ppt/tags/tag1176.xml><?xml version="1.0" encoding="utf-8"?>
<p:tagLst xmlns:p="http://schemas.openxmlformats.org/presentationml/2006/main">
  <p:tag name="KSO_WM_UNIT_TYPE" val="i"/>
  <p:tag name="KSO_WM_UNIT_INDEX" val="48"/>
  <p:tag name="KSO_WM_BEAUTIFY_FLAG" val="#wm#"/>
  <p:tag name="KSO_WM_TAG_VERSION" val="3.0"/>
</p:tagLst>
</file>

<file path=ppt/tags/tag1177.xml><?xml version="1.0" encoding="utf-8"?>
<p:tagLst xmlns:p="http://schemas.openxmlformats.org/presentationml/2006/main">
  <p:tag name="KSO_WM_UNIT_TYPE" val="f"/>
  <p:tag name="KSO_WM_UNIT_INDEX" val="14"/>
  <p:tag name="KSO_WM_BEAUTIFY_FLAG" val="#wm#"/>
  <p:tag name="KSO_WM_TAG_VERSION" val="3.0"/>
</p:tagLst>
</file>

<file path=ppt/tags/tag1178.xml><?xml version="1.0" encoding="utf-8"?>
<p:tagLst xmlns:p="http://schemas.openxmlformats.org/presentationml/2006/main">
  <p:tag name="KSO_WM_UNIT_TYPE" val="i"/>
  <p:tag name="KSO_WM_UNIT_INDEX" val="50"/>
  <p:tag name="KSO_WM_BEAUTIFY_FLAG" val="#wm#"/>
  <p:tag name="KSO_WM_TAG_VERSION" val="3.0"/>
</p:tagLst>
</file>

<file path=ppt/tags/tag1179.xml><?xml version="1.0" encoding="utf-8"?>
<p:tagLst xmlns:p="http://schemas.openxmlformats.org/presentationml/2006/main">
  <p:tag name="KSO_WM_UNIT_TYPE" val="i"/>
  <p:tag name="KSO_WM_UNIT_INDEX" val="51"/>
  <p:tag name="KSO_WM_BEAUTIFY_FLAG" val="#wm#"/>
  <p:tag name="KSO_WM_TAG_VERSION" val="3.0"/>
</p:tagLst>
</file>

<file path=ppt/tags/tag1180.xml><?xml version="1.0" encoding="utf-8"?>
<p:tagLst xmlns:p="http://schemas.openxmlformats.org/presentationml/2006/main">
  <p:tag name="KSO_WM_UNIT_TYPE" val="i"/>
  <p:tag name="KSO_WM_UNIT_INDEX" val="52"/>
  <p:tag name="KSO_WM_BEAUTIFY_FLAG" val="#wm#"/>
  <p:tag name="KSO_WM_TAG_VERSION" val="3.0"/>
</p:tagLst>
</file>

<file path=ppt/tags/tag1181.xml><?xml version="1.0" encoding="utf-8"?>
<p:tagLst xmlns:p="http://schemas.openxmlformats.org/presentationml/2006/main">
  <p:tag name="KSO_WM_UNIT_TYPE" val="i"/>
  <p:tag name="KSO_WM_UNIT_INDEX" val="56"/>
  <p:tag name="KSO_WM_BEAUTIFY_FLAG" val="#wm#"/>
  <p:tag name="KSO_WM_TAG_VERSION" val="3.0"/>
</p:tagLst>
</file>

<file path=ppt/tags/tag1182.xml><?xml version="1.0" encoding="utf-8"?>
<p:tagLst xmlns:p="http://schemas.openxmlformats.org/presentationml/2006/main">
  <p:tag name="KSO_WM_UNIT_TYPE" val="x"/>
  <p:tag name="KSO_WM_UNIT_INDEX" val="4"/>
  <p:tag name="KSO_WM_BEAUTIFY_FLAG" val="#wm#"/>
  <p:tag name="KSO_WM_TAG_VERSION" val="3.0"/>
</p:tagLst>
</file>

<file path=ppt/tags/tag1183.xml><?xml version="1.0" encoding="utf-8"?>
<p:tagLst xmlns:p="http://schemas.openxmlformats.org/presentationml/2006/main">
  <p:tag name="KSO_WM_UNIT_TYPE" val="f"/>
  <p:tag name="KSO_WM_UNIT_INDEX" val="15"/>
  <p:tag name="KSO_WM_BEAUTIFY_FLAG" val="#wm#"/>
  <p:tag name="KSO_WM_TAG_VERSION" val="3.0"/>
</p:tagLst>
</file>

<file path=ppt/tags/tag1184.xml><?xml version="1.0" encoding="utf-8"?>
<p:tagLst xmlns:p="http://schemas.openxmlformats.org/presentationml/2006/main">
  <p:tag name="KSO_WM_UNIT_TYPE" val="i"/>
  <p:tag name="KSO_WM_UNIT_INDEX" val="58"/>
  <p:tag name="KSO_WM_BEAUTIFY_FLAG" val="#wm#"/>
  <p:tag name="KSO_WM_TAG_VERSION" val="3.0"/>
</p:tagLst>
</file>

<file path=ppt/tags/tag1185.xml><?xml version="1.0" encoding="utf-8"?>
<p:tagLst xmlns:p="http://schemas.openxmlformats.org/presentationml/2006/main">
  <p:tag name="KSO_WM_UNIT_TYPE" val="f"/>
  <p:tag name="KSO_WM_UNIT_INDEX" val="16"/>
  <p:tag name="KSO_WM_BEAUTIFY_FLAG" val="#wm#"/>
  <p:tag name="KSO_WM_TAG_VERSION" val="3.0"/>
</p:tagLst>
</file>

<file path=ppt/tags/tag1186.xml><?xml version="1.0" encoding="utf-8"?>
<p:tagLst xmlns:p="http://schemas.openxmlformats.org/presentationml/2006/main">
  <p:tag name="KSO_WM_UNIT_TYPE" val="i"/>
  <p:tag name="KSO_WM_UNIT_INDEX" val="60"/>
  <p:tag name="KSO_WM_BEAUTIFY_FLAG" val="#wm#"/>
  <p:tag name="KSO_WM_TAG_VERSION" val="3.0"/>
</p:tagLst>
</file>

<file path=ppt/tags/tag1187.xml><?xml version="1.0" encoding="utf-8"?>
<p:tagLst xmlns:p="http://schemas.openxmlformats.org/presentationml/2006/main">
  <p:tag name="KSO_WM_UNIT_TYPE" val="f"/>
  <p:tag name="KSO_WM_UNIT_INDEX" val="17"/>
  <p:tag name="KSO_WM_BEAUTIFY_FLAG" val="#wm#"/>
  <p:tag name="KSO_WM_TAG_VERSION" val="3.0"/>
</p:tagLst>
</file>

<file path=ppt/tags/tag1188.xml><?xml version="1.0" encoding="utf-8"?>
<p:tagLst xmlns:p="http://schemas.openxmlformats.org/presentationml/2006/main">
  <p:tag name="KSO_WM_UNIT_TYPE" val="i"/>
  <p:tag name="KSO_WM_UNIT_INDEX" val="62"/>
  <p:tag name="KSO_WM_BEAUTIFY_FLAG" val="#wm#"/>
  <p:tag name="KSO_WM_TAG_VERSION" val="3.0"/>
</p:tagLst>
</file>

<file path=ppt/tags/tag1189.xml><?xml version="1.0" encoding="utf-8"?>
<p:tagLst xmlns:p="http://schemas.openxmlformats.org/presentationml/2006/main">
  <p:tag name="KSO_WM_UNIT_TYPE" val="f"/>
  <p:tag name="KSO_WM_UNIT_INDEX" val="18"/>
  <p:tag name="KSO_WM_BEAUTIFY_FLAG" val="#wm#"/>
  <p:tag name="KSO_WM_TAG_VERSION" val="3.0"/>
</p:tagLst>
</file>

<file path=ppt/tags/tag1190.xml><?xml version="1.0" encoding="utf-8"?>
<p:tagLst xmlns:p="http://schemas.openxmlformats.org/presentationml/2006/main">
  <p:tag name="KSO_WM_UNIT_TYPE" val="i"/>
  <p:tag name="KSO_WM_UNIT_INDEX" val="64"/>
  <p:tag name="KSO_WM_BEAUTIFY_FLAG" val="#wm#"/>
  <p:tag name="KSO_WM_TAG_VERSION" val="3.0"/>
</p:tagLst>
</file>

<file path=ppt/tags/tag1191.xml><?xml version="1.0" encoding="utf-8"?>
<p:tagLst xmlns:p="http://schemas.openxmlformats.org/presentationml/2006/main">
  <p:tag name="KSO_WM_UNIT_TYPE" val="f"/>
  <p:tag name="KSO_WM_UNIT_INDEX" val="19"/>
  <p:tag name="KSO_WM_BEAUTIFY_FLAG" val="#wm#"/>
  <p:tag name="KSO_WM_TAG_VERSION" val="3.0"/>
</p:tagLst>
</file>

<file path=ppt/tags/tag1192.xml><?xml version="1.0" encoding="utf-8"?>
<p:tagLst xmlns:p="http://schemas.openxmlformats.org/presentationml/2006/main">
  <p:tag name="KSO_WM_UNIT_TYPE" val="i"/>
  <p:tag name="KSO_WM_UNIT_INDEX" val="65"/>
  <p:tag name="KSO_WM_BEAUTIFY_FLAG" val="#wm#"/>
  <p:tag name="KSO_WM_TAG_VERSION" val="3.0"/>
</p:tagLst>
</file>

<file path=ppt/tags/tag1193.xml><?xml version="1.0" encoding="utf-8"?>
<p:tagLst xmlns:p="http://schemas.openxmlformats.org/presentationml/2006/main">
  <p:tag name="KSO_WM_UNIT_TYPE" val="i"/>
  <p:tag name="KSO_WM_UNIT_INDEX" val="66"/>
  <p:tag name="KSO_WM_BEAUTIFY_FLAG" val="#wm#"/>
  <p:tag name="KSO_WM_TAG_VERSION" val="3.0"/>
</p:tagLst>
</file>

<file path=ppt/tags/tag1194.xml><?xml version="1.0" encoding="utf-8"?>
<p:tagLst xmlns:p="http://schemas.openxmlformats.org/presentationml/2006/main">
  <p:tag name="KSO_WM_UNIT_TYPE" val="f"/>
  <p:tag name="KSO_WM_UNIT_INDEX" val="20"/>
  <p:tag name="KSO_WM_BEAUTIFY_FLAG" val="#wm#"/>
  <p:tag name="KSO_WM_TAG_VERSION" val="3.0"/>
</p:tagLst>
</file>

<file path=ppt/tags/tag1195.xml><?xml version="1.0" encoding="utf-8"?>
<p:tagLst xmlns:p="http://schemas.openxmlformats.org/presentationml/2006/main">
  <p:tag name="KSO_WM_UNIT_TYPE" val="f"/>
  <p:tag name="KSO_WM_UNIT_INDEX" val="1"/>
  <p:tag name="KSO_WM_BEAUTIFY_FLAG" val="#wm#"/>
  <p:tag name="KSO_WM_TAG_VERSION" val="3.0"/>
</p:tagLst>
</file>

<file path=ppt/tags/tag1196.xml><?xml version="1.0" encoding="utf-8"?>
<p:tagLst xmlns:p="http://schemas.openxmlformats.org/presentationml/2006/main">
  <p:tag name="KSO_WM_UNIT_TYPE" val="a"/>
  <p:tag name="KSO_WM_UNIT_INDEX" val="1"/>
  <p:tag name="KSO_WM_BEAUTIFY_FLAG" val="#wm#"/>
  <p:tag name="KSO_WM_TAG_VERSION" val="3.0"/>
</p:tagLst>
</file>

<file path=ppt/tags/tag1197.xml><?xml version="1.0" encoding="utf-8"?>
<p:tagLst xmlns:p="http://schemas.openxmlformats.org/presentationml/2006/main">
  <p:tag name="KSO_WM_UNIT_TYPE" val="i"/>
  <p:tag name="KSO_WM_UNIT_INDEX" val="8"/>
  <p:tag name="KSO_WM_BEAUTIFY_FLAG" val="#wm#"/>
  <p:tag name="KSO_WM_TAG_VERSION" val="3.0"/>
</p:tagLst>
</file>

<file path=ppt/tags/tag1198.xml><?xml version="1.0" encoding="utf-8"?>
<p:tagLst xmlns:p="http://schemas.openxmlformats.org/presentationml/2006/main">
  <p:tag name="KSO_WM_UNIT_TYPE" val="f"/>
  <p:tag name="KSO_WM_UNIT_INDEX" val="3"/>
  <p:tag name="KSO_WM_BEAUTIFY_FLAG" val="#wm#"/>
  <p:tag name="KSO_WM_TAG_VERSION" val="3.0"/>
</p:tagLst>
</file>

<file path=ppt/tags/tag1199.xml><?xml version="1.0" encoding="utf-8"?>
<p:tagLst xmlns:p="http://schemas.openxmlformats.org/presentationml/2006/main">
  <p:tag name="KSO_WM_UNIT_TYPE" val="i"/>
  <p:tag name="KSO_WM_UNIT_INDEX" val="4"/>
  <p:tag name="KSO_WM_BEAUTIFY_FLAG" val="#wm#"/>
  <p:tag name="KSO_WM_TAG_VERSION" val="3.0"/>
</p:tagLst>
</file>

<file path=ppt/tags/tag1200.xml><?xml version="1.0" encoding="utf-8"?>
<p:tagLst xmlns:p="http://schemas.openxmlformats.org/presentationml/2006/main">
  <p:tag name="KSO_WM_UNIT_TYPE" val="i"/>
  <p:tag name="KSO_WM_UNIT_INDEX" val="6"/>
  <p:tag name="KSO_WM_BEAUTIFY_FLAG" val="#wm#"/>
  <p:tag name="KSO_WM_TAG_VERSION" val="3.0"/>
</p:tagLst>
</file>

<file path=ppt/tags/tag1201.xml><?xml version="1.0" encoding="utf-8"?>
<p:tagLst xmlns:p="http://schemas.openxmlformats.org/presentationml/2006/main">
  <p:tag name="KSO_WM_UNIT_TYPE" val="f"/>
  <p:tag name="KSO_WM_UNIT_INDEX" val="2"/>
  <p:tag name="KSO_WM_BEAUTIFY_FLAG" val="#wm#"/>
  <p:tag name="KSO_WM_TAG_VERSION" val="3.0"/>
</p:tagLst>
</file>

<file path=ppt/tags/tag1202.xml><?xml version="1.0" encoding="utf-8"?>
<p:tagLst xmlns:p="http://schemas.openxmlformats.org/presentationml/2006/main">
  <p:tag name="KSO_WM_UNIT_TYPE" val="b"/>
  <p:tag name="KSO_WM_UNIT_INDEX" val="1"/>
  <p:tag name="KSO_WM_BEAUTIFY_FLAG" val="#wm#"/>
  <p:tag name="KSO_WM_TAG_VERSION" val="3.0"/>
</p:tagLst>
</file>

<file path=ppt/tags/tag1203.xml><?xml version="1.0" encoding="utf-8"?>
<p:tagLst xmlns:p="http://schemas.openxmlformats.org/presentationml/2006/main">
  <p:tag name="KSO_WM_UNIT_TYPE" val="i"/>
  <p:tag name="KSO_WM_UNIT_INDEX" val="26"/>
  <p:tag name="KSO_WM_BEAUTIFY_FLAG" val="#wm#"/>
  <p:tag name="KSO_WM_TAG_VERSION" val="3.0"/>
</p:tagLst>
</file>

<file path=ppt/tags/tag1204.xml><?xml version="1.0" encoding="utf-8"?>
<p:tagLst xmlns:p="http://schemas.openxmlformats.org/presentationml/2006/main">
  <p:tag name="KSO_WM_UNIT_TYPE" val="x"/>
  <p:tag name="KSO_WM_UNIT_INDEX" val="2"/>
  <p:tag name="KSO_WM_BEAUTIFY_FLAG" val="#wm#"/>
  <p:tag name="KSO_WM_TAG_VERSION" val="3.0"/>
</p:tagLst>
</file>

<file path=ppt/tags/tag1205.xml><?xml version="1.0" encoding="utf-8"?>
<p:tagLst xmlns:p="http://schemas.openxmlformats.org/presentationml/2006/main">
  <p:tag name="KSO_WM_UNIT_TYPE" val="f"/>
  <p:tag name="KSO_WM_UNIT_INDEX" val="12"/>
  <p:tag name="KSO_WM_BEAUTIFY_FLAG" val="#wm#"/>
  <p:tag name="KSO_WM_TAG_VERSION" val="3.0"/>
</p:tagLst>
</file>

<file path=ppt/tags/tag1206.xml><?xml version="1.0" encoding="utf-8"?>
<p:tagLst xmlns:p="http://schemas.openxmlformats.org/presentationml/2006/main">
  <p:tag name="KSO_WM_UNIT_TYPE" val="f"/>
  <p:tag name="KSO_WM_UNIT_INDEX" val="13"/>
  <p:tag name="KSO_WM_BEAUTIFY_FLAG" val="#wm#"/>
  <p:tag name="KSO_WM_TAG_VERSION" val="3.0"/>
</p:tagLst>
</file>

<file path=ppt/tags/tag1207.xml><?xml version="1.0" encoding="utf-8"?>
<p:tagLst xmlns:p="http://schemas.openxmlformats.org/presentationml/2006/main">
  <p:tag name="KSO_WM_UNIT_TYPE" val="i"/>
  <p:tag name="KSO_WM_UNIT_INDEX" val="4"/>
  <p:tag name="KSO_WM_BEAUTIFY_FLAG" val="#wm#"/>
  <p:tag name="KSO_WM_TAG_VERSION" val="3.0"/>
</p:tagLst>
</file>

<file path=ppt/tags/tag1208.xml><?xml version="1.0" encoding="utf-8"?>
<p:tagLst xmlns:p="http://schemas.openxmlformats.org/presentationml/2006/main">
  <p:tag name="KSO_WM_UNIT_TYPE" val="f"/>
  <p:tag name="KSO_WM_UNIT_INDEX" val="1"/>
  <p:tag name="KSO_WM_BEAUTIFY_FLAG" val="#wm#"/>
  <p:tag name="KSO_WM_TAG_VERSION" val="3.0"/>
</p:tagLst>
</file>

<file path=ppt/tags/tag1209.xml><?xml version="1.0" encoding="utf-8"?>
<p:tagLst xmlns:p="http://schemas.openxmlformats.org/presentationml/2006/main">
  <p:tag name="KSO_WM_UNIT_TYPE" val="f"/>
  <p:tag name="KSO_WM_UNIT_INDEX" val="2"/>
  <p:tag name="KSO_WM_BEAUTIFY_FLAG" val="#wm#"/>
  <p:tag name="KSO_WM_TAG_VERSION" val="3.0"/>
</p:tagLst>
</file>

<file path=ppt/tags/tag1210.xml><?xml version="1.0" encoding="utf-8"?>
<p:tagLst xmlns:p="http://schemas.openxmlformats.org/presentationml/2006/main">
  <p:tag name="KSO_WM_UNIT_TYPE" val="i"/>
  <p:tag name="KSO_WM_UNIT_INDEX" val="6"/>
  <p:tag name="KSO_WM_BEAUTIFY_FLAG" val="#wm#"/>
  <p:tag name="KSO_WM_TAG_VERSION" val="3.0"/>
</p:tagLst>
</file>

<file path=ppt/tags/tag1211.xml><?xml version="1.0" encoding="utf-8"?>
<p:tagLst xmlns:p="http://schemas.openxmlformats.org/presentationml/2006/main">
  <p:tag name="KSO_WM_UNIT_TYPE" val="f"/>
  <p:tag name="KSO_WM_UNIT_INDEX" val="3"/>
  <p:tag name="KSO_WM_BEAUTIFY_FLAG" val="#wm#"/>
  <p:tag name="KSO_WM_TAG_VERSION" val="3.0"/>
</p:tagLst>
</file>

<file path=ppt/tags/tag1212.xml><?xml version="1.0" encoding="utf-8"?>
<p:tagLst xmlns:p="http://schemas.openxmlformats.org/presentationml/2006/main">
  <p:tag name="KSO_WM_UNIT_TYPE" val="f"/>
  <p:tag name="KSO_WM_UNIT_INDEX" val="4"/>
  <p:tag name="KSO_WM_BEAUTIFY_FLAG" val="#wm#"/>
  <p:tag name="KSO_WM_TAG_VERSION" val="3.0"/>
</p:tagLst>
</file>

<file path=ppt/tags/tag1213.xml><?xml version="1.0" encoding="utf-8"?>
<p:tagLst xmlns:p="http://schemas.openxmlformats.org/presentationml/2006/main">
  <p:tag name="KSO_WM_UNIT_TYPE" val="i"/>
  <p:tag name="KSO_WM_UNIT_INDEX" val="8"/>
  <p:tag name="KSO_WM_BEAUTIFY_FLAG" val="#wm#"/>
  <p:tag name="KSO_WM_TAG_VERSION" val="3.0"/>
</p:tagLst>
</file>

<file path=ppt/tags/tag1214.xml><?xml version="1.0" encoding="utf-8"?>
<p:tagLst xmlns:p="http://schemas.openxmlformats.org/presentationml/2006/main">
  <p:tag name="KSO_WM_UNIT_TYPE" val="i"/>
  <p:tag name="KSO_WM_UNIT_INDEX" val="10"/>
  <p:tag name="KSO_WM_BEAUTIFY_FLAG" val="#wm#"/>
  <p:tag name="KSO_WM_TAG_VERSION" val="3.0"/>
</p:tagLst>
</file>

<file path=ppt/tags/tag1215.xml><?xml version="1.0" encoding="utf-8"?>
<p:tagLst xmlns:p="http://schemas.openxmlformats.org/presentationml/2006/main">
  <p:tag name="KSO_WM_UNIT_TYPE" val="x"/>
  <p:tag name="KSO_WM_UNIT_INDEX" val="1"/>
  <p:tag name="KSO_WM_BEAUTIFY_FLAG" val="#wm#"/>
  <p:tag name="KSO_WM_TAG_VERSION" val="3.0"/>
</p:tagLst>
</file>

<file path=ppt/tags/tag1216.xml><?xml version="1.0" encoding="utf-8"?>
<p:tagLst xmlns:p="http://schemas.openxmlformats.org/presentationml/2006/main">
  <p:tag name="KSO_WM_UNIT_TYPE" val="f"/>
  <p:tag name="KSO_WM_UNIT_INDEX" val="5"/>
  <p:tag name="KSO_WM_BEAUTIFY_FLAG" val="#wm#"/>
  <p:tag name="KSO_WM_TAG_VERSION" val="3.0"/>
</p:tagLst>
</file>

<file path=ppt/tags/tag1217.xml><?xml version="1.0" encoding="utf-8"?>
<p:tagLst xmlns:p="http://schemas.openxmlformats.org/presentationml/2006/main">
  <p:tag name="KSO_WM_UNIT_TYPE" val="i"/>
  <p:tag name="KSO_WM_UNIT_INDEX" val="12"/>
  <p:tag name="KSO_WM_BEAUTIFY_FLAG" val="#wm#"/>
  <p:tag name="KSO_WM_TAG_VERSION" val="3.0"/>
</p:tagLst>
</file>

<file path=ppt/tags/tag1218.xml><?xml version="1.0" encoding="utf-8"?>
<p:tagLst xmlns:p="http://schemas.openxmlformats.org/presentationml/2006/main">
  <p:tag name="KSO_WM_UNIT_TYPE" val="i"/>
  <p:tag name="KSO_WM_UNIT_INDEX" val="13"/>
  <p:tag name="KSO_WM_BEAUTIFY_FLAG" val="#wm#"/>
  <p:tag name="KSO_WM_TAG_VERSION" val="3.0"/>
</p:tagLst>
</file>

<file path=ppt/tags/tag1219.xml><?xml version="1.0" encoding="utf-8"?>
<p:tagLst xmlns:p="http://schemas.openxmlformats.org/presentationml/2006/main">
  <p:tag name="KSO_WM_UNIT_TYPE" val="i"/>
  <p:tag name="KSO_WM_UNIT_INDEX" val="14"/>
  <p:tag name="KSO_WM_BEAUTIFY_FLAG" val="#wm#"/>
  <p:tag name="KSO_WM_TAG_VERSION" val="3.0"/>
</p:tagLst>
</file>

<file path=ppt/tags/tag1220.xml><?xml version="1.0" encoding="utf-8"?>
<p:tagLst xmlns:p="http://schemas.openxmlformats.org/presentationml/2006/main">
  <p:tag name="KSO_WM_UNIT_TYPE" val="f"/>
  <p:tag name="KSO_WM_UNIT_INDEX" val="6"/>
  <p:tag name="KSO_WM_BEAUTIFY_FLAG" val="#wm#"/>
  <p:tag name="KSO_WM_TAG_VERSION" val="3.0"/>
</p:tagLst>
</file>

<file path=ppt/tags/tag1221.xml><?xml version="1.0" encoding="utf-8"?>
<p:tagLst xmlns:p="http://schemas.openxmlformats.org/presentationml/2006/main">
  <p:tag name="KSO_WM_UNIT_TYPE" val="f"/>
  <p:tag name="KSO_WM_UNIT_INDEX" val="7"/>
  <p:tag name="KSO_WM_BEAUTIFY_FLAG" val="#wm#"/>
  <p:tag name="KSO_WM_TAG_VERSION" val="3.0"/>
</p:tagLst>
</file>

<file path=ppt/tags/tag1222.xml><?xml version="1.0" encoding="utf-8"?>
<p:tagLst xmlns:p="http://schemas.openxmlformats.org/presentationml/2006/main">
  <p:tag name="KSO_WM_UNIT_TYPE" val="i"/>
  <p:tag name="KSO_WM_UNIT_INDEX" val="17"/>
  <p:tag name="KSO_WM_BEAUTIFY_FLAG" val="#wm#"/>
  <p:tag name="KSO_WM_TAG_VERSION" val="3.0"/>
</p:tagLst>
</file>

<file path=ppt/tags/tag1223.xml><?xml version="1.0" encoding="utf-8"?>
<p:tagLst xmlns:p="http://schemas.openxmlformats.org/presentationml/2006/main">
  <p:tag name="KSO_WM_UNIT_TYPE" val="i"/>
  <p:tag name="KSO_WM_UNIT_INDEX" val="18"/>
  <p:tag name="KSO_WM_BEAUTIFY_FLAG" val="#wm#"/>
  <p:tag name="KSO_WM_TAG_VERSION" val="3.0"/>
</p:tagLst>
</file>

<file path=ppt/tags/tag1224.xml><?xml version="1.0" encoding="utf-8"?>
<p:tagLst xmlns:p="http://schemas.openxmlformats.org/presentationml/2006/main">
  <p:tag name="KSO_WM_UNIT_TYPE" val="f"/>
  <p:tag name="KSO_WM_UNIT_INDEX" val="8"/>
  <p:tag name="KSO_WM_BEAUTIFY_FLAG" val="#wm#"/>
  <p:tag name="KSO_WM_TAG_VERSION" val="3.0"/>
</p:tagLst>
</file>

<file path=ppt/tags/tag1225.xml><?xml version="1.0" encoding="utf-8"?>
<p:tagLst xmlns:p="http://schemas.openxmlformats.org/presentationml/2006/main">
  <p:tag name="KSO_WM_UNIT_TYPE" val="f"/>
  <p:tag name="KSO_WM_UNIT_INDEX" val="9"/>
  <p:tag name="KSO_WM_BEAUTIFY_FLAG" val="#wm#"/>
  <p:tag name="KSO_WM_TAG_VERSION" val="3.0"/>
</p:tagLst>
</file>

<file path=ppt/tags/tag1226.xml><?xml version="1.0" encoding="utf-8"?>
<p:tagLst xmlns:p="http://schemas.openxmlformats.org/presentationml/2006/main">
  <p:tag name="KSO_WM_UNIT_TYPE" val="i"/>
  <p:tag name="KSO_WM_UNIT_INDEX" val="21"/>
  <p:tag name="KSO_WM_BEAUTIFY_FLAG" val="#wm#"/>
  <p:tag name="KSO_WM_TAG_VERSION" val="3.0"/>
</p:tagLst>
</file>

<file path=ppt/tags/tag1227.xml><?xml version="1.0" encoding="utf-8"?>
<p:tagLst xmlns:p="http://schemas.openxmlformats.org/presentationml/2006/main">
  <p:tag name="KSO_WM_UNIT_TYPE" val="i"/>
  <p:tag name="KSO_WM_UNIT_INDEX" val="22"/>
  <p:tag name="KSO_WM_BEAUTIFY_FLAG" val="#wm#"/>
  <p:tag name="KSO_WM_TAG_VERSION" val="3.0"/>
</p:tagLst>
</file>

<file path=ppt/tags/tag1228.xml><?xml version="1.0" encoding="utf-8"?>
<p:tagLst xmlns:p="http://schemas.openxmlformats.org/presentationml/2006/main">
  <p:tag name="KSO_WM_UNIT_TYPE" val="f"/>
  <p:tag name="KSO_WM_UNIT_INDEX" val="10"/>
  <p:tag name="KSO_WM_BEAUTIFY_FLAG" val="#wm#"/>
  <p:tag name="KSO_WM_TAG_VERSION" val="3.0"/>
</p:tagLst>
</file>

<file path=ppt/tags/tag1229.xml><?xml version="1.0" encoding="utf-8"?>
<p:tagLst xmlns:p="http://schemas.openxmlformats.org/presentationml/2006/main">
  <p:tag name="KSO_WM_UNIT_TYPE" val="f"/>
  <p:tag name="KSO_WM_UNIT_INDEX" val="11"/>
  <p:tag name="KSO_WM_BEAUTIFY_FLAG" val="#wm#"/>
  <p:tag name="KSO_WM_TAG_VERSION" val="3.0"/>
</p:tagLst>
</file>

<file path=ppt/tags/tag1230.xml><?xml version="1.0" encoding="utf-8"?>
<p:tagLst xmlns:p="http://schemas.openxmlformats.org/presentationml/2006/main">
  <p:tag name="KSO_WM_UNIT_TYPE" val="b"/>
  <p:tag name="KSO_WM_UNIT_INDEX" val="1"/>
  <p:tag name="KSO_WM_BEAUTIFY_FLAG" val="#wm#"/>
  <p:tag name="KSO_WM_TAG_VERSION" val="3.0"/>
</p:tagLst>
</file>

<file path=ppt/tags/tag1231.xml><?xml version="1.0" encoding="utf-8"?>
<p:tagLst xmlns:p="http://schemas.openxmlformats.org/presentationml/2006/main">
  <p:tag name="KSO_WM_UNIT_TYPE" val="f"/>
  <p:tag name="KSO_WM_UNIT_INDEX" val="1"/>
  <p:tag name="KSO_WM_BEAUTIFY_FLAG" val="#wm#"/>
  <p:tag name="KSO_WM_TAG_VERSION" val="3.0"/>
</p:tagLst>
</file>

<file path=ppt/tags/tag1232.xml><?xml version="1.0" encoding="utf-8"?>
<p:tagLst xmlns:p="http://schemas.openxmlformats.org/presentationml/2006/main">
  <p:tag name="KSO_WM_UNIT_TYPE" val="i"/>
  <p:tag name="KSO_WM_UNIT_INDEX" val="4"/>
  <p:tag name="KSO_WM_BEAUTIFY_FLAG" val="#wm#"/>
  <p:tag name="KSO_WM_TAG_VERSION" val="3.0"/>
</p:tagLst>
</file>

<file path=ppt/tags/tag1233.xml><?xml version="1.0" encoding="utf-8"?>
<p:tagLst xmlns:p="http://schemas.openxmlformats.org/presentationml/2006/main">
  <p:tag name="KSO_WM_UNIT_TYPE" val="i"/>
  <p:tag name="KSO_WM_UNIT_INDEX" val="5"/>
  <p:tag name="KSO_WM_BEAUTIFY_FLAG" val="#wm#"/>
  <p:tag name="KSO_WM_TAG_VERSION" val="3.0"/>
</p:tagLst>
</file>

<file path=ppt/tags/tag1234.xml><?xml version="1.0" encoding="utf-8"?>
<p:tagLst xmlns:p="http://schemas.openxmlformats.org/presentationml/2006/main">
  <p:tag name="KSO_WM_UNIT_TYPE" val="i"/>
  <p:tag name="KSO_WM_UNIT_INDEX" val="6"/>
  <p:tag name="KSO_WM_BEAUTIFY_FLAG" val="#wm#"/>
  <p:tag name="KSO_WM_TAG_VERSION" val="3.0"/>
</p:tagLst>
</file>

<file path=ppt/tags/tag1235.xml><?xml version="1.0" encoding="utf-8"?>
<p:tagLst xmlns:p="http://schemas.openxmlformats.org/presentationml/2006/main">
  <p:tag name="KSO_WM_UNIT_TYPE" val="i"/>
  <p:tag name="KSO_WM_UNIT_INDEX" val="10"/>
  <p:tag name="KSO_WM_BEAUTIFY_FLAG" val="#wm#"/>
  <p:tag name="KSO_WM_TAG_VERSION" val="3.0"/>
</p:tagLst>
</file>

<file path=ppt/tags/tag1236.xml><?xml version="1.0" encoding="utf-8"?>
<p:tagLst xmlns:p="http://schemas.openxmlformats.org/presentationml/2006/main">
  <p:tag name="KSO_WM_UNIT_TYPE" val="x"/>
  <p:tag name="KSO_WM_UNIT_INDEX" val="1"/>
  <p:tag name="KSO_WM_BEAUTIFY_FLAG" val="#wm#"/>
  <p:tag name="KSO_WM_TAG_VERSION" val="3.0"/>
</p:tagLst>
</file>

<file path=ppt/tags/tag1237.xml><?xml version="1.0" encoding="utf-8"?>
<p:tagLst xmlns:p="http://schemas.openxmlformats.org/presentationml/2006/main">
  <p:tag name="KSO_WM_UNIT_TYPE" val="f"/>
  <p:tag name="KSO_WM_UNIT_INDEX" val="2"/>
  <p:tag name="KSO_WM_BEAUTIFY_FLAG" val="#wm#"/>
  <p:tag name="KSO_WM_TAG_VERSION" val="3.0"/>
</p:tagLst>
</file>

<file path=ppt/tags/tag1238.xml><?xml version="1.0" encoding="utf-8"?>
<p:tagLst xmlns:p="http://schemas.openxmlformats.org/presentationml/2006/main">
  <p:tag name="KSO_WM_UNIT_TYPE" val="i"/>
  <p:tag name="KSO_WM_UNIT_INDEX" val="12"/>
  <p:tag name="KSO_WM_BEAUTIFY_FLAG" val="#wm#"/>
  <p:tag name="KSO_WM_TAG_VERSION" val="3.0"/>
</p:tagLst>
</file>

<file path=ppt/tags/tag1239.xml><?xml version="1.0" encoding="utf-8"?>
<p:tagLst xmlns:p="http://schemas.openxmlformats.org/presentationml/2006/main">
  <p:tag name="KSO_WM_UNIT_TYPE" val="f"/>
  <p:tag name="KSO_WM_UNIT_INDEX" val="3"/>
  <p:tag name="KSO_WM_BEAUTIFY_FLAG" val="#wm#"/>
  <p:tag name="KSO_WM_TAG_VERSION" val="3.0"/>
</p:tagLst>
</file>

<file path=ppt/tags/tag1240.xml><?xml version="1.0" encoding="utf-8"?>
<p:tagLst xmlns:p="http://schemas.openxmlformats.org/presentationml/2006/main">
  <p:tag name="KSO_WM_UNIT_TYPE" val="f"/>
  <p:tag name="KSO_WM_UNIT_INDEX" val="4"/>
  <p:tag name="KSO_WM_BEAUTIFY_FLAG" val="#wm#"/>
  <p:tag name="KSO_WM_TAG_VERSION" val="3.0"/>
</p:tagLst>
</file>

<file path=ppt/tags/tag1241.xml><?xml version="1.0" encoding="utf-8"?>
<p:tagLst xmlns:p="http://schemas.openxmlformats.org/presentationml/2006/main">
  <p:tag name="KSO_WM_UNIT_TYPE" val="i"/>
  <p:tag name="KSO_WM_UNIT_INDEX" val="14"/>
  <p:tag name="KSO_WM_BEAUTIFY_FLAG" val="#wm#"/>
  <p:tag name="KSO_WM_TAG_VERSION" val="3.0"/>
</p:tagLst>
</file>

<file path=ppt/tags/tag1242.xml><?xml version="1.0" encoding="utf-8"?>
<p:tagLst xmlns:p="http://schemas.openxmlformats.org/presentationml/2006/main">
  <p:tag name="KSO_WM_UNIT_TYPE" val="f"/>
  <p:tag name="KSO_WM_UNIT_INDEX" val="5"/>
  <p:tag name="KSO_WM_BEAUTIFY_FLAG" val="#wm#"/>
  <p:tag name="KSO_WM_TAG_VERSION" val="3.0"/>
</p:tagLst>
</file>

<file path=ppt/tags/tag1243.xml><?xml version="1.0" encoding="utf-8"?>
<p:tagLst xmlns:p="http://schemas.openxmlformats.org/presentationml/2006/main">
  <p:tag name="KSO_WM_UNIT_TYPE" val="f"/>
  <p:tag name="KSO_WM_UNIT_INDEX" val="6"/>
  <p:tag name="KSO_WM_BEAUTIFY_FLAG" val="#wm#"/>
  <p:tag name="KSO_WM_TAG_VERSION" val="3.0"/>
</p:tagLst>
</file>

<file path=ppt/tags/tag1244.xml><?xml version="1.0" encoding="utf-8"?>
<p:tagLst xmlns:p="http://schemas.openxmlformats.org/presentationml/2006/main">
  <p:tag name="KSO_WM_UNIT_TYPE" val="i"/>
  <p:tag name="KSO_WM_UNIT_INDEX" val="16"/>
  <p:tag name="KSO_WM_BEAUTIFY_FLAG" val="#wm#"/>
  <p:tag name="KSO_WM_TAG_VERSION" val="3.0"/>
</p:tagLst>
</file>

<file path=ppt/tags/tag1245.xml><?xml version="1.0" encoding="utf-8"?>
<p:tagLst xmlns:p="http://schemas.openxmlformats.org/presentationml/2006/main">
  <p:tag name="KSO_WM_UNIT_TYPE" val="i"/>
  <p:tag name="KSO_WM_UNIT_INDEX" val="17"/>
  <p:tag name="KSO_WM_BEAUTIFY_FLAG" val="#wm#"/>
  <p:tag name="KSO_WM_TAG_VERSION" val="3.0"/>
</p:tagLst>
</file>

<file path=ppt/tags/tag1246.xml><?xml version="1.0" encoding="utf-8"?>
<p:tagLst xmlns:p="http://schemas.openxmlformats.org/presentationml/2006/main">
  <p:tag name="KSO_WM_UNIT_TYPE" val="i"/>
  <p:tag name="KSO_WM_UNIT_INDEX" val="18"/>
  <p:tag name="KSO_WM_BEAUTIFY_FLAG" val="#wm#"/>
  <p:tag name="KSO_WM_TAG_VERSION" val="3.0"/>
</p:tagLst>
</file>

<file path=ppt/tags/tag1247.xml><?xml version="1.0" encoding="utf-8"?>
<p:tagLst xmlns:p="http://schemas.openxmlformats.org/presentationml/2006/main">
  <p:tag name="KSO_WM_UNIT_TYPE" val="i"/>
  <p:tag name="KSO_WM_UNIT_INDEX" val="22"/>
  <p:tag name="KSO_WM_BEAUTIFY_FLAG" val="#wm#"/>
  <p:tag name="KSO_WM_TAG_VERSION" val="3.0"/>
</p:tagLst>
</file>

<file path=ppt/tags/tag1248.xml><?xml version="1.0" encoding="utf-8"?>
<p:tagLst xmlns:p="http://schemas.openxmlformats.org/presentationml/2006/main">
  <p:tag name="KSO_WM_UNIT_TYPE" val="x"/>
  <p:tag name="KSO_WM_UNIT_INDEX" val="2"/>
  <p:tag name="KSO_WM_BEAUTIFY_FLAG" val="#wm#"/>
  <p:tag name="KSO_WM_TAG_VERSION" val="3.0"/>
</p:tagLst>
</file>

<file path=ppt/tags/tag1249.xml><?xml version="1.0" encoding="utf-8"?>
<p:tagLst xmlns:p="http://schemas.openxmlformats.org/presentationml/2006/main">
  <p:tag name="KSO_WM_UNIT_TYPE" val="f"/>
  <p:tag name="KSO_WM_UNIT_INDEX" val="7"/>
  <p:tag name="KSO_WM_BEAUTIFY_FLAG" val="#wm#"/>
  <p:tag name="KSO_WM_TAG_VERSION" val="3.0"/>
</p:tagLst>
</file>

<file path=ppt/tags/tag1250.xml><?xml version="1.0" encoding="utf-8"?>
<p:tagLst xmlns:p="http://schemas.openxmlformats.org/presentationml/2006/main">
  <p:tag name="KSO_WM_UNIT_TYPE" val="i"/>
  <p:tag name="KSO_WM_UNIT_INDEX" val="26"/>
  <p:tag name="KSO_WM_BEAUTIFY_FLAG" val="#wm#"/>
  <p:tag name="KSO_WM_TAG_VERSION" val="3.0"/>
</p:tagLst>
</file>

<file path=ppt/tags/tag1251.xml><?xml version="1.0" encoding="utf-8"?>
<p:tagLst xmlns:p="http://schemas.openxmlformats.org/presentationml/2006/main">
  <p:tag name="KSO_WM_UNIT_TYPE" val="f"/>
  <p:tag name="KSO_WM_UNIT_INDEX" val="8"/>
  <p:tag name="KSO_WM_BEAUTIFY_FLAG" val="#wm#"/>
  <p:tag name="KSO_WM_TAG_VERSION" val="3.0"/>
</p:tagLst>
</file>

<file path=ppt/tags/tag1252.xml><?xml version="1.0" encoding="utf-8"?>
<p:tagLst xmlns:p="http://schemas.openxmlformats.org/presentationml/2006/main">
  <p:tag name="KSO_WM_UNIT_TYPE" val="f"/>
  <p:tag name="KSO_WM_UNIT_INDEX" val="9"/>
  <p:tag name="KSO_WM_BEAUTIFY_FLAG" val="#wm#"/>
  <p:tag name="KSO_WM_TAG_VERSION" val="3.0"/>
</p:tagLst>
</file>

<file path=ppt/tags/tag1253.xml><?xml version="1.0" encoding="utf-8"?>
<p:tagLst xmlns:p="http://schemas.openxmlformats.org/presentationml/2006/main">
  <p:tag name="KSO_WM_UNIT_TYPE" val="i"/>
  <p:tag name="KSO_WM_UNIT_INDEX" val="28"/>
  <p:tag name="KSO_WM_BEAUTIFY_FLAG" val="#wm#"/>
  <p:tag name="KSO_WM_TAG_VERSION" val="3.0"/>
</p:tagLst>
</file>

<file path=ppt/tags/tag1254.xml><?xml version="1.0" encoding="utf-8"?>
<p:tagLst xmlns:p="http://schemas.openxmlformats.org/presentationml/2006/main">
  <p:tag name="KSO_WM_UNIT_TYPE" val="f"/>
  <p:tag name="KSO_WM_UNIT_INDEX" val="10"/>
  <p:tag name="KSO_WM_BEAUTIFY_FLAG" val="#wm#"/>
  <p:tag name="KSO_WM_TAG_VERSION" val="3.0"/>
</p:tagLst>
</file>

<file path=ppt/tags/tag1255.xml><?xml version="1.0" encoding="utf-8"?>
<p:tagLst xmlns:p="http://schemas.openxmlformats.org/presentationml/2006/main">
  <p:tag name="KSO_WM_UNIT_TYPE" val="f"/>
  <p:tag name="KSO_WM_UNIT_INDEX" val="11"/>
  <p:tag name="KSO_WM_BEAUTIFY_FLAG" val="#wm#"/>
  <p:tag name="KSO_WM_TAG_VERSION" val="3.0"/>
</p:tagLst>
</file>

<file path=ppt/tags/tag1256.xml><?xml version="1.0" encoding="utf-8"?>
<p:tagLst xmlns:p="http://schemas.openxmlformats.org/presentationml/2006/main">
  <p:tag name="KSO_WM_UNIT_TYPE" val="i"/>
  <p:tag name="KSO_WM_UNIT_INDEX" val="24"/>
  <p:tag name="KSO_WM_BEAUTIFY_FLAG" val="#wm#"/>
  <p:tag name="KSO_WM_TAG_VERSION" val="3.0"/>
</p:tagLst>
</file>

<file path=ppt/tags/tag1257.xml><?xml version="1.0" encoding="utf-8"?>
<p:tagLst xmlns:p="http://schemas.openxmlformats.org/presentationml/2006/main">
  <p:tag name="KSO_WM_UNIT_TYPE" val="d"/>
  <p:tag name="KSO_WM_UNIT_INDEX" val="1"/>
  <p:tag name="KSO_WM_BEAUTIFY_FLAG" val="#wm#"/>
  <p:tag name="KSO_WM_TAG_VERSION" val="3.0"/>
</p:tagLst>
</file>

<file path=ppt/tags/tag1258.xml><?xml version="1.0" encoding="utf-8"?>
<p:tagLst xmlns:p="http://schemas.openxmlformats.org/presentationml/2006/main">
  <p:tag name="KSO_WM_UNIT_TYPE" val="b"/>
  <p:tag name="KSO_WM_UNIT_INDEX" val="1"/>
  <p:tag name="KSO_WM_BEAUTIFY_FLAG" val="#wm#"/>
  <p:tag name="KSO_WM_TAG_VERSION" val="3.0"/>
</p:tagLst>
</file>

<file path=ppt/tags/tag1259.xml><?xml version="1.0" encoding="utf-8"?>
<p:tagLst xmlns:p="http://schemas.openxmlformats.org/presentationml/2006/main">
  <p:tag name="KSO_WM_UNIT_TYPE" val="f"/>
  <p:tag name="KSO_WM_UNIT_INDEX" val="1"/>
  <p:tag name="KSO_WM_BEAUTIFY_FLAG" val="#wm#"/>
  <p:tag name="KSO_WM_TAG_VERSION" val="3.0"/>
</p:tagLst>
</file>

<file path=ppt/tags/tag1260.xml><?xml version="1.0" encoding="utf-8"?>
<p:tagLst xmlns:p="http://schemas.openxmlformats.org/presentationml/2006/main">
  <p:tag name="KSO_WM_UNIT_TYPE" val="i"/>
  <p:tag name="KSO_WM_UNIT_INDEX" val="6"/>
  <p:tag name="KSO_WM_BEAUTIFY_FLAG" val="#wm#"/>
  <p:tag name="KSO_WM_TAG_VERSION" val="3.0"/>
</p:tagLst>
</file>

<file path=ppt/tags/tag1261.xml><?xml version="1.0" encoding="utf-8"?>
<p:tagLst xmlns:p="http://schemas.openxmlformats.org/presentationml/2006/main">
  <p:tag name="KSO_WM_UNIT_TYPE" val="d"/>
  <p:tag name="KSO_WM_UNIT_INDEX" val="2"/>
  <p:tag name="KSO_WM_BEAUTIFY_FLAG" val="#wm#"/>
  <p:tag name="KSO_WM_TAG_VERSION" val="3.0"/>
</p:tagLst>
</file>

<file path=ppt/tags/tag1262.xml><?xml version="1.0" encoding="utf-8"?>
<p:tagLst xmlns:p="http://schemas.openxmlformats.org/presentationml/2006/main">
  <p:tag name="KSO_WM_UNIT_TYPE" val="f"/>
  <p:tag name="KSO_WM_UNIT_INDEX" val="4"/>
  <p:tag name="KSO_WM_BEAUTIFY_FLAG" val="#wm#"/>
  <p:tag name="KSO_WM_TAG_VERSION" val="3.0"/>
</p:tagLst>
</file>

<file path=ppt/tags/tag1263.xml><?xml version="1.0" encoding="utf-8"?>
<p:tagLst xmlns:p="http://schemas.openxmlformats.org/presentationml/2006/main">
  <p:tag name="KSO_WM_UNIT_TYPE" val="i"/>
  <p:tag name="KSO_WM_UNIT_INDEX" val="8"/>
  <p:tag name="KSO_WM_BEAUTIFY_FLAG" val="#wm#"/>
  <p:tag name="KSO_WM_TAG_VERSION" val="3.0"/>
</p:tagLst>
</file>

<file path=ppt/tags/tag1264.xml><?xml version="1.0" encoding="utf-8"?>
<p:tagLst xmlns:p="http://schemas.openxmlformats.org/presentationml/2006/main">
  <p:tag name="KSO_WM_UNIT_TYPE" val="i"/>
  <p:tag name="KSO_WM_UNIT_INDEX" val="10"/>
  <p:tag name="KSO_WM_BEAUTIFY_FLAG" val="#wm#"/>
  <p:tag name="KSO_WM_TAG_VERSION" val="3.0"/>
</p:tagLst>
</file>

<file path=ppt/tags/tag1265.xml><?xml version="1.0" encoding="utf-8"?>
<p:tagLst xmlns:p="http://schemas.openxmlformats.org/presentationml/2006/main">
  <p:tag name="KSO_WM_UNIT_TYPE" val="i"/>
  <p:tag name="KSO_WM_UNIT_INDEX" val="11"/>
  <p:tag name="KSO_WM_BEAUTIFY_FLAG" val="#wm#"/>
  <p:tag name="KSO_WM_TAG_VERSION" val="3.0"/>
</p:tagLst>
</file>

<file path=ppt/tags/tag1266.xml><?xml version="1.0" encoding="utf-8"?>
<p:tagLst xmlns:p="http://schemas.openxmlformats.org/presentationml/2006/main">
  <p:tag name="KSO_WM_UNIT_TYPE" val="i"/>
  <p:tag name="KSO_WM_UNIT_INDEX" val="12"/>
  <p:tag name="KSO_WM_BEAUTIFY_FLAG" val="#wm#"/>
  <p:tag name="KSO_WM_TAG_VERSION" val="3.0"/>
</p:tagLst>
</file>

<file path=ppt/tags/tag1267.xml><?xml version="1.0" encoding="utf-8"?>
<p:tagLst xmlns:p="http://schemas.openxmlformats.org/presentationml/2006/main">
  <p:tag name="KSO_WM_UNIT_TYPE" val="f"/>
  <p:tag name="KSO_WM_UNIT_INDEX" val="5"/>
  <p:tag name="KSO_WM_BEAUTIFY_FLAG" val="#wm#"/>
  <p:tag name="KSO_WM_TAG_VERSION" val="3.0"/>
</p:tagLst>
</file>

<file path=ppt/tags/tag1268.xml><?xml version="1.0" encoding="utf-8"?>
<p:tagLst xmlns:p="http://schemas.openxmlformats.org/presentationml/2006/main">
  <p:tag name="KSO_WM_UNIT_TYPE" val="f"/>
  <p:tag name="KSO_WM_UNIT_INDEX" val="6"/>
  <p:tag name="KSO_WM_BEAUTIFY_FLAG" val="#wm#"/>
  <p:tag name="KSO_WM_TAG_VERSION" val="3.0"/>
</p:tagLst>
</file>

<file path=ppt/tags/tag1269.xml><?xml version="1.0" encoding="utf-8"?>
<p:tagLst xmlns:p="http://schemas.openxmlformats.org/presentationml/2006/main">
  <p:tag name="KSO_WM_UNIT_TYPE" val="f"/>
  <p:tag name="KSO_WM_UNIT_INDEX" val="7"/>
  <p:tag name="KSO_WM_BEAUTIFY_FLAG" val="#wm#"/>
  <p:tag name="KSO_WM_TAG_VERSION" val="3.0"/>
</p:tagLst>
</file>

<file path=ppt/tags/tag1270.xml><?xml version="1.0" encoding="utf-8"?>
<p:tagLst xmlns:p="http://schemas.openxmlformats.org/presentationml/2006/main">
  <p:tag name="KSO_WM_UNIT_TYPE" val="f"/>
  <p:tag name="KSO_WM_UNIT_INDEX" val="8"/>
  <p:tag name="KSO_WM_BEAUTIFY_FLAG" val="#wm#"/>
  <p:tag name="KSO_WM_TAG_VERSION" val="3.0"/>
</p:tagLst>
</file>

<file path=ppt/tags/tag1271.xml><?xml version="1.0" encoding="utf-8"?>
<p:tagLst xmlns:p="http://schemas.openxmlformats.org/presentationml/2006/main">
  <p:tag name="KSO_WM_UNIT_TYPE" val="i"/>
  <p:tag name="KSO_WM_UNIT_INDEX" val="16"/>
  <p:tag name="KSO_WM_BEAUTIFY_FLAG" val="#wm#"/>
  <p:tag name="KSO_WM_TAG_VERSION" val="3.0"/>
</p:tagLst>
</file>

<file path=ppt/tags/tag1272.xml><?xml version="1.0" encoding="utf-8"?>
<p:tagLst xmlns:p="http://schemas.openxmlformats.org/presentationml/2006/main">
  <p:tag name="KSO_WM_UNIT_TYPE" val="f"/>
  <p:tag name="KSO_WM_UNIT_INDEX" val="9"/>
  <p:tag name="KSO_WM_BEAUTIFY_FLAG" val="#wm#"/>
  <p:tag name="KSO_WM_TAG_VERSION" val="3.0"/>
</p:tagLst>
</file>

<file path=ppt/tags/tag1273.xml><?xml version="1.0" encoding="utf-8"?>
<p:tagLst xmlns:p="http://schemas.openxmlformats.org/presentationml/2006/main">
  <p:tag name="KSO_WM_UNIT_TYPE" val="i"/>
  <p:tag name="KSO_WM_UNIT_INDEX" val="18"/>
  <p:tag name="KSO_WM_BEAUTIFY_FLAG" val="#wm#"/>
  <p:tag name="KSO_WM_TAG_VERSION" val="3.0"/>
</p:tagLst>
</file>

<file path=ppt/tags/tag1274.xml><?xml version="1.0" encoding="utf-8"?>
<p:tagLst xmlns:p="http://schemas.openxmlformats.org/presentationml/2006/main">
  <p:tag name="KSO_WM_UNIT_TYPE" val="i"/>
  <p:tag name="KSO_WM_UNIT_INDEX" val="19"/>
  <p:tag name="KSO_WM_BEAUTIFY_FLAG" val="#wm#"/>
  <p:tag name="KSO_WM_TAG_VERSION" val="3.0"/>
</p:tagLst>
</file>

<file path=ppt/tags/tag1275.xml><?xml version="1.0" encoding="utf-8"?>
<p:tagLst xmlns:p="http://schemas.openxmlformats.org/presentationml/2006/main">
  <p:tag name="KSO_WM_UNIT_TYPE" val="i"/>
  <p:tag name="KSO_WM_UNIT_INDEX" val="20"/>
  <p:tag name="KSO_WM_BEAUTIFY_FLAG" val="#wm#"/>
  <p:tag name="KSO_WM_TAG_VERSION" val="3.0"/>
</p:tagLst>
</file>

<file path=ppt/tags/tag1276.xml><?xml version="1.0" encoding="utf-8"?>
<p:tagLst xmlns:p="http://schemas.openxmlformats.org/presentationml/2006/main">
  <p:tag name="KSO_WM_UNIT_TYPE" val="d"/>
  <p:tag name="KSO_WM_UNIT_INDEX" val="3"/>
  <p:tag name="KSO_WM_BEAUTIFY_FLAG" val="#wm#"/>
  <p:tag name="KSO_WM_TAG_VERSION" val="3.0"/>
</p:tagLst>
</file>

<file path=ppt/tags/tag1277.xml><?xml version="1.0" encoding="utf-8"?>
<p:tagLst xmlns:p="http://schemas.openxmlformats.org/presentationml/2006/main">
  <p:tag name="KSO_WM_UNIT_TYPE" val="f"/>
  <p:tag name="KSO_WM_UNIT_INDEX" val="10"/>
  <p:tag name="KSO_WM_BEAUTIFY_FLAG" val="#wm#"/>
  <p:tag name="KSO_WM_TAG_VERSION" val="3.0"/>
</p:tagLst>
</file>

<file path=ppt/tags/tag1278.xml><?xml version="1.0" encoding="utf-8"?>
<p:tagLst xmlns:p="http://schemas.openxmlformats.org/presentationml/2006/main">
  <p:tag name="KSO_WM_UNIT_TYPE" val="f"/>
  <p:tag name="KSO_WM_UNIT_INDEX" val="11"/>
  <p:tag name="KSO_WM_BEAUTIFY_FLAG" val="#wm#"/>
  <p:tag name="KSO_WM_TAG_VERSION" val="3.0"/>
</p:tagLst>
</file>

<file path=ppt/tags/tag1279.xml><?xml version="1.0" encoding="utf-8"?>
<p:tagLst xmlns:p="http://schemas.openxmlformats.org/presentationml/2006/main">
  <p:tag name="KSO_WM_UNIT_TYPE" val="f"/>
  <p:tag name="KSO_WM_UNIT_INDEX" val="12"/>
  <p:tag name="KSO_WM_BEAUTIFY_FLAG" val="#wm#"/>
  <p:tag name="KSO_WM_TAG_VERSION" val="3.0"/>
</p:tagLst>
</file>

<file path=ppt/tags/tag1280.xml><?xml version="1.0" encoding="utf-8"?>
<p:tagLst xmlns:p="http://schemas.openxmlformats.org/presentationml/2006/main">
  <p:tag name="KSO_WM_UNIT_TYPE" val="f"/>
  <p:tag name="KSO_WM_UNIT_INDEX" val="13"/>
  <p:tag name="KSO_WM_BEAUTIFY_FLAG" val="#wm#"/>
  <p:tag name="KSO_WM_TAG_VERSION" val="3.0"/>
</p:tagLst>
</file>

<file path=ppt/tags/tag1281.xml><?xml version="1.0" encoding="utf-8"?>
<p:tagLst xmlns:p="http://schemas.openxmlformats.org/presentationml/2006/main">
  <p:tag name="KSO_WM_UNIT_TYPE" val="f"/>
  <p:tag name="KSO_WM_UNIT_INDEX" val="14"/>
  <p:tag name="KSO_WM_BEAUTIFY_FLAG" val="#wm#"/>
  <p:tag name="KSO_WM_TAG_VERSION" val="3.0"/>
</p:tagLst>
</file>

<file path=ppt/tags/tag1282.xml><?xml version="1.0" encoding="utf-8"?>
<p:tagLst xmlns:p="http://schemas.openxmlformats.org/presentationml/2006/main">
  <p:tag name="KSO_WM_UNIT_TYPE" val="f"/>
  <p:tag name="KSO_WM_UNIT_INDEX" val="15"/>
  <p:tag name="KSO_WM_BEAUTIFY_FLAG" val="#wm#"/>
  <p:tag name="KSO_WM_TAG_VERSION" val="3.0"/>
</p:tagLst>
</file>

<file path=ppt/tags/tag1283.xml><?xml version="1.0" encoding="utf-8"?>
<p:tagLst xmlns:p="http://schemas.openxmlformats.org/presentationml/2006/main">
  <p:tag name="KSO_WM_UNIT_TYPE" val="f"/>
  <p:tag name="KSO_WM_UNIT_INDEX" val="16"/>
  <p:tag name="KSO_WM_BEAUTIFY_FLAG" val="#wm#"/>
  <p:tag name="KSO_WM_TAG_VERSION" val="3.0"/>
</p:tagLst>
</file>

<file path=ppt/tags/tag1284.xml><?xml version="1.0" encoding="utf-8"?>
<p:tagLst xmlns:p="http://schemas.openxmlformats.org/presentationml/2006/main">
  <p:tag name="KSO_WM_UNIT_TYPE" val="i"/>
  <p:tag name="KSO_WM_UNIT_INDEX" val="24"/>
  <p:tag name="KSO_WM_BEAUTIFY_FLAG" val="#wm#"/>
  <p:tag name="KSO_WM_TAG_VERSION" val="3.0"/>
</p:tagLst>
</file>

<file path=ppt/tags/tag1285.xml><?xml version="1.0" encoding="utf-8"?>
<p:tagLst xmlns:p="http://schemas.openxmlformats.org/presentationml/2006/main">
  <p:tag name="KSO_WM_UNIT_TYPE" val="f"/>
  <p:tag name="KSO_WM_UNIT_INDEX" val="17"/>
  <p:tag name="KSO_WM_BEAUTIFY_FLAG" val="#wm#"/>
  <p:tag name="KSO_WM_TAG_VERSION" val="3.0"/>
</p:tagLst>
</file>

<file path=ppt/tags/tag1286.xml><?xml version="1.0" encoding="utf-8"?>
<p:tagLst xmlns:p="http://schemas.openxmlformats.org/presentationml/2006/main">
  <p:tag name="KSO_WM_UNIT_TYPE" val="f"/>
  <p:tag name="KSO_WM_UNIT_INDEX" val="18"/>
  <p:tag name="KSO_WM_BEAUTIFY_FLAG" val="#wm#"/>
  <p:tag name="KSO_WM_TAG_VERSION" val="3.0"/>
</p:tagLst>
</file>

<file path=ppt/tags/tag1287.xml><?xml version="1.0" encoding="utf-8"?>
<p:tagLst xmlns:p="http://schemas.openxmlformats.org/presentationml/2006/main">
  <p:tag name="KSO_WM_UNIT_TYPE" val="f"/>
  <p:tag name="KSO_WM_UNIT_INDEX" val="19"/>
  <p:tag name="KSO_WM_BEAUTIFY_FLAG" val="#wm#"/>
  <p:tag name="KSO_WM_TAG_VERSION" val="3.0"/>
</p:tagLst>
</file>

<file path=ppt/tags/tag1288.xml><?xml version="1.0" encoding="utf-8"?>
<p:tagLst xmlns:p="http://schemas.openxmlformats.org/presentationml/2006/main">
  <p:tag name="KSO_WM_UNIT_TYPE" val="f"/>
  <p:tag name="KSO_WM_UNIT_INDEX" val="20"/>
  <p:tag name="KSO_WM_BEAUTIFY_FLAG" val="#wm#"/>
  <p:tag name="KSO_WM_TAG_VERSION" val="3.0"/>
</p:tagLst>
</file>

<file path=ppt/tags/tag1289.xml><?xml version="1.0" encoding="utf-8"?>
<p:tagLst xmlns:p="http://schemas.openxmlformats.org/presentationml/2006/main">
  <p:tag name="KSO_WM_UNIT_TYPE" val="f"/>
  <p:tag name="KSO_WM_UNIT_INDEX" val="21"/>
  <p:tag name="KSO_WM_BEAUTIFY_FLAG" val="#wm#"/>
  <p:tag name="KSO_WM_TAG_VERSION" val="3.0"/>
</p:tagLst>
</file>

<file path=ppt/tags/tag1290.xml><?xml version="1.0" encoding="utf-8"?>
<p:tagLst xmlns:p="http://schemas.openxmlformats.org/presentationml/2006/main">
  <p:tag name="KSO_WM_UNIT_TYPE" val="f"/>
  <p:tag name="KSO_WM_UNIT_INDEX" val="22"/>
  <p:tag name="KSO_WM_BEAUTIFY_FLAG" val="#wm#"/>
  <p:tag name="KSO_WM_TAG_VERSION" val="3.0"/>
</p:tagLst>
</file>

<file path=ppt/tags/tag1291.xml><?xml version="1.0" encoding="utf-8"?>
<p:tagLst xmlns:p="http://schemas.openxmlformats.org/presentationml/2006/main">
  <p:tag name="KSO_WM_UNIT_TYPE" val="f"/>
  <p:tag name="KSO_WM_UNIT_INDEX" val="23"/>
  <p:tag name="KSO_WM_BEAUTIFY_FLAG" val="#wm#"/>
  <p:tag name="KSO_WM_TAG_VERSION" val="3.0"/>
</p:tagLst>
</file>

<file path=ppt/tags/tag1292.xml><?xml version="1.0" encoding="utf-8"?>
<p:tagLst xmlns:p="http://schemas.openxmlformats.org/presentationml/2006/main">
  <p:tag name="KSO_WM_UNIT_TYPE" val="d"/>
  <p:tag name="KSO_WM_UNIT_INDEX" val="1"/>
  <p:tag name="KSO_WM_BEAUTIFY_FLAG" val="#wm#"/>
  <p:tag name="KSO_WM_TAG_VERSION" val="3.0"/>
</p:tagLst>
</file>

<file path=ppt/tags/tag1293.xml><?xml version="1.0" encoding="utf-8"?>
<p:tagLst xmlns:p="http://schemas.openxmlformats.org/presentationml/2006/main">
  <p:tag name="KSO_WM_UNIT_TYPE" val="i"/>
  <p:tag name="KSO_WM_UNIT_INDEX" val="4"/>
  <p:tag name="KSO_WM_BEAUTIFY_FLAG" val="#wm#"/>
  <p:tag name="KSO_WM_TAG_VERSION" val="3.0"/>
</p:tagLst>
</file>

<file path=ppt/tags/tag1294.xml><?xml version="1.0" encoding="utf-8"?>
<p:tagLst xmlns:p="http://schemas.openxmlformats.org/presentationml/2006/main">
  <p:tag name="KSO_WM_UNIT_TYPE" val="f"/>
  <p:tag name="KSO_WM_UNIT_INDEX" val="2"/>
  <p:tag name="KSO_WM_BEAUTIFY_FLAG" val="#wm#"/>
  <p:tag name="KSO_WM_TAG_VERSION" val="3.0"/>
</p:tagLst>
</file>

<file path=ppt/tags/tag1295.xml><?xml version="1.0" encoding="utf-8"?>
<p:tagLst xmlns:p="http://schemas.openxmlformats.org/presentationml/2006/main">
  <p:tag name="KSO_WM_UNIT_TYPE" val="f"/>
  <p:tag name="KSO_WM_UNIT_INDEX" val="3"/>
  <p:tag name="KSO_WM_BEAUTIFY_FLAG" val="#wm#"/>
  <p:tag name="KSO_WM_TAG_VERSION" val="3.0"/>
</p:tagLst>
</file>

<file path=ppt/tags/tag1296.xml><?xml version="1.0" encoding="utf-8"?>
<p:tagLst xmlns:p="http://schemas.openxmlformats.org/presentationml/2006/main">
  <p:tag name="KSO_WM_UNIT_TYPE" val="b"/>
  <p:tag name="KSO_WM_UNIT_INDEX" val="1"/>
  <p:tag name="KSO_WM_BEAUTIFY_FLAG" val="#wm#"/>
  <p:tag name="KSO_WM_TAG_VERSION" val="3.0"/>
</p:tagLst>
</file>

<file path=ppt/tags/tag1297.xml><?xml version="1.0" encoding="utf-8"?>
<p:tagLst xmlns:p="http://schemas.openxmlformats.org/presentationml/2006/main">
  <p:tag name="KSO_WM_UNIT_TYPE" val="f"/>
  <p:tag name="KSO_WM_UNIT_INDEX" val="1"/>
  <p:tag name="KSO_WM_BEAUTIFY_FLAG" val="#wm#"/>
  <p:tag name="KSO_WM_TAG_VERSION" val="3.0"/>
</p:tagLst>
</file>

<file path=ppt/tags/tag1298.xml><?xml version="1.0" encoding="utf-8"?>
<p:tagLst xmlns:p="http://schemas.openxmlformats.org/presentationml/2006/main">
  <p:tag name="KSO_WM_UNIT_TYPE" val="i"/>
  <p:tag name="KSO_WM_UNIT_INDEX" val="4"/>
  <p:tag name="KSO_WM_BEAUTIFY_FLAG" val="#wm#"/>
  <p:tag name="KSO_WM_TAG_VERSION" val="3.0"/>
</p:tagLst>
</file>

<file path=ppt/tags/tag1299.xml><?xml version="1.0" encoding="utf-8"?>
<p:tagLst xmlns:p="http://schemas.openxmlformats.org/presentationml/2006/main">
  <p:tag name="KSO_WM_UNIT_TYPE" val="i"/>
  <p:tag name="KSO_WM_UNIT_INDEX" val="5"/>
  <p:tag name="KSO_WM_BEAUTIFY_FLAG" val="#wm#"/>
  <p:tag name="KSO_WM_TAG_VERSION" val="3.0"/>
</p:tagLst>
</file>

<file path=ppt/tags/tag1300.xml><?xml version="1.0" encoding="utf-8"?>
<p:tagLst xmlns:p="http://schemas.openxmlformats.org/presentationml/2006/main">
  <p:tag name="KSO_WM_UNIT_TYPE" val="i"/>
  <p:tag name="KSO_WM_UNIT_INDEX" val="6"/>
  <p:tag name="KSO_WM_BEAUTIFY_FLAG" val="#wm#"/>
  <p:tag name="KSO_WM_TAG_VERSION" val="3.0"/>
</p:tagLst>
</file>

<file path=ppt/tags/tag1301.xml><?xml version="1.0" encoding="utf-8"?>
<p:tagLst xmlns:p="http://schemas.openxmlformats.org/presentationml/2006/main">
  <p:tag name="KSO_WM_UNIT_TYPE" val="i"/>
  <p:tag name="KSO_WM_UNIT_INDEX" val="10"/>
  <p:tag name="KSO_WM_BEAUTIFY_FLAG" val="#wm#"/>
  <p:tag name="KSO_WM_TAG_VERSION" val="3.0"/>
</p:tagLst>
</file>

<file path=ppt/tags/tag1302.xml><?xml version="1.0" encoding="utf-8"?>
<p:tagLst xmlns:p="http://schemas.openxmlformats.org/presentationml/2006/main">
  <p:tag name="KSO_WM_UNIT_TYPE" val="f"/>
  <p:tag name="KSO_WM_UNIT_INDEX" val="2"/>
  <p:tag name="KSO_WM_BEAUTIFY_FLAG" val="#wm#"/>
  <p:tag name="KSO_WM_TAG_VERSION" val="3.0"/>
</p:tagLst>
</file>

<file path=ppt/tags/tag1303.xml><?xml version="1.0" encoding="utf-8"?>
<p:tagLst xmlns:p="http://schemas.openxmlformats.org/presentationml/2006/main">
  <p:tag name="KSO_WM_UNIT_TYPE" val="f"/>
  <p:tag name="KSO_WM_UNIT_INDEX" val="3"/>
  <p:tag name="KSO_WM_BEAUTIFY_FLAG" val="#wm#"/>
  <p:tag name="KSO_WM_TAG_VERSION" val="3.0"/>
</p:tagLst>
</file>

<file path=ppt/tags/tag1304.xml><?xml version="1.0" encoding="utf-8"?>
<p:tagLst xmlns:p="http://schemas.openxmlformats.org/presentationml/2006/main">
  <p:tag name="KSO_WM_UNIT_TYPE" val="i"/>
  <p:tag name="KSO_WM_UNIT_INDEX" val="12"/>
  <p:tag name="KSO_WM_BEAUTIFY_FLAG" val="#wm#"/>
  <p:tag name="KSO_WM_TAG_VERSION" val="3.0"/>
</p:tagLst>
</file>

<file path=ppt/tags/tag1305.xml><?xml version="1.0" encoding="utf-8"?>
<p:tagLst xmlns:p="http://schemas.openxmlformats.org/presentationml/2006/main">
  <p:tag name="KSO_WM_UNIT_TYPE" val="i"/>
  <p:tag name="KSO_WM_UNIT_INDEX" val="14"/>
  <p:tag name="KSO_WM_BEAUTIFY_FLAG" val="#wm#"/>
  <p:tag name="KSO_WM_TAG_VERSION" val="3.0"/>
</p:tagLst>
</file>

<file path=ppt/tags/tag1306.xml><?xml version="1.0" encoding="utf-8"?>
<p:tagLst xmlns:p="http://schemas.openxmlformats.org/presentationml/2006/main">
  <p:tag name="KSO_WM_UNIT_TYPE" val="f"/>
  <p:tag name="KSO_WM_UNIT_INDEX" val="4"/>
  <p:tag name="KSO_WM_BEAUTIFY_FLAG" val="#wm#"/>
  <p:tag name="KSO_WM_TAG_VERSION" val="3.0"/>
</p:tagLst>
</file>

<file path=ppt/tags/tag1307.xml><?xml version="1.0" encoding="utf-8"?>
<p:tagLst xmlns:p="http://schemas.openxmlformats.org/presentationml/2006/main">
  <p:tag name="KSO_WM_UNIT_TYPE" val="f"/>
  <p:tag name="KSO_WM_UNIT_INDEX" val="5"/>
  <p:tag name="KSO_WM_BEAUTIFY_FLAG" val="#wm#"/>
  <p:tag name="KSO_WM_TAG_VERSION" val="3.0"/>
</p:tagLst>
</file>

<file path=ppt/tags/tag1308.xml><?xml version="1.0" encoding="utf-8"?>
<p:tagLst xmlns:p="http://schemas.openxmlformats.org/presentationml/2006/main">
  <p:tag name="KSO_WM_UNIT_TYPE" val="f"/>
  <p:tag name="KSO_WM_UNIT_INDEX" val="6"/>
  <p:tag name="KSO_WM_BEAUTIFY_FLAG" val="#wm#"/>
  <p:tag name="KSO_WM_TAG_VERSION" val="3.0"/>
</p:tagLst>
</file>

<file path=ppt/tags/tag1309.xml><?xml version="1.0" encoding="utf-8"?>
<p:tagLst xmlns:p="http://schemas.openxmlformats.org/presentationml/2006/main">
  <p:tag name="KSO_WM_UNIT_TYPE" val="i"/>
  <p:tag name="KSO_WM_UNIT_INDEX" val="16"/>
  <p:tag name="KSO_WM_BEAUTIFY_FLAG" val="#wm#"/>
  <p:tag name="KSO_WM_TAG_VERSION" val="3.0"/>
</p:tagLst>
</file>

<file path=ppt/tags/tag1310.xml><?xml version="1.0" encoding="utf-8"?>
<p:tagLst xmlns:p="http://schemas.openxmlformats.org/presentationml/2006/main">
  <p:tag name="KSO_WM_UNIT_TYPE" val="i"/>
  <p:tag name="KSO_WM_UNIT_INDEX" val="18"/>
  <p:tag name="KSO_WM_BEAUTIFY_FLAG" val="#wm#"/>
  <p:tag name="KSO_WM_TAG_VERSION" val="3.0"/>
</p:tagLst>
</file>

<file path=ppt/tags/tag1311.xml><?xml version="1.0" encoding="utf-8"?>
<p:tagLst xmlns:p="http://schemas.openxmlformats.org/presentationml/2006/main">
  <p:tag name="KSO_WM_UNIT_TYPE" val="f"/>
  <p:tag name="KSO_WM_UNIT_INDEX" val="7"/>
  <p:tag name="KSO_WM_BEAUTIFY_FLAG" val="#wm#"/>
  <p:tag name="KSO_WM_TAG_VERSION" val="3.0"/>
</p:tagLst>
</file>

<file path=ppt/tags/tag1312.xml><?xml version="1.0" encoding="utf-8"?>
<p:tagLst xmlns:p="http://schemas.openxmlformats.org/presentationml/2006/main">
  <p:tag name="KSO_WM_UNIT_TYPE" val="f"/>
  <p:tag name="KSO_WM_UNIT_INDEX" val="8"/>
  <p:tag name="KSO_WM_BEAUTIFY_FLAG" val="#wm#"/>
  <p:tag name="KSO_WM_TAG_VERSION" val="3.0"/>
</p:tagLst>
</file>

<file path=ppt/tags/tag1313.xml><?xml version="1.0" encoding="utf-8"?>
<p:tagLst xmlns:p="http://schemas.openxmlformats.org/presentationml/2006/main">
  <p:tag name="KSO_WM_UNIT_TYPE" val="f"/>
  <p:tag name="KSO_WM_UNIT_INDEX" val="9"/>
  <p:tag name="KSO_WM_BEAUTIFY_FLAG" val="#wm#"/>
  <p:tag name="KSO_WM_TAG_VERSION" val="3.0"/>
</p:tagLst>
</file>

<file path=ppt/tags/tag1314.xml><?xml version="1.0" encoding="utf-8"?>
<p:tagLst xmlns:p="http://schemas.openxmlformats.org/presentationml/2006/main">
  <p:tag name="KSO_WM_UNIT_TYPE" val="i"/>
  <p:tag name="KSO_WM_UNIT_INDEX" val="20"/>
  <p:tag name="KSO_WM_BEAUTIFY_FLAG" val="#wm#"/>
  <p:tag name="KSO_WM_TAG_VERSION" val="3.0"/>
</p:tagLst>
</file>

<file path=ppt/tags/tag1315.xml><?xml version="1.0" encoding="utf-8"?>
<p:tagLst xmlns:p="http://schemas.openxmlformats.org/presentationml/2006/main">
  <p:tag name="KSO_WM_UNIT_TYPE" val="i"/>
  <p:tag name="KSO_WM_UNIT_INDEX" val="22"/>
  <p:tag name="KSO_WM_BEAUTIFY_FLAG" val="#wm#"/>
  <p:tag name="KSO_WM_TAG_VERSION" val="3.0"/>
</p:tagLst>
</file>

<file path=ppt/tags/tag1316.xml><?xml version="1.0" encoding="utf-8"?>
<p:tagLst xmlns:p="http://schemas.openxmlformats.org/presentationml/2006/main">
  <p:tag name="KSO_WM_UNIT_TYPE" val="f"/>
  <p:tag name="KSO_WM_UNIT_INDEX" val="10"/>
  <p:tag name="KSO_WM_BEAUTIFY_FLAG" val="#wm#"/>
  <p:tag name="KSO_WM_TAG_VERSION" val="3.0"/>
</p:tagLst>
</file>

<file path=ppt/tags/tag1317.xml><?xml version="1.0" encoding="utf-8"?>
<p:tagLst xmlns:p="http://schemas.openxmlformats.org/presentationml/2006/main">
  <p:tag name="KSO_WM_UNIT_TYPE" val="f"/>
  <p:tag name="KSO_WM_UNIT_INDEX" val="11"/>
  <p:tag name="KSO_WM_BEAUTIFY_FLAG" val="#wm#"/>
  <p:tag name="KSO_WM_TAG_VERSION" val="3.0"/>
</p:tagLst>
</file>

<file path=ppt/tags/tag1318.xml><?xml version="1.0" encoding="utf-8"?>
<p:tagLst xmlns:p="http://schemas.openxmlformats.org/presentationml/2006/main">
  <p:tag name="KSO_WM_UNIT_TYPE" val="f"/>
  <p:tag name="KSO_WM_UNIT_INDEX" val="12"/>
  <p:tag name="KSO_WM_BEAUTIFY_FLAG" val="#wm#"/>
  <p:tag name="KSO_WM_TAG_VERSION" val="3.0"/>
</p:tagLst>
</file>

<file path=ppt/tags/tag1319.xml><?xml version="1.0" encoding="utf-8"?>
<p:tagLst xmlns:p="http://schemas.openxmlformats.org/presentationml/2006/main">
  <p:tag name="KSO_WM_UNIT_TYPE" val="b"/>
  <p:tag name="KSO_WM_UNIT_INDEX" val="1"/>
  <p:tag name="KSO_WM_BEAUTIFY_FLAG" val="#wm#"/>
  <p:tag name="KSO_WM_TAG_VERSION" val="3.0"/>
</p:tagLst>
</file>

<file path=ppt/tags/tag1320.xml><?xml version="1.0" encoding="utf-8"?>
<p:tagLst xmlns:p="http://schemas.openxmlformats.org/presentationml/2006/main">
  <p:tag name="KSO_WM_UNIT_TYPE" val="i"/>
  <p:tag name="KSO_WM_UNIT_INDEX" val="4"/>
  <p:tag name="KSO_WM_BEAUTIFY_FLAG" val="#wm#"/>
  <p:tag name="KSO_WM_TAG_VERSION" val="3.0"/>
</p:tagLst>
</file>

<file path=ppt/tags/tag1321.xml><?xml version="1.0" encoding="utf-8"?>
<p:tagLst xmlns:p="http://schemas.openxmlformats.org/presentationml/2006/main">
  <p:tag name="KSO_WM_UNIT_TYPE" val="d"/>
  <p:tag name="KSO_WM_UNIT_INDEX" val="1"/>
  <p:tag name="KSO_WM_BEAUTIFY_FLAG" val="#wm#"/>
  <p:tag name="KSO_WM_TAG_VERSION" val="3.0"/>
</p:tagLst>
</file>

<file path=ppt/tags/tag1322.xml><?xml version="1.0" encoding="utf-8"?>
<p:tagLst xmlns:p="http://schemas.openxmlformats.org/presentationml/2006/main">
  <p:tag name="KSO_WM_UNIT_TYPE" val="f"/>
  <p:tag name="KSO_WM_UNIT_INDEX" val="1"/>
  <p:tag name="KSO_WM_BEAUTIFY_FLAG" val="#wm#"/>
  <p:tag name="KSO_WM_TAG_VERSION" val="3.0"/>
</p:tagLst>
</file>

<file path=ppt/tags/tag1323.xml><?xml version="1.0" encoding="utf-8"?>
<p:tagLst xmlns:p="http://schemas.openxmlformats.org/presentationml/2006/main">
  <p:tag name="KSO_WM_UNIT_TYPE" val="i"/>
  <p:tag name="KSO_WM_UNIT_INDEX" val="70"/>
  <p:tag name="KSO_WM_BEAUTIFY_FLAG" val="#wm#"/>
  <p:tag name="KSO_WM_TAG_VERSION" val="3.0"/>
</p:tagLst>
</file>

<file path=ppt/tags/tag1324.xml><?xml version="1.0" encoding="utf-8"?>
<p:tagLst xmlns:p="http://schemas.openxmlformats.org/presentationml/2006/main">
  <p:tag name="KSO_WM_UNIT_TYPE" val="f"/>
  <p:tag name="KSO_WM_UNIT_INDEX" val="22"/>
  <p:tag name="KSO_WM_BEAUTIFY_FLAG" val="#wm#"/>
  <p:tag name="KSO_WM_TAG_VERSION" val="3.0"/>
</p:tagLst>
</file>

<file path=ppt/tags/tag1325.xml><?xml version="1.0" encoding="utf-8"?>
<p:tagLst xmlns:p="http://schemas.openxmlformats.org/presentationml/2006/main">
  <p:tag name="KSO_WM_UNIT_TYPE" val="i"/>
  <p:tag name="KSO_WM_UNIT_INDEX" val="6"/>
  <p:tag name="KSO_WM_BEAUTIFY_FLAG" val="#wm#"/>
  <p:tag name="KSO_WM_TAG_VERSION" val="3.0"/>
</p:tagLst>
</file>

<file path=ppt/tags/tag1326.xml><?xml version="1.0" encoding="utf-8"?>
<p:tagLst xmlns:p="http://schemas.openxmlformats.org/presentationml/2006/main">
  <p:tag name="KSO_WM_UNIT_TYPE" val="i"/>
  <p:tag name="KSO_WM_UNIT_INDEX" val="7"/>
  <p:tag name="KSO_WM_BEAUTIFY_FLAG" val="#wm#"/>
  <p:tag name="KSO_WM_TAG_VERSION" val="3.0"/>
</p:tagLst>
</file>

<file path=ppt/tags/tag1327.xml><?xml version="1.0" encoding="utf-8"?>
<p:tagLst xmlns:p="http://schemas.openxmlformats.org/presentationml/2006/main">
  <p:tag name="KSO_WM_UNIT_TYPE" val="i"/>
  <p:tag name="KSO_WM_UNIT_INDEX" val="8"/>
  <p:tag name="KSO_WM_BEAUTIFY_FLAG" val="#wm#"/>
  <p:tag name="KSO_WM_TAG_VERSION" val="3.0"/>
</p:tagLst>
</file>

<file path=ppt/tags/tag1328.xml><?xml version="1.0" encoding="utf-8"?>
<p:tagLst xmlns:p="http://schemas.openxmlformats.org/presentationml/2006/main">
  <p:tag name="KSO_WM_UNIT_TYPE" val="i"/>
  <p:tag name="KSO_WM_UNIT_INDEX" val="12"/>
  <p:tag name="KSO_WM_BEAUTIFY_FLAG" val="#wm#"/>
  <p:tag name="KSO_WM_TAG_VERSION" val="3.0"/>
</p:tagLst>
</file>

<file path=ppt/tags/tag1329.xml><?xml version="1.0" encoding="utf-8"?>
<p:tagLst xmlns:p="http://schemas.openxmlformats.org/presentationml/2006/main">
  <p:tag name="KSO_WM_UNIT_TYPE" val="d"/>
  <p:tag name="KSO_WM_UNIT_INDEX" val="2"/>
  <p:tag name="KSO_WM_BEAUTIFY_FLAG" val="#wm#"/>
  <p:tag name="KSO_WM_TAG_VERSION" val="3.0"/>
</p:tagLst>
</file>

<file path=ppt/tags/tag1330.xml><?xml version="1.0" encoding="utf-8"?>
<p:tagLst xmlns:p="http://schemas.openxmlformats.org/presentationml/2006/main">
  <p:tag name="KSO_WM_UNIT_TYPE" val="f"/>
  <p:tag name="KSO_WM_UNIT_INDEX" val="2"/>
  <p:tag name="KSO_WM_BEAUTIFY_FLAG" val="#wm#"/>
  <p:tag name="KSO_WM_TAG_VERSION" val="3.0"/>
</p:tagLst>
</file>

<file path=ppt/tags/tag1331.xml><?xml version="1.0" encoding="utf-8"?>
<p:tagLst xmlns:p="http://schemas.openxmlformats.org/presentationml/2006/main">
  <p:tag name="KSO_WM_UNIT_TYPE" val="i"/>
  <p:tag name="KSO_WM_UNIT_INDEX" val="14"/>
  <p:tag name="KSO_WM_BEAUTIFY_FLAG" val="#wm#"/>
  <p:tag name="KSO_WM_TAG_VERSION" val="3.0"/>
</p:tagLst>
</file>

<file path=ppt/tags/tag1332.xml><?xml version="1.0" encoding="utf-8"?>
<p:tagLst xmlns:p="http://schemas.openxmlformats.org/presentationml/2006/main">
  <p:tag name="KSO_WM_UNIT_TYPE" val="f"/>
  <p:tag name="KSO_WM_UNIT_INDEX" val="3"/>
  <p:tag name="KSO_WM_BEAUTIFY_FLAG" val="#wm#"/>
  <p:tag name="KSO_WM_TAG_VERSION" val="3.0"/>
</p:tagLst>
</file>

<file path=ppt/tags/tag1333.xml><?xml version="1.0" encoding="utf-8"?>
<p:tagLst xmlns:p="http://schemas.openxmlformats.org/presentationml/2006/main">
  <p:tag name="KSO_WM_UNIT_TYPE" val="i"/>
  <p:tag name="KSO_WM_UNIT_INDEX" val="15"/>
  <p:tag name="KSO_WM_BEAUTIFY_FLAG" val="#wm#"/>
  <p:tag name="KSO_WM_TAG_VERSION" val="3.0"/>
</p:tagLst>
</file>

<file path=ppt/tags/tag1334.xml><?xml version="1.0" encoding="utf-8"?>
<p:tagLst xmlns:p="http://schemas.openxmlformats.org/presentationml/2006/main">
  <p:tag name="KSO_WM_UNIT_TYPE" val="i"/>
  <p:tag name="KSO_WM_UNIT_INDEX" val="16"/>
  <p:tag name="KSO_WM_BEAUTIFY_FLAG" val="#wm#"/>
  <p:tag name="KSO_WM_TAG_VERSION" val="3.0"/>
</p:tagLst>
</file>

<file path=ppt/tags/tag1335.xml><?xml version="1.0" encoding="utf-8"?>
<p:tagLst xmlns:p="http://schemas.openxmlformats.org/presentationml/2006/main">
  <p:tag name="KSO_WM_UNIT_TYPE" val="i"/>
  <p:tag name="KSO_WM_UNIT_INDEX" val="17"/>
  <p:tag name="KSO_WM_BEAUTIFY_FLAG" val="#wm#"/>
  <p:tag name="KSO_WM_TAG_VERSION" val="3.0"/>
</p:tagLst>
</file>

<file path=ppt/tags/tag1336.xml><?xml version="1.0" encoding="utf-8"?>
<p:tagLst xmlns:p="http://schemas.openxmlformats.org/presentationml/2006/main">
  <p:tag name="KSO_WM_UNIT_TYPE" val="i"/>
  <p:tag name="KSO_WM_UNIT_INDEX" val="18"/>
  <p:tag name="KSO_WM_BEAUTIFY_FLAG" val="#wm#"/>
  <p:tag name="KSO_WM_TAG_VERSION" val="3.0"/>
</p:tagLst>
</file>

<file path=ppt/tags/tag1337.xml><?xml version="1.0" encoding="utf-8"?>
<p:tagLst xmlns:p="http://schemas.openxmlformats.org/presentationml/2006/main">
  <p:tag name="KSO_WM_UNIT_TYPE" val="i"/>
  <p:tag name="KSO_WM_UNIT_INDEX" val="19"/>
  <p:tag name="KSO_WM_BEAUTIFY_FLAG" val="#wm#"/>
  <p:tag name="KSO_WM_TAG_VERSION" val="3.0"/>
</p:tagLst>
</file>

<file path=ppt/tags/tag1338.xml><?xml version="1.0" encoding="utf-8"?>
<p:tagLst xmlns:p="http://schemas.openxmlformats.org/presentationml/2006/main">
  <p:tag name="KSO_WM_UNIT_TYPE" val="f"/>
  <p:tag name="KSO_WM_UNIT_INDEX" val="4"/>
  <p:tag name="KSO_WM_BEAUTIFY_FLAG" val="#wm#"/>
  <p:tag name="KSO_WM_TAG_VERSION" val="3.0"/>
</p:tagLst>
</file>

<file path=ppt/tags/tag1339.xml><?xml version="1.0" encoding="utf-8"?>
<p:tagLst xmlns:p="http://schemas.openxmlformats.org/presentationml/2006/main">
  <p:tag name="KSO_WM_UNIT_TYPE" val="f"/>
  <p:tag name="KSO_WM_UNIT_INDEX" val="5"/>
  <p:tag name="KSO_WM_BEAUTIFY_FLAG" val="#wm#"/>
  <p:tag name="KSO_WM_TAG_VERSION" val="3.0"/>
</p:tagLst>
</file>

<file path=ppt/tags/tag1340.xml><?xml version="1.0" encoding="utf-8"?>
<p:tagLst xmlns:p="http://schemas.openxmlformats.org/presentationml/2006/main">
  <p:tag name="KSO_WM_UNIT_TYPE" val="i"/>
  <p:tag name="KSO_WM_UNIT_INDEX" val="22"/>
  <p:tag name="KSO_WM_BEAUTIFY_FLAG" val="#wm#"/>
  <p:tag name="KSO_WM_TAG_VERSION" val="3.0"/>
</p:tagLst>
</file>

<file path=ppt/tags/tag1341.xml><?xml version="1.0" encoding="utf-8"?>
<p:tagLst xmlns:p="http://schemas.openxmlformats.org/presentationml/2006/main">
  <p:tag name="KSO_WM_UNIT_TYPE" val="i"/>
  <p:tag name="KSO_WM_UNIT_INDEX" val="23"/>
  <p:tag name="KSO_WM_BEAUTIFY_FLAG" val="#wm#"/>
  <p:tag name="KSO_WM_TAG_VERSION" val="3.0"/>
</p:tagLst>
</file>

<file path=ppt/tags/tag1342.xml><?xml version="1.0" encoding="utf-8"?>
<p:tagLst xmlns:p="http://schemas.openxmlformats.org/presentationml/2006/main">
  <p:tag name="KSO_WM_UNIT_TYPE" val="i"/>
  <p:tag name="KSO_WM_UNIT_INDEX" val="24"/>
  <p:tag name="KSO_WM_BEAUTIFY_FLAG" val="#wm#"/>
  <p:tag name="KSO_WM_TAG_VERSION" val="3.0"/>
</p:tagLst>
</file>

<file path=ppt/tags/tag1343.xml><?xml version="1.0" encoding="utf-8"?>
<p:tagLst xmlns:p="http://schemas.openxmlformats.org/presentationml/2006/main">
  <p:tag name="KSO_WM_UNIT_TYPE" val="i"/>
  <p:tag name="KSO_WM_UNIT_INDEX" val="25"/>
  <p:tag name="KSO_WM_BEAUTIFY_FLAG" val="#wm#"/>
  <p:tag name="KSO_WM_TAG_VERSION" val="3.0"/>
</p:tagLst>
</file>

<file path=ppt/tags/tag1344.xml><?xml version="1.0" encoding="utf-8"?>
<p:tagLst xmlns:p="http://schemas.openxmlformats.org/presentationml/2006/main">
  <p:tag name="KSO_WM_UNIT_TYPE" val="i"/>
  <p:tag name="KSO_WM_UNIT_INDEX" val="26"/>
  <p:tag name="KSO_WM_BEAUTIFY_FLAG" val="#wm#"/>
  <p:tag name="KSO_WM_TAG_VERSION" val="3.0"/>
</p:tagLst>
</file>

<file path=ppt/tags/tag1345.xml><?xml version="1.0" encoding="utf-8"?>
<p:tagLst xmlns:p="http://schemas.openxmlformats.org/presentationml/2006/main">
  <p:tag name="KSO_WM_UNIT_TYPE" val="f"/>
  <p:tag name="KSO_WM_UNIT_INDEX" val="6"/>
  <p:tag name="KSO_WM_BEAUTIFY_FLAG" val="#wm#"/>
  <p:tag name="KSO_WM_TAG_VERSION" val="3.0"/>
</p:tagLst>
</file>

<file path=ppt/tags/tag1346.xml><?xml version="1.0" encoding="utf-8"?>
<p:tagLst xmlns:p="http://schemas.openxmlformats.org/presentationml/2006/main">
  <p:tag name="KSO_WM_UNIT_TYPE" val="f"/>
  <p:tag name="KSO_WM_UNIT_INDEX" val="7"/>
  <p:tag name="KSO_WM_BEAUTIFY_FLAG" val="#wm#"/>
  <p:tag name="KSO_WM_TAG_VERSION" val="3.0"/>
</p:tagLst>
</file>

<file path=ppt/tags/tag1347.xml><?xml version="1.0" encoding="utf-8"?>
<p:tagLst xmlns:p="http://schemas.openxmlformats.org/presentationml/2006/main">
  <p:tag name="KSO_WM_UNIT_TYPE" val="i"/>
  <p:tag name="KSO_WM_UNIT_INDEX" val="30"/>
  <p:tag name="KSO_WM_BEAUTIFY_FLAG" val="#wm#"/>
  <p:tag name="KSO_WM_TAG_VERSION" val="3.0"/>
</p:tagLst>
</file>

<file path=ppt/tags/tag1348.xml><?xml version="1.0" encoding="utf-8"?>
<p:tagLst xmlns:p="http://schemas.openxmlformats.org/presentationml/2006/main">
  <p:tag name="KSO_WM_UNIT_TYPE" val="i"/>
  <p:tag name="KSO_WM_UNIT_INDEX" val="31"/>
  <p:tag name="KSO_WM_BEAUTIFY_FLAG" val="#wm#"/>
  <p:tag name="KSO_WM_TAG_VERSION" val="3.0"/>
</p:tagLst>
</file>

<file path=ppt/tags/tag1349.xml><?xml version="1.0" encoding="utf-8"?>
<p:tagLst xmlns:p="http://schemas.openxmlformats.org/presentationml/2006/main">
  <p:tag name="KSO_WM_UNIT_TYPE" val="i"/>
  <p:tag name="KSO_WM_UNIT_INDEX" val="32"/>
  <p:tag name="KSO_WM_BEAUTIFY_FLAG" val="#wm#"/>
  <p:tag name="KSO_WM_TAG_VERSION" val="3.0"/>
</p:tagLst>
</file>

<file path=ppt/tags/tag1350.xml><?xml version="1.0" encoding="utf-8"?>
<p:tagLst xmlns:p="http://schemas.openxmlformats.org/presentationml/2006/main">
  <p:tag name="KSO_WM_UNIT_TYPE" val="i"/>
  <p:tag name="KSO_WM_UNIT_INDEX" val="36"/>
  <p:tag name="KSO_WM_BEAUTIFY_FLAG" val="#wm#"/>
  <p:tag name="KSO_WM_TAG_VERSION" val="3.0"/>
</p:tagLst>
</file>

<file path=ppt/tags/tag1351.xml><?xml version="1.0" encoding="utf-8"?>
<p:tagLst xmlns:p="http://schemas.openxmlformats.org/presentationml/2006/main">
  <p:tag name="KSO_WM_UNIT_TYPE" val="d"/>
  <p:tag name="KSO_WM_UNIT_INDEX" val="3"/>
  <p:tag name="KSO_WM_BEAUTIFY_FLAG" val="#wm#"/>
  <p:tag name="KSO_WM_TAG_VERSION" val="3.0"/>
</p:tagLst>
</file>

<file path=ppt/tags/tag1352.xml><?xml version="1.0" encoding="utf-8"?>
<p:tagLst xmlns:p="http://schemas.openxmlformats.org/presentationml/2006/main">
  <p:tag name="KSO_WM_UNIT_TYPE" val="f"/>
  <p:tag name="KSO_WM_UNIT_INDEX" val="8"/>
  <p:tag name="KSO_WM_BEAUTIFY_FLAG" val="#wm#"/>
  <p:tag name="KSO_WM_TAG_VERSION" val="3.0"/>
</p:tagLst>
</file>

<file path=ppt/tags/tag1353.xml><?xml version="1.0" encoding="utf-8"?>
<p:tagLst xmlns:p="http://schemas.openxmlformats.org/presentationml/2006/main">
  <p:tag name="KSO_WM_UNIT_TYPE" val="i"/>
  <p:tag name="KSO_WM_UNIT_INDEX" val="38"/>
  <p:tag name="KSO_WM_BEAUTIFY_FLAG" val="#wm#"/>
  <p:tag name="KSO_WM_TAG_VERSION" val="3.0"/>
</p:tagLst>
</file>

<file path=ppt/tags/tag1354.xml><?xml version="1.0" encoding="utf-8"?>
<p:tagLst xmlns:p="http://schemas.openxmlformats.org/presentationml/2006/main">
  <p:tag name="KSO_WM_UNIT_TYPE" val="f"/>
  <p:tag name="KSO_WM_UNIT_INDEX" val="9"/>
  <p:tag name="KSO_WM_BEAUTIFY_FLAG" val="#wm#"/>
  <p:tag name="KSO_WM_TAG_VERSION" val="3.0"/>
</p:tagLst>
</file>

<file path=ppt/tags/tag1355.xml><?xml version="1.0" encoding="utf-8"?>
<p:tagLst xmlns:p="http://schemas.openxmlformats.org/presentationml/2006/main">
  <p:tag name="KSO_WM_UNIT_TYPE" val="i"/>
  <p:tag name="KSO_WM_UNIT_INDEX" val="39"/>
  <p:tag name="KSO_WM_BEAUTIFY_FLAG" val="#wm#"/>
  <p:tag name="KSO_WM_TAG_VERSION" val="3.0"/>
</p:tagLst>
</file>

<file path=ppt/tags/tag1356.xml><?xml version="1.0" encoding="utf-8"?>
<p:tagLst xmlns:p="http://schemas.openxmlformats.org/presentationml/2006/main">
  <p:tag name="KSO_WM_UNIT_TYPE" val="i"/>
  <p:tag name="KSO_WM_UNIT_INDEX" val="40"/>
  <p:tag name="KSO_WM_BEAUTIFY_FLAG" val="#wm#"/>
  <p:tag name="KSO_WM_TAG_VERSION" val="3.0"/>
</p:tagLst>
</file>

<file path=ppt/tags/tag1357.xml><?xml version="1.0" encoding="utf-8"?>
<p:tagLst xmlns:p="http://schemas.openxmlformats.org/presentationml/2006/main">
  <p:tag name="KSO_WM_UNIT_TYPE" val="i"/>
  <p:tag name="KSO_WM_UNIT_INDEX" val="41"/>
  <p:tag name="KSO_WM_BEAUTIFY_FLAG" val="#wm#"/>
  <p:tag name="KSO_WM_TAG_VERSION" val="3.0"/>
</p:tagLst>
</file>

<file path=ppt/tags/tag1358.xml><?xml version="1.0" encoding="utf-8"?>
<p:tagLst xmlns:p="http://schemas.openxmlformats.org/presentationml/2006/main">
  <p:tag name="KSO_WM_UNIT_TYPE" val="i"/>
  <p:tag name="KSO_WM_UNIT_INDEX" val="42"/>
  <p:tag name="KSO_WM_BEAUTIFY_FLAG" val="#wm#"/>
  <p:tag name="KSO_WM_TAG_VERSION" val="3.0"/>
</p:tagLst>
</file>

<file path=ppt/tags/tag1359.xml><?xml version="1.0" encoding="utf-8"?>
<p:tagLst xmlns:p="http://schemas.openxmlformats.org/presentationml/2006/main">
  <p:tag name="KSO_WM_UNIT_TYPE" val="i"/>
  <p:tag name="KSO_WM_UNIT_INDEX" val="43"/>
  <p:tag name="KSO_WM_BEAUTIFY_FLAG" val="#wm#"/>
  <p:tag name="KSO_WM_TAG_VERSION" val="3.0"/>
</p:tagLst>
</file>

<file path=ppt/tags/tag1360.xml><?xml version="1.0" encoding="utf-8"?>
<p:tagLst xmlns:p="http://schemas.openxmlformats.org/presentationml/2006/main">
  <p:tag name="KSO_WM_UNIT_TYPE" val="f"/>
  <p:tag name="KSO_WM_UNIT_INDEX" val="10"/>
  <p:tag name="KSO_WM_BEAUTIFY_FLAG" val="#wm#"/>
  <p:tag name="KSO_WM_TAG_VERSION" val="3.0"/>
</p:tagLst>
</file>

<file path=ppt/tags/tag1361.xml><?xml version="1.0" encoding="utf-8"?>
<p:tagLst xmlns:p="http://schemas.openxmlformats.org/presentationml/2006/main">
  <p:tag name="KSO_WM_UNIT_TYPE" val="f"/>
  <p:tag name="KSO_WM_UNIT_INDEX" val="11"/>
  <p:tag name="KSO_WM_BEAUTIFY_FLAG" val="#wm#"/>
  <p:tag name="KSO_WM_TAG_VERSION" val="3.0"/>
</p:tagLst>
</file>

<file path=ppt/tags/tag1362.xml><?xml version="1.0" encoding="utf-8"?>
<p:tagLst xmlns:p="http://schemas.openxmlformats.org/presentationml/2006/main">
  <p:tag name="KSO_WM_UNIT_TYPE" val="i"/>
  <p:tag name="KSO_WM_UNIT_INDEX" val="46"/>
  <p:tag name="KSO_WM_BEAUTIFY_FLAG" val="#wm#"/>
  <p:tag name="KSO_WM_TAG_VERSION" val="3.0"/>
</p:tagLst>
</file>

<file path=ppt/tags/tag1363.xml><?xml version="1.0" encoding="utf-8"?>
<p:tagLst xmlns:p="http://schemas.openxmlformats.org/presentationml/2006/main">
  <p:tag name="KSO_WM_UNIT_TYPE" val="i"/>
  <p:tag name="KSO_WM_UNIT_INDEX" val="47"/>
  <p:tag name="KSO_WM_BEAUTIFY_FLAG" val="#wm#"/>
  <p:tag name="KSO_WM_TAG_VERSION" val="3.0"/>
</p:tagLst>
</file>

<file path=ppt/tags/tag1364.xml><?xml version="1.0" encoding="utf-8"?>
<p:tagLst xmlns:p="http://schemas.openxmlformats.org/presentationml/2006/main">
  <p:tag name="KSO_WM_UNIT_TYPE" val="i"/>
  <p:tag name="KSO_WM_UNIT_INDEX" val="48"/>
  <p:tag name="KSO_WM_BEAUTIFY_FLAG" val="#wm#"/>
  <p:tag name="KSO_WM_TAG_VERSION" val="3.0"/>
</p:tagLst>
</file>

<file path=ppt/tags/tag1365.xml><?xml version="1.0" encoding="utf-8"?>
<p:tagLst xmlns:p="http://schemas.openxmlformats.org/presentationml/2006/main">
  <p:tag name="KSO_WM_UNIT_TYPE" val="i"/>
  <p:tag name="KSO_WM_UNIT_INDEX" val="49"/>
  <p:tag name="KSO_WM_BEAUTIFY_FLAG" val="#wm#"/>
  <p:tag name="KSO_WM_TAG_VERSION" val="3.0"/>
</p:tagLst>
</file>

<file path=ppt/tags/tag1366.xml><?xml version="1.0" encoding="utf-8"?>
<p:tagLst xmlns:p="http://schemas.openxmlformats.org/presentationml/2006/main">
  <p:tag name="KSO_WM_UNIT_TYPE" val="i"/>
  <p:tag name="KSO_WM_UNIT_INDEX" val="50"/>
  <p:tag name="KSO_WM_BEAUTIFY_FLAG" val="#wm#"/>
  <p:tag name="KSO_WM_TAG_VERSION" val="3.0"/>
</p:tagLst>
</file>

<file path=ppt/tags/tag1367.xml><?xml version="1.0" encoding="utf-8"?>
<p:tagLst xmlns:p="http://schemas.openxmlformats.org/presentationml/2006/main">
  <p:tag name="KSO_WM_UNIT_TYPE" val="f"/>
  <p:tag name="KSO_WM_UNIT_INDEX" val="12"/>
  <p:tag name="KSO_WM_BEAUTIFY_FLAG" val="#wm#"/>
  <p:tag name="KSO_WM_TAG_VERSION" val="3.0"/>
</p:tagLst>
</file>

<file path=ppt/tags/tag1368.xml><?xml version="1.0" encoding="utf-8"?>
<p:tagLst xmlns:p="http://schemas.openxmlformats.org/presentationml/2006/main">
  <p:tag name="KSO_WM_UNIT_TYPE" val="f"/>
  <p:tag name="KSO_WM_UNIT_INDEX" val="13"/>
  <p:tag name="KSO_WM_BEAUTIFY_FLAG" val="#wm#"/>
  <p:tag name="KSO_WM_TAG_VERSION" val="3.0"/>
</p:tagLst>
</file>

<file path=ppt/tags/tag1369.xml><?xml version="1.0" encoding="utf-8"?>
<p:tagLst xmlns:p="http://schemas.openxmlformats.org/presentationml/2006/main">
  <p:tag name="KSO_WM_UNIT_TYPE" val="i"/>
  <p:tag name="KSO_WM_UNIT_INDEX" val="54"/>
  <p:tag name="KSO_WM_BEAUTIFY_FLAG" val="#wm#"/>
  <p:tag name="KSO_WM_TAG_VERSION" val="3.0"/>
</p:tagLst>
</file>

<file path=ppt/tags/tag1370.xml><?xml version="1.0" encoding="utf-8"?>
<p:tagLst xmlns:p="http://schemas.openxmlformats.org/presentationml/2006/main">
  <p:tag name="KSO_WM_UNIT_TYPE" val="i"/>
  <p:tag name="KSO_WM_UNIT_INDEX" val="56"/>
  <p:tag name="KSO_WM_BEAUTIFY_FLAG" val="#wm#"/>
  <p:tag name="KSO_WM_TAG_VERSION" val="3.0"/>
</p:tagLst>
</file>

<file path=ppt/tags/tag1371.xml><?xml version="1.0" encoding="utf-8"?>
<p:tagLst xmlns:p="http://schemas.openxmlformats.org/presentationml/2006/main">
  <p:tag name="KSO_WM_UNIT_TYPE" val="i"/>
  <p:tag name="KSO_WM_UNIT_INDEX" val="58"/>
  <p:tag name="KSO_WM_BEAUTIFY_FLAG" val="#wm#"/>
  <p:tag name="KSO_WM_TAG_VERSION" val="3.0"/>
</p:tagLst>
</file>

<file path=ppt/tags/tag1372.xml><?xml version="1.0" encoding="utf-8"?>
<p:tagLst xmlns:p="http://schemas.openxmlformats.org/presentationml/2006/main">
  <p:tag name="KSO_WM_UNIT_TYPE" val="f"/>
  <p:tag name="KSO_WM_UNIT_INDEX" val="14"/>
  <p:tag name="KSO_WM_BEAUTIFY_FLAG" val="#wm#"/>
  <p:tag name="KSO_WM_TAG_VERSION" val="3.0"/>
</p:tagLst>
</file>

<file path=ppt/tags/tag1373.xml><?xml version="1.0" encoding="utf-8"?>
<p:tagLst xmlns:p="http://schemas.openxmlformats.org/presentationml/2006/main">
  <p:tag name="KSO_WM_UNIT_TYPE" val="f"/>
  <p:tag name="KSO_WM_UNIT_INDEX" val="15"/>
  <p:tag name="KSO_WM_BEAUTIFY_FLAG" val="#wm#"/>
  <p:tag name="KSO_WM_TAG_VERSION" val="3.0"/>
</p:tagLst>
</file>

<file path=ppt/tags/tag1374.xml><?xml version="1.0" encoding="utf-8"?>
<p:tagLst xmlns:p="http://schemas.openxmlformats.org/presentationml/2006/main">
  <p:tag name="KSO_WM_UNIT_TYPE" val="f"/>
  <p:tag name="KSO_WM_UNIT_INDEX" val="16"/>
  <p:tag name="KSO_WM_BEAUTIFY_FLAG" val="#wm#"/>
  <p:tag name="KSO_WM_TAG_VERSION" val="3.0"/>
</p:tagLst>
</file>

<file path=ppt/tags/tag1375.xml><?xml version="1.0" encoding="utf-8"?>
<p:tagLst xmlns:p="http://schemas.openxmlformats.org/presentationml/2006/main">
  <p:tag name="KSO_WM_UNIT_TYPE" val="i"/>
  <p:tag name="KSO_WM_UNIT_INDEX" val="60"/>
  <p:tag name="KSO_WM_BEAUTIFY_FLAG" val="#wm#"/>
  <p:tag name="KSO_WM_TAG_VERSION" val="3.0"/>
</p:tagLst>
</file>

<file path=ppt/tags/tag1376.xml><?xml version="1.0" encoding="utf-8"?>
<p:tagLst xmlns:p="http://schemas.openxmlformats.org/presentationml/2006/main">
  <p:tag name="KSO_WM_UNIT_TYPE" val="d"/>
  <p:tag name="KSO_WM_UNIT_INDEX" val="4"/>
  <p:tag name="KSO_WM_BEAUTIFY_FLAG" val="#wm#"/>
  <p:tag name="KSO_WM_TAG_VERSION" val="3.0"/>
</p:tagLst>
</file>

<file path=ppt/tags/tag1377.xml><?xml version="1.0" encoding="utf-8"?>
<p:tagLst xmlns:p="http://schemas.openxmlformats.org/presentationml/2006/main">
  <p:tag name="KSO_WM_UNIT_TYPE" val="f"/>
  <p:tag name="KSO_WM_UNIT_INDEX" val="17"/>
  <p:tag name="KSO_WM_BEAUTIFY_FLAG" val="#wm#"/>
  <p:tag name="KSO_WM_TAG_VERSION" val="3.0"/>
</p:tagLst>
</file>

<file path=ppt/tags/tag1378.xml><?xml version="1.0" encoding="utf-8"?>
<p:tagLst xmlns:p="http://schemas.openxmlformats.org/presentationml/2006/main">
  <p:tag name="KSO_WM_UNIT_TYPE" val="i"/>
  <p:tag name="KSO_WM_UNIT_INDEX" val="62"/>
  <p:tag name="KSO_WM_BEAUTIFY_FLAG" val="#wm#"/>
  <p:tag name="KSO_WM_TAG_VERSION" val="3.0"/>
</p:tagLst>
</file>

<file path=ppt/tags/tag1379.xml><?xml version="1.0" encoding="utf-8"?>
<p:tagLst xmlns:p="http://schemas.openxmlformats.org/presentationml/2006/main">
  <p:tag name="KSO_WM_UNIT_TYPE" val="d"/>
  <p:tag name="KSO_WM_UNIT_INDEX" val="5"/>
  <p:tag name="KSO_WM_BEAUTIFY_FLAG" val="#wm#"/>
  <p:tag name="KSO_WM_TAG_VERSION" val="3.0"/>
</p:tagLst>
</file>

<file path=ppt/tags/tag1380.xml><?xml version="1.0" encoding="utf-8"?>
<p:tagLst xmlns:p="http://schemas.openxmlformats.org/presentationml/2006/main">
  <p:tag name="KSO_WM_UNIT_TYPE" val="f"/>
  <p:tag name="KSO_WM_UNIT_INDEX" val="18"/>
  <p:tag name="KSO_WM_BEAUTIFY_FLAG" val="#wm#"/>
  <p:tag name="KSO_WM_TAG_VERSION" val="3.0"/>
</p:tagLst>
</file>

<file path=ppt/tags/tag1381.xml><?xml version="1.0" encoding="utf-8"?>
<p:tagLst xmlns:p="http://schemas.openxmlformats.org/presentationml/2006/main">
  <p:tag name="KSO_WM_UNIT_TYPE" val="i"/>
  <p:tag name="KSO_WM_UNIT_INDEX" val="64"/>
  <p:tag name="KSO_WM_BEAUTIFY_FLAG" val="#wm#"/>
  <p:tag name="KSO_WM_TAG_VERSION" val="3.0"/>
</p:tagLst>
</file>

<file path=ppt/tags/tag1382.xml><?xml version="1.0" encoding="utf-8"?>
<p:tagLst xmlns:p="http://schemas.openxmlformats.org/presentationml/2006/main">
  <p:tag name="KSO_WM_UNIT_TYPE" val="d"/>
  <p:tag name="KSO_WM_UNIT_INDEX" val="6"/>
  <p:tag name="KSO_WM_BEAUTIFY_FLAG" val="#wm#"/>
  <p:tag name="KSO_WM_TAG_VERSION" val="3.0"/>
</p:tagLst>
</file>

<file path=ppt/tags/tag1383.xml><?xml version="1.0" encoding="utf-8"?>
<p:tagLst xmlns:p="http://schemas.openxmlformats.org/presentationml/2006/main">
  <p:tag name="KSO_WM_UNIT_TYPE" val="f"/>
  <p:tag name="KSO_WM_UNIT_INDEX" val="19"/>
  <p:tag name="KSO_WM_BEAUTIFY_FLAG" val="#wm#"/>
  <p:tag name="KSO_WM_TAG_VERSION" val="3.0"/>
</p:tagLst>
</file>

<file path=ppt/tags/tag1384.xml><?xml version="1.0" encoding="utf-8"?>
<p:tagLst xmlns:p="http://schemas.openxmlformats.org/presentationml/2006/main">
  <p:tag name="KSO_WM_UNIT_TYPE" val="i"/>
  <p:tag name="KSO_WM_UNIT_INDEX" val="66"/>
  <p:tag name="KSO_WM_BEAUTIFY_FLAG" val="#wm#"/>
  <p:tag name="KSO_WM_TAG_VERSION" val="3.0"/>
</p:tagLst>
</file>

<file path=ppt/tags/tag1385.xml><?xml version="1.0" encoding="utf-8"?>
<p:tagLst xmlns:p="http://schemas.openxmlformats.org/presentationml/2006/main">
  <p:tag name="KSO_WM_UNIT_TYPE" val="f"/>
  <p:tag name="KSO_WM_UNIT_INDEX" val="20"/>
  <p:tag name="KSO_WM_BEAUTIFY_FLAG" val="#wm#"/>
  <p:tag name="KSO_WM_TAG_VERSION" val="3.0"/>
</p:tagLst>
</file>

<file path=ppt/tags/tag1386.xml><?xml version="1.0" encoding="utf-8"?>
<p:tagLst xmlns:p="http://schemas.openxmlformats.org/presentationml/2006/main">
  <p:tag name="KSO_WM_UNIT_TYPE" val="i"/>
  <p:tag name="KSO_WM_UNIT_INDEX" val="68"/>
  <p:tag name="KSO_WM_BEAUTIFY_FLAG" val="#wm#"/>
  <p:tag name="KSO_WM_TAG_VERSION" val="3.0"/>
</p:tagLst>
</file>

<file path=ppt/tags/tag1387.xml><?xml version="1.0" encoding="utf-8"?>
<p:tagLst xmlns:p="http://schemas.openxmlformats.org/presentationml/2006/main">
  <p:tag name="KSO_WM_UNIT_TYPE" val="f"/>
  <p:tag name="KSO_WM_UNIT_INDEX" val="21"/>
  <p:tag name="KSO_WM_BEAUTIFY_FLAG" val="#wm#"/>
  <p:tag name="KSO_WM_TAG_VERSION" val="3.0"/>
</p:tagLst>
</file>

<file path=ppt/tags/tag1388.xml><?xml version="1.0" encoding="utf-8"?>
<p:tagLst xmlns:p="http://schemas.openxmlformats.org/presentationml/2006/main">
  <p:tag name="KSO_WM_UNIT_TYPE" val="b"/>
  <p:tag name="KSO_WM_UNIT_INDEX" val="1"/>
  <p:tag name="KSO_WM_BEAUTIFY_FLAG" val="#wm#"/>
  <p:tag name="KSO_WM_TAG_VERSION" val="3.0"/>
</p:tagLst>
</file>

<file path=ppt/tags/tag1389.xml><?xml version="1.0" encoding="utf-8"?>
<p:tagLst xmlns:p="http://schemas.openxmlformats.org/presentationml/2006/main">
  <p:tag name="KSO_WM_UNIT_TYPE" val="f"/>
  <p:tag name="KSO_WM_UNIT_INDEX" val="1"/>
  <p:tag name="KSO_WM_BEAUTIFY_FLAG" val="#wm#"/>
  <p:tag name="KSO_WM_TAG_VERSION" val="3.0"/>
</p:tagLst>
</file>

<file path=ppt/tags/tag1390.xml><?xml version="1.0" encoding="utf-8"?>
<p:tagLst xmlns:p="http://schemas.openxmlformats.org/presentationml/2006/main">
  <p:tag name="KSO_WM_UNIT_TYPE" val="d"/>
  <p:tag name="KSO_WM_UNIT_INDEX" val="1"/>
  <p:tag name="KSO_WM_BEAUTIFY_FLAG" val="#wm#"/>
  <p:tag name="KSO_WM_TAG_VERSION" val="3.0"/>
</p:tagLst>
</file>

<file path=ppt/tags/tag1391.xml><?xml version="1.0" encoding="utf-8"?>
<p:tagLst xmlns:p="http://schemas.openxmlformats.org/presentationml/2006/main">
  <p:tag name="KSO_WM_UNIT_TYPE" val="i"/>
  <p:tag name="KSO_WM_UNIT_INDEX" val="4"/>
  <p:tag name="KSO_WM_BEAUTIFY_FLAG" val="#wm#"/>
  <p:tag name="KSO_WM_TAG_VERSION" val="3.0"/>
</p:tagLst>
</file>

<file path=ppt/tags/tag1392.xml><?xml version="1.0" encoding="utf-8"?>
<p:tagLst xmlns:p="http://schemas.openxmlformats.org/presentationml/2006/main">
  <p:tag name="KSO_WM_UNIT_TYPE" val="f"/>
  <p:tag name="KSO_WM_UNIT_INDEX" val="2"/>
  <p:tag name="KSO_WM_BEAUTIFY_FLAG" val="#wm#"/>
  <p:tag name="KSO_WM_TAG_VERSION" val="3.0"/>
</p:tagLst>
</file>

<file path=ppt/tags/tag1393.xml><?xml version="1.0" encoding="utf-8"?>
<p:tagLst xmlns:p="http://schemas.openxmlformats.org/presentationml/2006/main">
  <p:tag name="KSO_WM_UNIT_TYPE" val="i"/>
  <p:tag name="KSO_WM_UNIT_INDEX" val="6"/>
  <p:tag name="KSO_WM_BEAUTIFY_FLAG" val="#wm#"/>
  <p:tag name="KSO_WM_TAG_VERSION" val="3.0"/>
</p:tagLst>
</file>

<file path=ppt/tags/tag1394.xml><?xml version="1.0" encoding="utf-8"?>
<p:tagLst xmlns:p="http://schemas.openxmlformats.org/presentationml/2006/main">
  <p:tag name="KSO_WM_UNIT_TYPE" val="i"/>
  <p:tag name="KSO_WM_UNIT_INDEX" val="8"/>
  <p:tag name="KSO_WM_BEAUTIFY_FLAG" val="#wm#"/>
  <p:tag name="KSO_WM_TAG_VERSION" val="3.0"/>
</p:tagLst>
</file>

<file path=ppt/tags/tag1395.xml><?xml version="1.0" encoding="utf-8"?>
<p:tagLst xmlns:p="http://schemas.openxmlformats.org/presentationml/2006/main">
  <p:tag name="KSO_WM_UNIT_TYPE" val="x"/>
  <p:tag name="KSO_WM_UNIT_INDEX" val="1"/>
  <p:tag name="KSO_WM_BEAUTIFY_FLAG" val="#wm#"/>
  <p:tag name="KSO_WM_TAG_VERSION" val="3.0"/>
</p:tagLst>
</file>

<file path=ppt/tags/tag1396.xml><?xml version="1.0" encoding="utf-8"?>
<p:tagLst xmlns:p="http://schemas.openxmlformats.org/presentationml/2006/main">
  <p:tag name="KSO_WM_UNIT_TYPE" val="f"/>
  <p:tag name="KSO_WM_UNIT_INDEX" val="3"/>
  <p:tag name="KSO_WM_BEAUTIFY_FLAG" val="#wm#"/>
  <p:tag name="KSO_WM_TAG_VERSION" val="3.0"/>
</p:tagLst>
</file>

<file path=ppt/tags/tag1397.xml><?xml version="1.0" encoding="utf-8"?>
<p:tagLst xmlns:p="http://schemas.openxmlformats.org/presentationml/2006/main">
  <p:tag name="KSO_WM_UNIT_TYPE" val="i"/>
  <p:tag name="KSO_WM_UNIT_INDEX" val="10"/>
  <p:tag name="KSO_WM_BEAUTIFY_FLAG" val="#wm#"/>
  <p:tag name="KSO_WM_TAG_VERSION" val="3.0"/>
</p:tagLst>
</file>

<file path=ppt/tags/tag1398.xml><?xml version="1.0" encoding="utf-8"?>
<p:tagLst xmlns:p="http://schemas.openxmlformats.org/presentationml/2006/main">
  <p:tag name="KSO_WM_UNIT_TYPE" val="x"/>
  <p:tag name="KSO_WM_UNIT_INDEX" val="2"/>
  <p:tag name="KSO_WM_BEAUTIFY_FLAG" val="#wm#"/>
  <p:tag name="KSO_WM_TAG_VERSION" val="3.0"/>
</p:tagLst>
</file>

<file path=ppt/tags/tag1399.xml><?xml version="1.0" encoding="utf-8"?>
<p:tagLst xmlns:p="http://schemas.openxmlformats.org/presentationml/2006/main">
  <p:tag name="KSO_WM_UNIT_TYPE" val="f"/>
  <p:tag name="KSO_WM_UNIT_INDEX" val="4"/>
  <p:tag name="KSO_WM_BEAUTIFY_FLAG" val="#wm#"/>
  <p:tag name="KSO_WM_TAG_VERSION" val="3.0"/>
</p:tagLst>
</file>

<file path=ppt/tags/tag1400.xml><?xml version="1.0" encoding="utf-8"?>
<p:tagLst xmlns:p="http://schemas.openxmlformats.org/presentationml/2006/main">
  <p:tag name="KSO_WM_UNIT_TYPE" val="i"/>
  <p:tag name="KSO_WM_UNIT_INDEX" val="12"/>
  <p:tag name="KSO_WM_BEAUTIFY_FLAG" val="#wm#"/>
  <p:tag name="KSO_WM_TAG_VERSION" val="3.0"/>
</p:tagLst>
</file>

<file path=ppt/tags/tag1401.xml><?xml version="1.0" encoding="utf-8"?>
<p:tagLst xmlns:p="http://schemas.openxmlformats.org/presentationml/2006/main">
  <p:tag name="KSO_WM_UNIT_TYPE" val="i"/>
  <p:tag name="KSO_WM_UNIT_INDEX" val="13"/>
  <p:tag name="KSO_WM_BEAUTIFY_FLAG" val="#wm#"/>
  <p:tag name="KSO_WM_TAG_VERSION" val="3.0"/>
</p:tagLst>
</file>

<file path=ppt/tags/tag1402.xml><?xml version="1.0" encoding="utf-8"?>
<p:tagLst xmlns:p="http://schemas.openxmlformats.org/presentationml/2006/main">
  <p:tag name="KSO_WM_UNIT_TYPE" val="i"/>
  <p:tag name="KSO_WM_UNIT_INDEX" val="14"/>
  <p:tag name="KSO_WM_BEAUTIFY_FLAG" val="#wm#"/>
  <p:tag name="KSO_WM_TAG_VERSION" val="3.0"/>
</p:tagLst>
</file>

<file path=ppt/tags/tag1403.xml><?xml version="1.0" encoding="utf-8"?>
<p:tagLst xmlns:p="http://schemas.openxmlformats.org/presentationml/2006/main">
  <p:tag name="KSO_WM_UNIT_TYPE" val="i"/>
  <p:tag name="KSO_WM_UNIT_INDEX" val="18"/>
  <p:tag name="KSO_WM_BEAUTIFY_FLAG" val="#wm#"/>
  <p:tag name="KSO_WM_TAG_VERSION" val="3.0"/>
</p:tagLst>
</file>

<file path=ppt/tags/tag1404.xml><?xml version="1.0" encoding="utf-8"?>
<p:tagLst xmlns:p="http://schemas.openxmlformats.org/presentationml/2006/main">
  <p:tag name="KSO_WM_UNIT_TYPE" val="x"/>
  <p:tag name="KSO_WM_UNIT_INDEX" val="3"/>
  <p:tag name="KSO_WM_BEAUTIFY_FLAG" val="#wm#"/>
  <p:tag name="KSO_WM_TAG_VERSION" val="3.0"/>
</p:tagLst>
</file>

<file path=ppt/tags/tag1405.xml><?xml version="1.0" encoding="utf-8"?>
<p:tagLst xmlns:p="http://schemas.openxmlformats.org/presentationml/2006/main">
  <p:tag name="KSO_WM_UNIT_TYPE" val="f"/>
  <p:tag name="KSO_WM_UNIT_INDEX" val="5"/>
  <p:tag name="KSO_WM_BEAUTIFY_FLAG" val="#wm#"/>
  <p:tag name="KSO_WM_TAG_VERSION" val="3.0"/>
</p:tagLst>
</file>

<file path=ppt/tags/tag1406.xml><?xml version="1.0" encoding="utf-8"?>
<p:tagLst xmlns:p="http://schemas.openxmlformats.org/presentationml/2006/main">
  <p:tag name="KSO_WM_UNIT_TYPE" val="i"/>
  <p:tag name="KSO_WM_UNIT_INDEX" val="20"/>
  <p:tag name="KSO_WM_BEAUTIFY_FLAG" val="#wm#"/>
  <p:tag name="KSO_WM_TAG_VERSION" val="3.0"/>
</p:tagLst>
</file>

<file path=ppt/tags/tag1407.xml><?xml version="1.0" encoding="utf-8"?>
<p:tagLst xmlns:p="http://schemas.openxmlformats.org/presentationml/2006/main">
  <p:tag name="KSO_WM_UNIT_TYPE" val="i"/>
  <p:tag name="KSO_WM_UNIT_INDEX" val="22"/>
  <p:tag name="KSO_WM_BEAUTIFY_FLAG" val="#wm#"/>
  <p:tag name="KSO_WM_TAG_VERSION" val="3.0"/>
</p:tagLst>
</file>

<file path=ppt/tags/tag1408.xml><?xml version="1.0" encoding="utf-8"?>
<p:tagLst xmlns:p="http://schemas.openxmlformats.org/presentationml/2006/main">
  <p:tag name="KSO_WM_UNIT_TYPE" val="f"/>
  <p:tag name="KSO_WM_UNIT_INDEX" val="6"/>
  <p:tag name="KSO_WM_BEAUTIFY_FLAG" val="#wm#"/>
  <p:tag name="KSO_WM_TAG_VERSION" val="3.0"/>
</p:tagLst>
</file>

<file path=ppt/tags/tag1409.xml><?xml version="1.0" encoding="utf-8"?>
<p:tagLst xmlns:p="http://schemas.openxmlformats.org/presentationml/2006/main">
  <p:tag name="KSO_WM_UNIT_TYPE" val="f"/>
  <p:tag name="KSO_WM_UNIT_INDEX" val="7"/>
  <p:tag name="KSO_WM_BEAUTIFY_FLAG" val="#wm#"/>
  <p:tag name="KSO_WM_TAG_VERSION" val="3.0"/>
</p:tagLst>
</file>

<file path=ppt/tags/tag1410.xml><?xml version="1.0" encoding="utf-8"?>
<p:tagLst xmlns:p="http://schemas.openxmlformats.org/presentationml/2006/main">
  <p:tag name="KSO_WM_UNIT_TYPE" val="i"/>
  <p:tag name="KSO_WM_UNIT_INDEX" val="24"/>
  <p:tag name="KSO_WM_BEAUTIFY_FLAG" val="#wm#"/>
  <p:tag name="KSO_WM_TAG_VERSION" val="3.0"/>
</p:tagLst>
</file>

<file path=ppt/tags/tag1411.xml><?xml version="1.0" encoding="utf-8"?>
<p:tagLst xmlns:p="http://schemas.openxmlformats.org/presentationml/2006/main">
  <p:tag name="KSO_WM_UNIT_TYPE" val="i"/>
  <p:tag name="KSO_WM_UNIT_INDEX" val="25"/>
  <p:tag name="KSO_WM_BEAUTIFY_FLAG" val="#wm#"/>
  <p:tag name="KSO_WM_TAG_VERSION" val="3.0"/>
</p:tagLst>
</file>

<file path=ppt/tags/tag1412.xml><?xml version="1.0" encoding="utf-8"?>
<p:tagLst xmlns:p="http://schemas.openxmlformats.org/presentationml/2006/main">
  <p:tag name="KSO_WM_UNIT_TYPE" val="i"/>
  <p:tag name="KSO_WM_UNIT_INDEX" val="26"/>
  <p:tag name="KSO_WM_BEAUTIFY_FLAG" val="#wm#"/>
  <p:tag name="KSO_WM_TAG_VERSION" val="3.0"/>
</p:tagLst>
</file>

<file path=ppt/tags/tag1413.xml><?xml version="1.0" encoding="utf-8"?>
<p:tagLst xmlns:p="http://schemas.openxmlformats.org/presentationml/2006/main">
  <p:tag name="KSO_WM_UNIT_TYPE" val="i"/>
  <p:tag name="KSO_WM_UNIT_INDEX" val="30"/>
  <p:tag name="KSO_WM_BEAUTIFY_FLAG" val="#wm#"/>
  <p:tag name="KSO_WM_TAG_VERSION" val="3.0"/>
</p:tagLst>
</file>

<file path=ppt/tags/tag1414.xml><?xml version="1.0" encoding="utf-8"?>
<p:tagLst xmlns:p="http://schemas.openxmlformats.org/presentationml/2006/main">
  <p:tag name="KSO_WM_UNIT_TYPE" val="x"/>
  <p:tag name="KSO_WM_UNIT_INDEX" val="4"/>
  <p:tag name="KSO_WM_BEAUTIFY_FLAG" val="#wm#"/>
  <p:tag name="KSO_WM_TAG_VERSION" val="3.0"/>
</p:tagLst>
</file>

<file path=ppt/tags/tag1415.xml><?xml version="1.0" encoding="utf-8"?>
<p:tagLst xmlns:p="http://schemas.openxmlformats.org/presentationml/2006/main">
  <p:tag name="KSO_WM_UNIT_TYPE" val="f"/>
  <p:tag name="KSO_WM_UNIT_INDEX" val="8"/>
  <p:tag name="KSO_WM_BEAUTIFY_FLAG" val="#wm#"/>
  <p:tag name="KSO_WM_TAG_VERSION" val="3.0"/>
</p:tagLst>
</file>

<file path=ppt/tags/tag1416.xml><?xml version="1.0" encoding="utf-8"?>
<p:tagLst xmlns:p="http://schemas.openxmlformats.org/presentationml/2006/main">
  <p:tag name="KSO_WM_UNIT_TYPE" val="i"/>
  <p:tag name="KSO_WM_UNIT_INDEX" val="32"/>
  <p:tag name="KSO_WM_BEAUTIFY_FLAG" val="#wm#"/>
  <p:tag name="KSO_WM_TAG_VERSION" val="3.0"/>
</p:tagLst>
</file>

<file path=ppt/tags/tag1417.xml><?xml version="1.0" encoding="utf-8"?>
<p:tagLst xmlns:p="http://schemas.openxmlformats.org/presentationml/2006/main">
  <p:tag name="KSO_WM_UNIT_TYPE" val="i"/>
  <p:tag name="KSO_WM_UNIT_INDEX" val="34"/>
  <p:tag name="KSO_WM_BEAUTIFY_FLAG" val="#wm#"/>
  <p:tag name="KSO_WM_TAG_VERSION" val="3.0"/>
</p:tagLst>
</file>

<file path=ppt/tags/tag1418.xml><?xml version="1.0" encoding="utf-8"?>
<p:tagLst xmlns:p="http://schemas.openxmlformats.org/presentationml/2006/main">
  <p:tag name="KSO_WM_UNIT_TYPE" val="f"/>
  <p:tag name="KSO_WM_UNIT_INDEX" val="9"/>
  <p:tag name="KSO_WM_BEAUTIFY_FLAG" val="#wm#"/>
  <p:tag name="KSO_WM_TAG_VERSION" val="3.0"/>
</p:tagLst>
</file>

<file path=ppt/tags/tag1419.xml><?xml version="1.0" encoding="utf-8"?>
<p:tagLst xmlns:p="http://schemas.openxmlformats.org/presentationml/2006/main">
  <p:tag name="KSO_WM_UNIT_TYPE" val="f"/>
  <p:tag name="KSO_WM_UNIT_INDEX" val="10"/>
  <p:tag name="KSO_WM_BEAUTIFY_FLAG" val="#wm#"/>
  <p:tag name="KSO_WM_TAG_VERSION" val="3.0"/>
</p:tagLst>
</file>

<file path=ppt/tags/tag1420.xml><?xml version="1.0" encoding="utf-8"?>
<p:tagLst xmlns:p="http://schemas.openxmlformats.org/presentationml/2006/main">
  <p:tag name="KSO_WM_UNIT_TYPE" val="i"/>
  <p:tag name="KSO_WM_UNIT_INDEX" val="36"/>
  <p:tag name="KSO_WM_BEAUTIFY_FLAG" val="#wm#"/>
  <p:tag name="KSO_WM_TAG_VERSION" val="3.0"/>
</p:tagLst>
</file>

<file path=ppt/tags/tag1421.xml><?xml version="1.0" encoding="utf-8"?>
<p:tagLst xmlns:p="http://schemas.openxmlformats.org/presentationml/2006/main">
  <p:tag name="KSO_WM_UNIT_TYPE" val="i"/>
  <p:tag name="KSO_WM_UNIT_INDEX" val="37"/>
  <p:tag name="KSO_WM_BEAUTIFY_FLAG" val="#wm#"/>
  <p:tag name="KSO_WM_TAG_VERSION" val="3.0"/>
</p:tagLst>
</file>

<file path=ppt/tags/tag1422.xml><?xml version="1.0" encoding="utf-8"?>
<p:tagLst xmlns:p="http://schemas.openxmlformats.org/presentationml/2006/main">
  <p:tag name="KSO_WM_UNIT_TYPE" val="i"/>
  <p:tag name="KSO_WM_UNIT_INDEX" val="38"/>
  <p:tag name="KSO_WM_BEAUTIFY_FLAG" val="#wm#"/>
  <p:tag name="KSO_WM_TAG_VERSION" val="3.0"/>
</p:tagLst>
</file>

<file path=ppt/tags/tag1423.xml><?xml version="1.0" encoding="utf-8"?>
<p:tagLst xmlns:p="http://schemas.openxmlformats.org/presentationml/2006/main">
  <p:tag name="KSO_WM_UNIT_TYPE" val="i"/>
  <p:tag name="KSO_WM_UNIT_INDEX" val="42"/>
  <p:tag name="KSO_WM_BEAUTIFY_FLAG" val="#wm#"/>
  <p:tag name="KSO_WM_TAG_VERSION" val="3.0"/>
</p:tagLst>
</file>

<file path=ppt/tags/tag1424.xml><?xml version="1.0" encoding="utf-8"?>
<p:tagLst xmlns:p="http://schemas.openxmlformats.org/presentationml/2006/main">
  <p:tag name="KSO_WM_UNIT_TYPE" val="x"/>
  <p:tag name="KSO_WM_UNIT_INDEX" val="5"/>
  <p:tag name="KSO_WM_BEAUTIFY_FLAG" val="#wm#"/>
  <p:tag name="KSO_WM_TAG_VERSION" val="3.0"/>
</p:tagLst>
</file>

<file path=ppt/tags/tag1425.xml><?xml version="1.0" encoding="utf-8"?>
<p:tagLst xmlns:p="http://schemas.openxmlformats.org/presentationml/2006/main">
  <p:tag name="KSO_WM_UNIT_TYPE" val="f"/>
  <p:tag name="KSO_WM_UNIT_INDEX" val="11"/>
  <p:tag name="KSO_WM_BEAUTIFY_FLAG" val="#wm#"/>
  <p:tag name="KSO_WM_TAG_VERSION" val="3.0"/>
</p:tagLst>
</file>

<file path=ppt/tags/tag1426.xml><?xml version="1.0" encoding="utf-8"?>
<p:tagLst xmlns:p="http://schemas.openxmlformats.org/presentationml/2006/main">
  <p:tag name="KSO_WM_UNIT_TYPE" val="i"/>
  <p:tag name="KSO_WM_UNIT_INDEX" val="44"/>
  <p:tag name="KSO_WM_BEAUTIFY_FLAG" val="#wm#"/>
  <p:tag name="KSO_WM_TAG_VERSION" val="3.0"/>
</p:tagLst>
</file>

<file path=ppt/tags/tag1427.xml><?xml version="1.0" encoding="utf-8"?>
<p:tagLst xmlns:p="http://schemas.openxmlformats.org/presentationml/2006/main">
  <p:tag name="KSO_WM_UNIT_TYPE" val="i"/>
  <p:tag name="KSO_WM_UNIT_INDEX" val="46"/>
  <p:tag name="KSO_WM_BEAUTIFY_FLAG" val="#wm#"/>
  <p:tag name="KSO_WM_TAG_VERSION" val="3.0"/>
</p:tagLst>
</file>

<file path=ppt/tags/tag1428.xml><?xml version="1.0" encoding="utf-8"?>
<p:tagLst xmlns:p="http://schemas.openxmlformats.org/presentationml/2006/main">
  <p:tag name="KSO_WM_UNIT_TYPE" val="f"/>
  <p:tag name="KSO_WM_UNIT_INDEX" val="12"/>
  <p:tag name="KSO_WM_BEAUTIFY_FLAG" val="#wm#"/>
  <p:tag name="KSO_WM_TAG_VERSION" val="3.0"/>
</p:tagLst>
</file>

<file path=ppt/tags/tag1429.xml><?xml version="1.0" encoding="utf-8"?>
<p:tagLst xmlns:p="http://schemas.openxmlformats.org/presentationml/2006/main">
  <p:tag name="KSO_WM_UNIT_TYPE" val="f"/>
  <p:tag name="KSO_WM_UNIT_INDEX" val="13"/>
  <p:tag name="KSO_WM_BEAUTIFY_FLAG" val="#wm#"/>
  <p:tag name="KSO_WM_TAG_VERSION" val="3.0"/>
</p:tagLst>
</file>

<file path=ppt/tags/tag1430.xml><?xml version="1.0" encoding="utf-8"?>
<p:tagLst xmlns:p="http://schemas.openxmlformats.org/presentationml/2006/main">
  <p:tag name="KSO_WM_UNIT_TYPE" val="f"/>
  <p:tag name="KSO_WM_UNIT_INDEX" val="1"/>
  <p:tag name="KSO_WM_BEAUTIFY_FLAG" val="#wm#"/>
  <p:tag name="KSO_WM_TAG_VERSION" val="3.0"/>
</p:tagLst>
</file>

<file path=ppt/tags/tag1431.xml><?xml version="1.0" encoding="utf-8"?>
<p:tagLst xmlns:p="http://schemas.openxmlformats.org/presentationml/2006/main">
  <p:tag name="KSO_WM_UNIT_TYPE" val="a"/>
  <p:tag name="KSO_WM_UNIT_INDEX" val="1"/>
  <p:tag name="KSO_WM_BEAUTIFY_FLAG" val="#wm#"/>
  <p:tag name="KSO_WM_TAG_VERSION" val="3.0"/>
</p:tagLst>
</file>

<file path=ppt/tags/tag1432.xml><?xml version="1.0" encoding="utf-8"?>
<p:tagLst xmlns:p="http://schemas.openxmlformats.org/presentationml/2006/main">
  <p:tag name="KSO_WM_UNIT_TYPE" val="i"/>
  <p:tag name="KSO_WM_UNIT_INDEX" val="8"/>
  <p:tag name="KSO_WM_BEAUTIFY_FLAG" val="#wm#"/>
  <p:tag name="KSO_WM_TAG_VERSION" val="3.0"/>
</p:tagLst>
</file>

<file path=ppt/tags/tag1433.xml><?xml version="1.0" encoding="utf-8"?>
<p:tagLst xmlns:p="http://schemas.openxmlformats.org/presentationml/2006/main">
  <p:tag name="KSO_WM_UNIT_TYPE" val="f"/>
  <p:tag name="KSO_WM_UNIT_INDEX" val="3"/>
  <p:tag name="KSO_WM_BEAUTIFY_FLAG" val="#wm#"/>
  <p:tag name="KSO_WM_TAG_VERSION" val="3.0"/>
</p:tagLst>
</file>

<file path=ppt/tags/tag1434.xml><?xml version="1.0" encoding="utf-8"?>
<p:tagLst xmlns:p="http://schemas.openxmlformats.org/presentationml/2006/main">
  <p:tag name="KSO_WM_UNIT_TYPE" val="i"/>
  <p:tag name="KSO_WM_UNIT_INDEX" val="4"/>
  <p:tag name="KSO_WM_BEAUTIFY_FLAG" val="#wm#"/>
  <p:tag name="KSO_WM_TAG_VERSION" val="3.0"/>
</p:tagLst>
</file>

<file path=ppt/tags/tag1435.xml><?xml version="1.0" encoding="utf-8"?>
<p:tagLst xmlns:p="http://schemas.openxmlformats.org/presentationml/2006/main">
  <p:tag name="KSO_WM_UNIT_TYPE" val="i"/>
  <p:tag name="KSO_WM_UNIT_INDEX" val="6"/>
  <p:tag name="KSO_WM_BEAUTIFY_FLAG" val="#wm#"/>
  <p:tag name="KSO_WM_TAG_VERSION" val="3.0"/>
</p:tagLst>
</file>

<file path=ppt/tags/tag1436.xml><?xml version="1.0" encoding="utf-8"?>
<p:tagLst xmlns:p="http://schemas.openxmlformats.org/presentationml/2006/main">
  <p:tag name="KSO_WM_UNIT_TYPE" val="f"/>
  <p:tag name="KSO_WM_UNIT_INDEX" val="2"/>
  <p:tag name="KSO_WM_BEAUTIFY_FLAG" val="#wm#"/>
  <p:tag name="KSO_WM_TAG_VERSION" val="3.0"/>
</p:tagLst>
</file>

<file path=ppt/tags/tag1437.xml><?xml version="1.0" encoding="utf-8"?>
<p:tagLst xmlns:p="http://schemas.openxmlformats.org/presentationml/2006/main">
  <p:tag name="KSO_WM_UNIT_TYPE" val="b"/>
  <p:tag name="KSO_WM_UNIT_INDEX" val="1"/>
  <p:tag name="KSO_WM_BEAUTIFY_FLAG" val="#wm#"/>
  <p:tag name="KSO_WM_TAG_VERSION" val="3.0"/>
</p:tagLst>
</file>

<file path=ppt/tags/tag1438.xml><?xml version="1.0" encoding="utf-8"?>
<p:tagLst xmlns:p="http://schemas.openxmlformats.org/presentationml/2006/main">
  <p:tag name="KSO_WM_UNIT_TYPE" val="i"/>
  <p:tag name="KSO_WM_UNIT_INDEX" val="4"/>
  <p:tag name="KSO_WM_BEAUTIFY_FLAG" val="#wm#"/>
  <p:tag name="KSO_WM_TAG_VERSION" val="3.0"/>
</p:tagLst>
</file>

<file path=ppt/tags/tag1439.xml><?xml version="1.0" encoding="utf-8"?>
<p:tagLst xmlns:p="http://schemas.openxmlformats.org/presentationml/2006/main">
  <p:tag name="KSO_WM_UNIT_TYPE" val="i"/>
  <p:tag name="KSO_WM_UNIT_INDEX" val="8"/>
  <p:tag name="KSO_WM_BEAUTIFY_FLAG" val="#wm#"/>
  <p:tag name="KSO_WM_TAG_VERSION" val="3.0"/>
</p:tagLst>
</file>

<file path=ppt/tags/tag1440.xml><?xml version="1.0" encoding="utf-8"?>
<p:tagLst xmlns:p="http://schemas.openxmlformats.org/presentationml/2006/main">
  <p:tag name="KSO_WM_UNIT_TYPE" val="x"/>
  <p:tag name="KSO_WM_UNIT_INDEX" val="1"/>
  <p:tag name="KSO_WM_BEAUTIFY_FLAG" val="#wm#"/>
  <p:tag name="KSO_WM_TAG_VERSION" val="3.0"/>
</p:tagLst>
</file>

<file path=ppt/tags/tag1441.xml><?xml version="1.0" encoding="utf-8"?>
<p:tagLst xmlns:p="http://schemas.openxmlformats.org/presentationml/2006/main">
  <p:tag name="KSO_WM_UNIT_TYPE" val="f"/>
  <p:tag name="KSO_WM_UNIT_INDEX" val="1"/>
  <p:tag name="KSO_WM_BEAUTIFY_FLAG" val="#wm#"/>
  <p:tag name="KSO_WM_TAG_VERSION" val="3.0"/>
</p:tagLst>
</file>

<file path=ppt/tags/tag1442.xml><?xml version="1.0" encoding="utf-8"?>
<p:tagLst xmlns:p="http://schemas.openxmlformats.org/presentationml/2006/main">
  <p:tag name="KSO_WM_UNIT_TYPE" val="f"/>
  <p:tag name="KSO_WM_UNIT_INDEX" val="2"/>
  <p:tag name="KSO_WM_BEAUTIFY_FLAG" val="#wm#"/>
  <p:tag name="KSO_WM_TAG_VERSION" val="3.0"/>
</p:tagLst>
</file>

<file path=ppt/tags/tag1443.xml><?xml version="1.0" encoding="utf-8"?>
<p:tagLst xmlns:p="http://schemas.openxmlformats.org/presentationml/2006/main">
  <p:tag name="KSO_WM_UNIT_TYPE" val="i"/>
  <p:tag name="KSO_WM_UNIT_INDEX" val="10"/>
  <p:tag name="KSO_WM_BEAUTIFY_FLAG" val="#wm#"/>
  <p:tag name="KSO_WM_TAG_VERSION" val="3.0"/>
</p:tagLst>
</file>

<file path=ppt/tags/tag1444.xml><?xml version="1.0" encoding="utf-8"?>
<p:tagLst xmlns:p="http://schemas.openxmlformats.org/presentationml/2006/main">
  <p:tag name="KSO_WM_UNIT_TYPE" val="i"/>
  <p:tag name="KSO_WM_UNIT_INDEX" val="12"/>
  <p:tag name="KSO_WM_BEAUTIFY_FLAG" val="#wm#"/>
  <p:tag name="KSO_WM_TAG_VERSION" val="3.0"/>
</p:tagLst>
</file>

<file path=ppt/tags/tag1445.xml><?xml version="1.0" encoding="utf-8"?>
<p:tagLst xmlns:p="http://schemas.openxmlformats.org/presentationml/2006/main">
  <p:tag name="KSO_WM_UNIT_TYPE" val="i"/>
  <p:tag name="KSO_WM_UNIT_INDEX" val="14"/>
  <p:tag name="KSO_WM_BEAUTIFY_FLAG" val="#wm#"/>
  <p:tag name="KSO_WM_TAG_VERSION" val="3.0"/>
</p:tagLst>
</file>

<file path=ppt/tags/tag1446.xml><?xml version="1.0" encoding="utf-8"?>
<p:tagLst xmlns:p="http://schemas.openxmlformats.org/presentationml/2006/main">
  <p:tag name="KSO_WM_UNIT_TYPE" val="f"/>
  <p:tag name="KSO_WM_UNIT_INDEX" val="3"/>
  <p:tag name="KSO_WM_BEAUTIFY_FLAG" val="#wm#"/>
  <p:tag name="KSO_WM_TAG_VERSION" val="3.0"/>
</p:tagLst>
</file>

<file path=ppt/tags/tag1447.xml><?xml version="1.0" encoding="utf-8"?>
<p:tagLst xmlns:p="http://schemas.openxmlformats.org/presentationml/2006/main">
  <p:tag name="KSO_WM_UNIT_TYPE" val="i"/>
  <p:tag name="KSO_WM_UNIT_INDEX" val="16"/>
  <p:tag name="KSO_WM_BEAUTIFY_FLAG" val="#wm#"/>
  <p:tag name="KSO_WM_TAG_VERSION" val="3.0"/>
</p:tagLst>
</file>

<file path=ppt/tags/tag1448.xml><?xml version="1.0" encoding="utf-8"?>
<p:tagLst xmlns:p="http://schemas.openxmlformats.org/presentationml/2006/main">
  <p:tag name="KSO_WM_UNIT_TYPE" val="i"/>
  <p:tag name="KSO_WM_UNIT_INDEX" val="18"/>
  <p:tag name="KSO_WM_BEAUTIFY_FLAG" val="#wm#"/>
  <p:tag name="KSO_WM_TAG_VERSION" val="3.0"/>
</p:tagLst>
</file>

<file path=ppt/tags/tag1449.xml><?xml version="1.0" encoding="utf-8"?>
<p:tagLst xmlns:p="http://schemas.openxmlformats.org/presentationml/2006/main">
  <p:tag name="KSO_WM_UNIT_TYPE" val="f"/>
  <p:tag name="KSO_WM_UNIT_INDEX" val="4"/>
  <p:tag name="KSO_WM_BEAUTIFY_FLAG" val="#wm#"/>
  <p:tag name="KSO_WM_TAG_VERSION" val="3.0"/>
</p:tagLst>
</file>

<file path=ppt/tags/tag1450.xml><?xml version="1.0" encoding="utf-8"?>
<p:tagLst xmlns:p="http://schemas.openxmlformats.org/presentationml/2006/main">
  <p:tag name="KSO_WM_UNIT_TYPE" val="i"/>
  <p:tag name="KSO_WM_UNIT_INDEX" val="20"/>
  <p:tag name="KSO_WM_BEAUTIFY_FLAG" val="#wm#"/>
  <p:tag name="KSO_WM_TAG_VERSION" val="3.0"/>
</p:tagLst>
</file>

<file path=ppt/tags/tag1451.xml><?xml version="1.0" encoding="utf-8"?>
<p:tagLst xmlns:p="http://schemas.openxmlformats.org/presentationml/2006/main">
  <p:tag name="KSO_WM_UNIT_TYPE" val="i"/>
  <p:tag name="KSO_WM_UNIT_INDEX" val="22"/>
  <p:tag name="KSO_WM_BEAUTIFY_FLAG" val="#wm#"/>
  <p:tag name="KSO_WM_TAG_VERSION" val="3.0"/>
</p:tagLst>
</file>

<file path=ppt/tags/tag1452.xml><?xml version="1.0" encoding="utf-8"?>
<p:tagLst xmlns:p="http://schemas.openxmlformats.org/presentationml/2006/main">
  <p:tag name="KSO_WM_UNIT_TYPE" val="f"/>
  <p:tag name="KSO_WM_UNIT_INDEX" val="5"/>
  <p:tag name="KSO_WM_BEAUTIFY_FLAG" val="#wm#"/>
  <p:tag name="KSO_WM_TAG_VERSION" val="3.0"/>
</p:tagLst>
</file>

<file path=ppt/tags/tag1453.xml><?xml version="1.0" encoding="utf-8"?>
<p:tagLst xmlns:p="http://schemas.openxmlformats.org/presentationml/2006/main">
  <p:tag name="KSO_WM_UNIT_TYPE" val="i"/>
  <p:tag name="KSO_WM_UNIT_INDEX" val="24"/>
  <p:tag name="KSO_WM_BEAUTIFY_FLAG" val="#wm#"/>
  <p:tag name="KSO_WM_TAG_VERSION" val="3.0"/>
</p:tagLst>
</file>

<file path=ppt/tags/tag1454.xml><?xml version="1.0" encoding="utf-8"?>
<p:tagLst xmlns:p="http://schemas.openxmlformats.org/presentationml/2006/main">
  <p:tag name="KSO_WM_UNIT_TYPE" val="f"/>
  <p:tag name="KSO_WM_UNIT_INDEX" val="6"/>
  <p:tag name="KSO_WM_BEAUTIFY_FLAG" val="#wm#"/>
  <p:tag name="KSO_WM_TAG_VERSION" val="3.0"/>
</p:tagLst>
</file>

<file path=ppt/tags/tag1455.xml><?xml version="1.0" encoding="utf-8"?>
<p:tagLst xmlns:p="http://schemas.openxmlformats.org/presentationml/2006/main">
  <p:tag name="KSO_WM_UNIT_TYPE" val="i"/>
  <p:tag name="KSO_WM_UNIT_INDEX" val="6"/>
  <p:tag name="KSO_WM_BEAUTIFY_FLAG" val="#wm#"/>
  <p:tag name="KSO_WM_TAG_VERSION" val="3.0"/>
</p:tagLst>
</file>

<file path=ppt/tags/tag1456.xml><?xml version="1.0" encoding="utf-8"?>
<p:tagLst xmlns:p="http://schemas.openxmlformats.org/presentationml/2006/main">
  <p:tag name="KSO_WM_UNIT_TYPE" val="i"/>
  <p:tag name="KSO_WM_UNIT_INDEX" val="26"/>
  <p:tag name="KSO_WM_BEAUTIFY_FLAG" val="#wm#"/>
  <p:tag name="KSO_WM_TAG_VERSION" val="3.0"/>
</p:tagLst>
</file>

<file path=ppt/tags/tag1457.xml><?xml version="1.0" encoding="utf-8"?>
<p:tagLst xmlns:p="http://schemas.openxmlformats.org/presentationml/2006/main">
  <p:tag name="KSO_WM_UNIT_TYPE" val="i"/>
  <p:tag name="KSO_WM_UNIT_INDEX" val="30"/>
  <p:tag name="KSO_WM_BEAUTIFY_FLAG" val="#wm#"/>
  <p:tag name="KSO_WM_TAG_VERSION" val="3.0"/>
</p:tagLst>
</file>

<file path=ppt/tags/tag1458.xml><?xml version="1.0" encoding="utf-8"?>
<p:tagLst xmlns:p="http://schemas.openxmlformats.org/presentationml/2006/main">
  <p:tag name="KSO_WM_UNIT_TYPE" val="x"/>
  <p:tag name="KSO_WM_UNIT_INDEX" val="2"/>
  <p:tag name="KSO_WM_BEAUTIFY_FLAG" val="#wm#"/>
  <p:tag name="KSO_WM_TAG_VERSION" val="3.0"/>
</p:tagLst>
</file>

<file path=ppt/tags/tag1459.xml><?xml version="1.0" encoding="utf-8"?>
<p:tagLst xmlns:p="http://schemas.openxmlformats.org/presentationml/2006/main">
  <p:tag name="KSO_WM_UNIT_TYPE" val="f"/>
  <p:tag name="KSO_WM_UNIT_INDEX" val="7"/>
  <p:tag name="KSO_WM_BEAUTIFY_FLAG" val="#wm#"/>
  <p:tag name="KSO_WM_TAG_VERSION" val="3.0"/>
</p:tagLst>
</file>

<file path=ppt/tags/tag1460.xml><?xml version="1.0" encoding="utf-8"?>
<p:tagLst xmlns:p="http://schemas.openxmlformats.org/presentationml/2006/main">
  <p:tag name="KSO_WM_UNIT_TYPE" val="f"/>
  <p:tag name="KSO_WM_UNIT_INDEX" val="8"/>
  <p:tag name="KSO_WM_BEAUTIFY_FLAG" val="#wm#"/>
  <p:tag name="KSO_WM_TAG_VERSION" val="3.0"/>
</p:tagLst>
</file>

<file path=ppt/tags/tag1461.xml><?xml version="1.0" encoding="utf-8"?>
<p:tagLst xmlns:p="http://schemas.openxmlformats.org/presentationml/2006/main">
  <p:tag name="KSO_WM_UNIT_TYPE" val="i"/>
  <p:tag name="KSO_WM_UNIT_INDEX" val="32"/>
  <p:tag name="KSO_WM_BEAUTIFY_FLAG" val="#wm#"/>
  <p:tag name="KSO_WM_TAG_VERSION" val="3.0"/>
</p:tagLst>
</file>

<file path=ppt/tags/tag1462.xml><?xml version="1.0" encoding="utf-8"?>
<p:tagLst xmlns:p="http://schemas.openxmlformats.org/presentationml/2006/main">
  <p:tag name="KSO_WM_UNIT_TYPE" val="i"/>
  <p:tag name="KSO_WM_UNIT_INDEX" val="34"/>
  <p:tag name="KSO_WM_BEAUTIFY_FLAG" val="#wm#"/>
  <p:tag name="KSO_WM_TAG_VERSION" val="3.0"/>
</p:tagLst>
</file>

<file path=ppt/tags/tag1463.xml><?xml version="1.0" encoding="utf-8"?>
<p:tagLst xmlns:p="http://schemas.openxmlformats.org/presentationml/2006/main">
  <p:tag name="KSO_WM_UNIT_TYPE" val="i"/>
  <p:tag name="KSO_WM_UNIT_INDEX" val="36"/>
  <p:tag name="KSO_WM_BEAUTIFY_FLAG" val="#wm#"/>
  <p:tag name="KSO_WM_TAG_VERSION" val="3.0"/>
</p:tagLst>
</file>

<file path=ppt/tags/tag1464.xml><?xml version="1.0" encoding="utf-8"?>
<p:tagLst xmlns:p="http://schemas.openxmlformats.org/presentationml/2006/main">
  <p:tag name="KSO_WM_UNIT_TYPE" val="f"/>
  <p:tag name="KSO_WM_UNIT_INDEX" val="9"/>
  <p:tag name="KSO_WM_BEAUTIFY_FLAG" val="#wm#"/>
  <p:tag name="KSO_WM_TAG_VERSION" val="3.0"/>
</p:tagLst>
</file>

<file path=ppt/tags/tag1465.xml><?xml version="1.0" encoding="utf-8"?>
<p:tagLst xmlns:p="http://schemas.openxmlformats.org/presentationml/2006/main">
  <p:tag name="KSO_WM_UNIT_TYPE" val="i"/>
  <p:tag name="KSO_WM_UNIT_INDEX" val="38"/>
  <p:tag name="KSO_WM_BEAUTIFY_FLAG" val="#wm#"/>
  <p:tag name="KSO_WM_TAG_VERSION" val="3.0"/>
</p:tagLst>
</file>

<file path=ppt/tags/tag1466.xml><?xml version="1.0" encoding="utf-8"?>
<p:tagLst xmlns:p="http://schemas.openxmlformats.org/presentationml/2006/main">
  <p:tag name="KSO_WM_UNIT_TYPE" val="i"/>
  <p:tag name="KSO_WM_UNIT_INDEX" val="40"/>
  <p:tag name="KSO_WM_BEAUTIFY_FLAG" val="#wm#"/>
  <p:tag name="KSO_WM_TAG_VERSION" val="3.0"/>
</p:tagLst>
</file>

<file path=ppt/tags/tag1467.xml><?xml version="1.0" encoding="utf-8"?>
<p:tagLst xmlns:p="http://schemas.openxmlformats.org/presentationml/2006/main">
  <p:tag name="KSO_WM_UNIT_TYPE" val="f"/>
  <p:tag name="KSO_WM_UNIT_INDEX" val="10"/>
  <p:tag name="KSO_WM_BEAUTIFY_FLAG" val="#wm#"/>
  <p:tag name="KSO_WM_TAG_VERSION" val="3.0"/>
</p:tagLst>
</file>

<file path=ppt/tags/tag1468.xml><?xml version="1.0" encoding="utf-8"?>
<p:tagLst xmlns:p="http://schemas.openxmlformats.org/presentationml/2006/main">
  <p:tag name="KSO_WM_UNIT_TYPE" val="i"/>
  <p:tag name="KSO_WM_UNIT_INDEX" val="42"/>
  <p:tag name="KSO_WM_BEAUTIFY_FLAG" val="#wm#"/>
  <p:tag name="KSO_WM_TAG_VERSION" val="3.0"/>
</p:tagLst>
</file>

<file path=ppt/tags/tag1469.xml><?xml version="1.0" encoding="utf-8"?>
<p:tagLst xmlns:p="http://schemas.openxmlformats.org/presentationml/2006/main">
  <p:tag name="KSO_WM_UNIT_TYPE" val="i"/>
  <p:tag name="KSO_WM_UNIT_INDEX" val="44"/>
  <p:tag name="KSO_WM_BEAUTIFY_FLAG" val="#wm#"/>
  <p:tag name="KSO_WM_TAG_VERSION" val="3.0"/>
</p:tagLst>
</file>

<file path=ppt/tags/tag1470.xml><?xml version="1.0" encoding="utf-8"?>
<p:tagLst xmlns:p="http://schemas.openxmlformats.org/presentationml/2006/main">
  <p:tag name="KSO_WM_UNIT_TYPE" val="f"/>
  <p:tag name="KSO_WM_UNIT_INDEX" val="11"/>
  <p:tag name="KSO_WM_BEAUTIFY_FLAG" val="#wm#"/>
  <p:tag name="KSO_WM_TAG_VERSION" val="3.0"/>
</p:tagLst>
</file>

<file path=ppt/tags/tag1471.xml><?xml version="1.0" encoding="utf-8"?>
<p:tagLst xmlns:p="http://schemas.openxmlformats.org/presentationml/2006/main">
  <p:tag name="KSO_WM_UNIT_TYPE" val="i"/>
  <p:tag name="KSO_WM_UNIT_INDEX" val="46"/>
  <p:tag name="KSO_WM_BEAUTIFY_FLAG" val="#wm#"/>
  <p:tag name="KSO_WM_TAG_VERSION" val="3.0"/>
</p:tagLst>
</file>

<file path=ppt/tags/tag1472.xml><?xml version="1.0" encoding="utf-8"?>
<p:tagLst xmlns:p="http://schemas.openxmlformats.org/presentationml/2006/main">
  <p:tag name="KSO_WM_UNIT_TYPE" val="f"/>
  <p:tag name="KSO_WM_UNIT_INDEX" val="12"/>
  <p:tag name="KSO_WM_BEAUTIFY_FLAG" val="#wm#"/>
  <p:tag name="KSO_WM_TAG_VERSION" val="3.0"/>
</p:tagLst>
</file>

<file path=ppt/tags/tag1473.xml><?xml version="1.0" encoding="utf-8"?>
<p:tagLst xmlns:p="http://schemas.openxmlformats.org/presentationml/2006/main">
  <p:tag name="KSO_WM_UNIT_TYPE" val="i"/>
  <p:tag name="KSO_WM_UNIT_INDEX" val="28"/>
  <p:tag name="KSO_WM_BEAUTIFY_FLAG" val="#wm#"/>
  <p:tag name="KSO_WM_TAG_VERSION" val="3.0"/>
</p:tagLst>
</file>

<file path=ppt/tags/tag1474.xml><?xml version="1.0" encoding="utf-8"?>
<p:tagLst xmlns:p="http://schemas.openxmlformats.org/presentationml/2006/main">
  <p:tag name="KSO_WM_UNIT_TYPE" val="i"/>
  <p:tag name="KSO_WM_UNIT_INDEX" val="48"/>
  <p:tag name="KSO_WM_BEAUTIFY_FLAG" val="#wm#"/>
  <p:tag name="KSO_WM_TAG_VERSION" val="3.0"/>
</p:tagLst>
</file>

<file path=ppt/tags/tag1475.xml><?xml version="1.0" encoding="utf-8"?>
<p:tagLst xmlns:p="http://schemas.openxmlformats.org/presentationml/2006/main">
  <p:tag name="KSO_WM_UNIT_TYPE" val="i"/>
  <p:tag name="KSO_WM_UNIT_INDEX" val="52"/>
  <p:tag name="KSO_WM_BEAUTIFY_FLAG" val="#wm#"/>
  <p:tag name="KSO_WM_TAG_VERSION" val="3.0"/>
</p:tagLst>
</file>

<file path=ppt/tags/tag1476.xml><?xml version="1.0" encoding="utf-8"?>
<p:tagLst xmlns:p="http://schemas.openxmlformats.org/presentationml/2006/main">
  <p:tag name="KSO_WM_UNIT_TYPE" val="x"/>
  <p:tag name="KSO_WM_UNIT_INDEX" val="3"/>
  <p:tag name="KSO_WM_BEAUTIFY_FLAG" val="#wm#"/>
  <p:tag name="KSO_WM_TAG_VERSION" val="3.0"/>
</p:tagLst>
</file>

<file path=ppt/tags/tag1477.xml><?xml version="1.0" encoding="utf-8"?>
<p:tagLst xmlns:p="http://schemas.openxmlformats.org/presentationml/2006/main">
  <p:tag name="KSO_WM_UNIT_TYPE" val="f"/>
  <p:tag name="KSO_WM_UNIT_INDEX" val="13"/>
  <p:tag name="KSO_WM_BEAUTIFY_FLAG" val="#wm#"/>
  <p:tag name="KSO_WM_TAG_VERSION" val="3.0"/>
</p:tagLst>
</file>

<file path=ppt/tags/tag1478.xml><?xml version="1.0" encoding="utf-8"?>
<p:tagLst xmlns:p="http://schemas.openxmlformats.org/presentationml/2006/main">
  <p:tag name="KSO_WM_UNIT_TYPE" val="f"/>
  <p:tag name="KSO_WM_UNIT_INDEX" val="14"/>
  <p:tag name="KSO_WM_BEAUTIFY_FLAG" val="#wm#"/>
  <p:tag name="KSO_WM_TAG_VERSION" val="3.0"/>
</p:tagLst>
</file>

<file path=ppt/tags/tag1479.xml><?xml version="1.0" encoding="utf-8"?>
<p:tagLst xmlns:p="http://schemas.openxmlformats.org/presentationml/2006/main">
  <p:tag name="KSO_WM_UNIT_TYPE" val="i"/>
  <p:tag name="KSO_WM_UNIT_INDEX" val="54"/>
  <p:tag name="KSO_WM_BEAUTIFY_FLAG" val="#wm#"/>
  <p:tag name="KSO_WM_TAG_VERSION" val="3.0"/>
</p:tagLst>
</file>

<file path=ppt/tags/tag1480.xml><?xml version="1.0" encoding="utf-8"?>
<p:tagLst xmlns:p="http://schemas.openxmlformats.org/presentationml/2006/main">
  <p:tag name="KSO_WM_UNIT_TYPE" val="i"/>
  <p:tag name="KSO_WM_UNIT_INDEX" val="56"/>
  <p:tag name="KSO_WM_BEAUTIFY_FLAG" val="#wm#"/>
  <p:tag name="KSO_WM_TAG_VERSION" val="3.0"/>
</p:tagLst>
</file>

<file path=ppt/tags/tag1481.xml><?xml version="1.0" encoding="utf-8"?>
<p:tagLst xmlns:p="http://schemas.openxmlformats.org/presentationml/2006/main">
  <p:tag name="KSO_WM_UNIT_TYPE" val="i"/>
  <p:tag name="KSO_WM_UNIT_INDEX" val="58"/>
  <p:tag name="KSO_WM_BEAUTIFY_FLAG" val="#wm#"/>
  <p:tag name="KSO_WM_TAG_VERSION" val="3.0"/>
</p:tagLst>
</file>

<file path=ppt/tags/tag1482.xml><?xml version="1.0" encoding="utf-8"?>
<p:tagLst xmlns:p="http://schemas.openxmlformats.org/presentationml/2006/main">
  <p:tag name="KSO_WM_UNIT_TYPE" val="f"/>
  <p:tag name="KSO_WM_UNIT_INDEX" val="15"/>
  <p:tag name="KSO_WM_BEAUTIFY_FLAG" val="#wm#"/>
  <p:tag name="KSO_WM_TAG_VERSION" val="3.0"/>
</p:tagLst>
</file>

<file path=ppt/tags/tag1483.xml><?xml version="1.0" encoding="utf-8"?>
<p:tagLst xmlns:p="http://schemas.openxmlformats.org/presentationml/2006/main">
  <p:tag name="KSO_WM_UNIT_TYPE" val="i"/>
  <p:tag name="KSO_WM_UNIT_INDEX" val="60"/>
  <p:tag name="KSO_WM_BEAUTIFY_FLAG" val="#wm#"/>
  <p:tag name="KSO_WM_TAG_VERSION" val="3.0"/>
</p:tagLst>
</file>

<file path=ppt/tags/tag1484.xml><?xml version="1.0" encoding="utf-8"?>
<p:tagLst xmlns:p="http://schemas.openxmlformats.org/presentationml/2006/main">
  <p:tag name="KSO_WM_UNIT_TYPE" val="i"/>
  <p:tag name="KSO_WM_UNIT_INDEX" val="62"/>
  <p:tag name="KSO_WM_BEAUTIFY_FLAG" val="#wm#"/>
  <p:tag name="KSO_WM_TAG_VERSION" val="3.0"/>
</p:tagLst>
</file>

<file path=ppt/tags/tag1485.xml><?xml version="1.0" encoding="utf-8"?>
<p:tagLst xmlns:p="http://schemas.openxmlformats.org/presentationml/2006/main">
  <p:tag name="KSO_WM_UNIT_TYPE" val="f"/>
  <p:tag name="KSO_WM_UNIT_INDEX" val="16"/>
  <p:tag name="KSO_WM_BEAUTIFY_FLAG" val="#wm#"/>
  <p:tag name="KSO_WM_TAG_VERSION" val="3.0"/>
</p:tagLst>
</file>

<file path=ppt/tags/tag1486.xml><?xml version="1.0" encoding="utf-8"?>
<p:tagLst xmlns:p="http://schemas.openxmlformats.org/presentationml/2006/main">
  <p:tag name="KSO_WM_UNIT_TYPE" val="i"/>
  <p:tag name="KSO_WM_UNIT_INDEX" val="64"/>
  <p:tag name="KSO_WM_BEAUTIFY_FLAG" val="#wm#"/>
  <p:tag name="KSO_WM_TAG_VERSION" val="3.0"/>
</p:tagLst>
</file>

<file path=ppt/tags/tag1487.xml><?xml version="1.0" encoding="utf-8"?>
<p:tagLst xmlns:p="http://schemas.openxmlformats.org/presentationml/2006/main">
  <p:tag name="KSO_WM_UNIT_TYPE" val="f"/>
  <p:tag name="KSO_WM_UNIT_INDEX" val="17"/>
  <p:tag name="KSO_WM_BEAUTIFY_FLAG" val="#wm#"/>
  <p:tag name="KSO_WM_TAG_VERSION" val="3.0"/>
</p:tagLst>
</file>

<file path=ppt/tags/tag1488.xml><?xml version="1.0" encoding="utf-8"?>
<p:tagLst xmlns:p="http://schemas.openxmlformats.org/presentationml/2006/main">
  <p:tag name="KSO_WM_UNIT_TYPE" val="i"/>
  <p:tag name="KSO_WM_UNIT_INDEX" val="50"/>
  <p:tag name="KSO_WM_BEAUTIFY_FLAG" val="#wm#"/>
  <p:tag name="KSO_WM_TAG_VERSION" val="3.0"/>
</p:tagLst>
</file>

<file path=ppt/tags/tag1489.xml><?xml version="1.0" encoding="utf-8"?>
<p:tagLst xmlns:p="http://schemas.openxmlformats.org/presentationml/2006/main">
  <p:tag name="KSO_WM_UNIT_TYPE" val="b"/>
  <p:tag name="KSO_WM_UNIT_INDEX" val="1"/>
  <p:tag name="KSO_WM_BEAUTIFY_FLAG" val="#wm#"/>
  <p:tag name="KSO_WM_TAG_VERSION" val="3.0"/>
</p:tagLst>
</file>

<file path=ppt/tags/tag1490.xml><?xml version="1.0" encoding="utf-8"?>
<p:tagLst xmlns:p="http://schemas.openxmlformats.org/presentationml/2006/main">
  <p:tag name="KSO_WM_UNIT_TYPE" val="f"/>
  <p:tag name="KSO_WM_UNIT_INDEX" val="1"/>
  <p:tag name="KSO_WM_BEAUTIFY_FLAG" val="#wm#"/>
  <p:tag name="KSO_WM_TAG_VERSION" val="3.0"/>
</p:tagLst>
</file>

<file path=ppt/tags/tag1491.xml><?xml version="1.0" encoding="utf-8"?>
<p:tagLst xmlns:p="http://schemas.openxmlformats.org/presentationml/2006/main">
  <p:tag name="KSO_WM_UNIT_TYPE" val="i"/>
  <p:tag name="KSO_WM_UNIT_INDEX" val="4"/>
  <p:tag name="KSO_WM_BEAUTIFY_FLAG" val="#wm#"/>
  <p:tag name="KSO_WM_TAG_VERSION" val="3.0"/>
</p:tagLst>
</file>

<file path=ppt/tags/tag1492.xml><?xml version="1.0" encoding="utf-8"?>
<p:tagLst xmlns:p="http://schemas.openxmlformats.org/presentationml/2006/main">
  <p:tag name="KSO_WM_UNIT_TYPE" val="i"/>
  <p:tag name="KSO_WM_UNIT_INDEX" val="6"/>
  <p:tag name="KSO_WM_BEAUTIFY_FLAG" val="#wm#"/>
  <p:tag name="KSO_WM_TAG_VERSION" val="3.0"/>
</p:tagLst>
</file>

<file path=ppt/tags/tag1493.xml><?xml version="1.0" encoding="utf-8"?>
<p:tagLst xmlns:p="http://schemas.openxmlformats.org/presentationml/2006/main">
  <p:tag name="KSO_WM_UNIT_TYPE" val="f"/>
  <p:tag name="KSO_WM_UNIT_INDEX" val="2"/>
  <p:tag name="KSO_WM_BEAUTIFY_FLAG" val="#wm#"/>
  <p:tag name="KSO_WM_TAG_VERSION" val="3.0"/>
</p:tagLst>
</file>

<file path=ppt/tags/tag1494.xml><?xml version="1.0" encoding="utf-8"?>
<p:tagLst xmlns:p="http://schemas.openxmlformats.org/presentationml/2006/main">
  <p:tag name="KSO_WM_UNIT_TYPE" val="f"/>
  <p:tag name="KSO_WM_UNIT_INDEX" val="3"/>
  <p:tag name="KSO_WM_BEAUTIFY_FLAG" val="#wm#"/>
  <p:tag name="KSO_WM_TAG_VERSION" val="3.0"/>
</p:tagLst>
</file>

<file path=ppt/tags/tag1495.xml><?xml version="1.0" encoding="utf-8"?>
<p:tagLst xmlns:p="http://schemas.openxmlformats.org/presentationml/2006/main">
  <p:tag name="KSO_WM_UNIT_TYPE" val="i"/>
  <p:tag name="KSO_WM_UNIT_INDEX" val="10"/>
  <p:tag name="KSO_WM_BEAUTIFY_FLAG" val="#wm#"/>
  <p:tag name="KSO_WM_TAG_VERSION" val="3.0"/>
</p:tagLst>
</file>

<file path=ppt/tags/tag1496.xml><?xml version="1.0" encoding="utf-8"?>
<p:tagLst xmlns:p="http://schemas.openxmlformats.org/presentationml/2006/main">
  <p:tag name="KSO_WM_UNIT_TYPE" val="f"/>
  <p:tag name="KSO_WM_UNIT_INDEX" val="5"/>
  <p:tag name="KSO_WM_BEAUTIFY_FLAG" val="#wm#"/>
  <p:tag name="KSO_WM_TAG_VERSION" val="3.0"/>
</p:tagLst>
</file>

<file path=ppt/tags/tag1497.xml><?xml version="1.0" encoding="utf-8"?>
<p:tagLst xmlns:p="http://schemas.openxmlformats.org/presentationml/2006/main">
  <p:tag name="KSO_WM_UNIT_TYPE" val="f"/>
  <p:tag name="KSO_WM_UNIT_INDEX" val="6"/>
  <p:tag name="KSO_WM_BEAUTIFY_FLAG" val="#wm#"/>
  <p:tag name="KSO_WM_TAG_VERSION" val="3.0"/>
</p:tagLst>
</file>

<file path=ppt/tags/tag1498.xml><?xml version="1.0" encoding="utf-8"?>
<p:tagLst xmlns:p="http://schemas.openxmlformats.org/presentationml/2006/main">
  <p:tag name="KSO_WM_UNIT_TYPE" val="i"/>
  <p:tag name="KSO_WM_UNIT_INDEX" val="14"/>
  <p:tag name="KSO_WM_BEAUTIFY_FLAG" val="#wm#"/>
  <p:tag name="KSO_WM_TAG_VERSION" val="3.0"/>
</p:tagLst>
</file>

<file path=ppt/tags/tag1499.xml><?xml version="1.0" encoding="utf-8"?>
<p:tagLst xmlns:p="http://schemas.openxmlformats.org/presentationml/2006/main">
  <p:tag name="KSO_WM_UNIT_TYPE" val="f"/>
  <p:tag name="KSO_WM_UNIT_INDEX" val="8"/>
  <p:tag name="KSO_WM_BEAUTIFY_FLAG" val="#wm#"/>
  <p:tag name="KSO_WM_TAG_VERSION" val="3.0"/>
</p:tagLst>
</file>

<file path=ppt/tags/tag1500.xml><?xml version="1.0" encoding="utf-8"?>
<p:tagLst xmlns:p="http://schemas.openxmlformats.org/presentationml/2006/main">
  <p:tag name="KSO_WM_UNIT_TYPE" val="f"/>
  <p:tag name="KSO_WM_UNIT_INDEX" val="9"/>
  <p:tag name="KSO_WM_BEAUTIFY_FLAG" val="#wm#"/>
  <p:tag name="KSO_WM_TAG_VERSION" val="3.0"/>
</p:tagLst>
</file>

<file path=ppt/tags/tag1501.xml><?xml version="1.0" encoding="utf-8"?>
<p:tagLst xmlns:p="http://schemas.openxmlformats.org/presentationml/2006/main">
  <p:tag name="KSO_WM_UNIT_TYPE" val="i"/>
  <p:tag name="KSO_WM_UNIT_INDEX" val="8"/>
  <p:tag name="KSO_WM_BEAUTIFY_FLAG" val="#wm#"/>
  <p:tag name="KSO_WM_TAG_VERSION" val="3.0"/>
</p:tagLst>
</file>

<file path=ppt/tags/tag1502.xml><?xml version="1.0" encoding="utf-8"?>
<p:tagLst xmlns:p="http://schemas.openxmlformats.org/presentationml/2006/main">
  <p:tag name="KSO_WM_UNIT_TYPE" val="f"/>
  <p:tag name="KSO_WM_UNIT_INDEX" val="4"/>
  <p:tag name="KSO_WM_BEAUTIFY_FLAG" val="#wm#"/>
  <p:tag name="KSO_WM_TAG_VERSION" val="3.0"/>
</p:tagLst>
</file>

<file path=ppt/tags/tag1503.xml><?xml version="1.0" encoding="utf-8"?>
<p:tagLst xmlns:p="http://schemas.openxmlformats.org/presentationml/2006/main">
  <p:tag name="KSO_WM_UNIT_TYPE" val="i"/>
  <p:tag name="KSO_WM_UNIT_INDEX" val="12"/>
  <p:tag name="KSO_WM_BEAUTIFY_FLAG" val="#wm#"/>
  <p:tag name="KSO_WM_TAG_VERSION" val="3.0"/>
</p:tagLst>
</file>

<file path=ppt/tags/tag1504.xml><?xml version="1.0" encoding="utf-8"?>
<p:tagLst xmlns:p="http://schemas.openxmlformats.org/presentationml/2006/main">
  <p:tag name="KSO_WM_UNIT_TYPE" val="f"/>
  <p:tag name="KSO_WM_UNIT_INDEX" val="7"/>
  <p:tag name="KSO_WM_BEAUTIFY_FLAG" val="#wm#"/>
  <p:tag name="KSO_WM_TAG_VERSION" val="3.0"/>
</p:tagLst>
</file>

<file path=ppt/tags/tag1505.xml><?xml version="1.0" encoding="utf-8"?>
<p:tagLst xmlns:p="http://schemas.openxmlformats.org/presentationml/2006/main">
  <p:tag name="KSO_WM_UNIT_TYPE" val="i"/>
  <p:tag name="KSO_WM_UNIT_INDEX" val="16"/>
  <p:tag name="KSO_WM_BEAUTIFY_FLAG" val="#wm#"/>
  <p:tag name="KSO_WM_TAG_VERSION" val="3.0"/>
</p:tagLst>
</file>

<file path=ppt/tags/tag1506.xml><?xml version="1.0" encoding="utf-8"?>
<p:tagLst xmlns:p="http://schemas.openxmlformats.org/presentationml/2006/main">
  <p:tag name="KSO_WM_UNIT_TYPE" val="f"/>
  <p:tag name="KSO_WM_UNIT_INDEX" val="10"/>
  <p:tag name="KSO_WM_BEAUTIFY_FLAG" val="#wm#"/>
  <p:tag name="KSO_WM_TAG_VERSION" val="3.0"/>
</p:tagLst>
</file>

<file path=ppt/tags/tag1507.xml><?xml version="1.0" encoding="utf-8"?>
<p:tagLst xmlns:p="http://schemas.openxmlformats.org/presentationml/2006/main">
  <p:tag name="KSO_WM_UNIT_TYPE" val="b"/>
  <p:tag name="KSO_WM_UNIT_INDEX" val="1"/>
  <p:tag name="KSO_WM_BEAUTIFY_FLAG" val="#wm#"/>
  <p:tag name="KSO_WM_TAG_VERSION" val="3.0"/>
</p:tagLst>
</file>

<file path=ppt/tags/tag1508.xml><?xml version="1.0" encoding="utf-8"?>
<p:tagLst xmlns:p="http://schemas.openxmlformats.org/presentationml/2006/main">
  <p:tag name="KSO_WM_UNIT_TYPE" val="f"/>
  <p:tag name="KSO_WM_UNIT_INDEX" val="1"/>
  <p:tag name="KSO_WM_BEAUTIFY_FLAG" val="#wm#"/>
  <p:tag name="KSO_WM_TAG_VERSION" val="3.0"/>
</p:tagLst>
</file>

<file path=ppt/tags/tag1509.xml><?xml version="1.0" encoding="utf-8"?>
<p:tagLst xmlns:p="http://schemas.openxmlformats.org/presentationml/2006/main">
  <p:tag name="KSO_WM_UNIT_TYPE" val="i"/>
  <p:tag name="KSO_WM_UNIT_INDEX" val="4"/>
  <p:tag name="KSO_WM_BEAUTIFY_FLAG" val="#wm#"/>
  <p:tag name="KSO_WM_TAG_VERSION" val="3.0"/>
</p:tagLst>
</file>

<file path=ppt/tags/tag1510.xml><?xml version="1.0" encoding="utf-8"?>
<p:tagLst xmlns:p="http://schemas.openxmlformats.org/presentationml/2006/main">
  <p:tag name="KSO_WM_UNIT_TYPE" val="i"/>
  <p:tag name="KSO_WM_UNIT_INDEX" val="5"/>
  <p:tag name="KSO_WM_BEAUTIFY_FLAG" val="#wm#"/>
  <p:tag name="KSO_WM_TAG_VERSION" val="3.0"/>
</p:tagLst>
</file>

<file path=ppt/tags/tag1511.xml><?xml version="1.0" encoding="utf-8"?>
<p:tagLst xmlns:p="http://schemas.openxmlformats.org/presentationml/2006/main">
  <p:tag name="KSO_WM_UNIT_TYPE" val="i"/>
  <p:tag name="KSO_WM_UNIT_INDEX" val="6"/>
  <p:tag name="KSO_WM_BEAUTIFY_FLAG" val="#wm#"/>
  <p:tag name="KSO_WM_TAG_VERSION" val="3.0"/>
</p:tagLst>
</file>

<file path=ppt/tags/tag1512.xml><?xml version="1.0" encoding="utf-8"?>
<p:tagLst xmlns:p="http://schemas.openxmlformats.org/presentationml/2006/main">
  <p:tag name="KSO_WM_UNIT_TYPE" val="i"/>
  <p:tag name="KSO_WM_UNIT_INDEX" val="10"/>
  <p:tag name="KSO_WM_BEAUTIFY_FLAG" val="#wm#"/>
  <p:tag name="KSO_WM_TAG_VERSION" val="3.0"/>
</p:tagLst>
</file>

<file path=ppt/tags/tag1513.xml><?xml version="1.0" encoding="utf-8"?>
<p:tagLst xmlns:p="http://schemas.openxmlformats.org/presentationml/2006/main">
  <p:tag name="KSO_WM_UNIT_TYPE" val="x"/>
  <p:tag name="KSO_WM_UNIT_INDEX" val="1"/>
  <p:tag name="KSO_WM_BEAUTIFY_FLAG" val="#wm#"/>
  <p:tag name="KSO_WM_TAG_VERSION" val="3.0"/>
</p:tagLst>
</file>

<file path=ppt/tags/tag1514.xml><?xml version="1.0" encoding="utf-8"?>
<p:tagLst xmlns:p="http://schemas.openxmlformats.org/presentationml/2006/main">
  <p:tag name="KSO_WM_UNIT_TYPE" val="f"/>
  <p:tag name="KSO_WM_UNIT_INDEX" val="2"/>
  <p:tag name="KSO_WM_BEAUTIFY_FLAG" val="#wm#"/>
  <p:tag name="KSO_WM_TAG_VERSION" val="3.0"/>
</p:tagLst>
</file>

<file path=ppt/tags/tag1515.xml><?xml version="1.0" encoding="utf-8"?>
<p:tagLst xmlns:p="http://schemas.openxmlformats.org/presentationml/2006/main">
  <p:tag name="KSO_WM_UNIT_TYPE" val="i"/>
  <p:tag name="KSO_WM_UNIT_INDEX" val="12"/>
  <p:tag name="KSO_WM_BEAUTIFY_FLAG" val="#wm#"/>
  <p:tag name="KSO_WM_TAG_VERSION" val="3.0"/>
</p:tagLst>
</file>

<file path=ppt/tags/tag1516.xml><?xml version="1.0" encoding="utf-8"?>
<p:tagLst xmlns:p="http://schemas.openxmlformats.org/presentationml/2006/main">
  <p:tag name="KSO_WM_UNIT_TYPE" val="f"/>
  <p:tag name="KSO_WM_UNIT_INDEX" val="3"/>
  <p:tag name="KSO_WM_BEAUTIFY_FLAG" val="#wm#"/>
  <p:tag name="KSO_WM_TAG_VERSION" val="3.0"/>
</p:tagLst>
</file>

<file path=ppt/tags/tag1517.xml><?xml version="1.0" encoding="utf-8"?>
<p:tagLst xmlns:p="http://schemas.openxmlformats.org/presentationml/2006/main">
  <p:tag name="KSO_WM_UNIT_TYPE" val="i"/>
  <p:tag name="KSO_WM_UNIT_INDEX" val="14"/>
  <p:tag name="KSO_WM_BEAUTIFY_FLAG" val="#wm#"/>
  <p:tag name="KSO_WM_TAG_VERSION" val="3.0"/>
</p:tagLst>
</file>

<file path=ppt/tags/tag1518.xml><?xml version="1.0" encoding="utf-8"?>
<p:tagLst xmlns:p="http://schemas.openxmlformats.org/presentationml/2006/main">
  <p:tag name="KSO_WM_UNIT_TYPE" val="i"/>
  <p:tag name="KSO_WM_UNIT_INDEX" val="16"/>
  <p:tag name="KSO_WM_BEAUTIFY_FLAG" val="#wm#"/>
  <p:tag name="KSO_WM_TAG_VERSION" val="3.0"/>
</p:tagLst>
</file>

<file path=ppt/tags/tag1519.xml><?xml version="1.0" encoding="utf-8"?>
<p:tagLst xmlns:p="http://schemas.openxmlformats.org/presentationml/2006/main">
  <p:tag name="KSO_WM_UNIT_TYPE" val="f"/>
  <p:tag name="KSO_WM_UNIT_INDEX" val="4"/>
  <p:tag name="KSO_WM_BEAUTIFY_FLAG" val="#wm#"/>
  <p:tag name="KSO_WM_TAG_VERSION" val="3.0"/>
</p:tagLst>
</file>

<file path=ppt/tags/tag1520.xml><?xml version="1.0" encoding="utf-8"?>
<p:tagLst xmlns:p="http://schemas.openxmlformats.org/presentationml/2006/main">
  <p:tag name="KSO_WM_UNIT_TYPE" val="i"/>
  <p:tag name="KSO_WM_UNIT_INDEX" val="18"/>
  <p:tag name="KSO_WM_BEAUTIFY_FLAG" val="#wm#"/>
  <p:tag name="KSO_WM_TAG_VERSION" val="3.0"/>
</p:tagLst>
</file>

<file path=ppt/tags/tag1521.xml><?xml version="1.0" encoding="utf-8"?>
<p:tagLst xmlns:p="http://schemas.openxmlformats.org/presentationml/2006/main">
  <p:tag name="KSO_WM_UNIT_TYPE" val="i"/>
  <p:tag name="KSO_WM_UNIT_INDEX" val="20"/>
  <p:tag name="KSO_WM_BEAUTIFY_FLAG" val="#wm#"/>
  <p:tag name="KSO_WM_TAG_VERSION" val="3.0"/>
</p:tagLst>
</file>

<file path=ppt/tags/tag1522.xml><?xml version="1.0" encoding="utf-8"?>
<p:tagLst xmlns:p="http://schemas.openxmlformats.org/presentationml/2006/main">
  <p:tag name="KSO_WM_UNIT_TYPE" val="f"/>
  <p:tag name="KSO_WM_UNIT_INDEX" val="5"/>
  <p:tag name="KSO_WM_BEAUTIFY_FLAG" val="#wm#"/>
  <p:tag name="KSO_WM_TAG_VERSION" val="3.0"/>
</p:tagLst>
</file>

<file path=ppt/tags/tag1523.xml><?xml version="1.0" encoding="utf-8"?>
<p:tagLst xmlns:p="http://schemas.openxmlformats.org/presentationml/2006/main">
  <p:tag name="KSO_WM_UNIT_TYPE" val="i"/>
  <p:tag name="KSO_WM_UNIT_INDEX" val="22"/>
  <p:tag name="KSO_WM_BEAUTIFY_FLAG" val="#wm#"/>
  <p:tag name="KSO_WM_TAG_VERSION" val="3.0"/>
</p:tagLst>
</file>

<file path=ppt/tags/tag1524.xml><?xml version="1.0" encoding="utf-8"?>
<p:tagLst xmlns:p="http://schemas.openxmlformats.org/presentationml/2006/main">
  <p:tag name="KSO_WM_UNIT_TYPE" val="i"/>
  <p:tag name="KSO_WM_UNIT_INDEX" val="24"/>
  <p:tag name="KSO_WM_BEAUTIFY_FLAG" val="#wm#"/>
  <p:tag name="KSO_WM_TAG_VERSION" val="3.0"/>
</p:tagLst>
</file>

<file path=ppt/tags/tag1525.xml><?xml version="1.0" encoding="utf-8"?>
<p:tagLst xmlns:p="http://schemas.openxmlformats.org/presentationml/2006/main">
  <p:tag name="KSO_WM_UNIT_TYPE" val="f"/>
  <p:tag name="KSO_WM_UNIT_INDEX" val="6"/>
  <p:tag name="KSO_WM_BEAUTIFY_FLAG" val="#wm#"/>
  <p:tag name="KSO_WM_TAG_VERSION" val="3.0"/>
</p:tagLst>
</file>

<file path=ppt/tags/tag1526.xml><?xml version="1.0" encoding="utf-8"?>
<p:tagLst xmlns:p="http://schemas.openxmlformats.org/presentationml/2006/main">
  <p:tag name="KSO_WM_UNIT_TYPE" val="i"/>
  <p:tag name="KSO_WM_UNIT_INDEX" val="26"/>
  <p:tag name="KSO_WM_BEAUTIFY_FLAG" val="#wm#"/>
  <p:tag name="KSO_WM_TAG_VERSION" val="3.0"/>
</p:tagLst>
</file>

<file path=ppt/tags/tag1527.xml><?xml version="1.0" encoding="utf-8"?>
<p:tagLst xmlns:p="http://schemas.openxmlformats.org/presentationml/2006/main">
  <p:tag name="KSO_WM_UNIT_TYPE" val="i"/>
  <p:tag name="KSO_WM_UNIT_INDEX" val="28"/>
  <p:tag name="KSO_WM_BEAUTIFY_FLAG" val="#wm#"/>
  <p:tag name="KSO_WM_TAG_VERSION" val="3.0"/>
</p:tagLst>
</file>

<file path=ppt/tags/tag1528.xml><?xml version="1.0" encoding="utf-8"?>
<p:tagLst xmlns:p="http://schemas.openxmlformats.org/presentationml/2006/main">
  <p:tag name="KSO_WM_UNIT_TYPE" val="f"/>
  <p:tag name="KSO_WM_UNIT_INDEX" val="7"/>
  <p:tag name="KSO_WM_BEAUTIFY_FLAG" val="#wm#"/>
  <p:tag name="KSO_WM_TAG_VERSION" val="3.0"/>
</p:tagLst>
</file>

<file path=ppt/tags/tag1529.xml><?xml version="1.0" encoding="utf-8"?>
<p:tagLst xmlns:p="http://schemas.openxmlformats.org/presentationml/2006/main">
  <p:tag name="KSO_WM_UNIT_TYPE" val="i"/>
  <p:tag name="KSO_WM_UNIT_INDEX" val="30"/>
  <p:tag name="KSO_WM_BEAUTIFY_FLAG" val="#wm#"/>
  <p:tag name="KSO_WM_TAG_VERSION" val="3.0"/>
</p:tagLst>
</file>

<file path=ppt/tags/tag1530.xml><?xml version="1.0" encoding="utf-8"?>
<p:tagLst xmlns:p="http://schemas.openxmlformats.org/presentationml/2006/main">
  <p:tag name="KSO_WM_UNIT_TYPE" val="i"/>
  <p:tag name="KSO_WM_UNIT_INDEX" val="32"/>
  <p:tag name="KSO_WM_BEAUTIFY_FLAG" val="#wm#"/>
  <p:tag name="KSO_WM_TAG_VERSION" val="3.0"/>
</p:tagLst>
</file>

<file path=ppt/tags/tag1531.xml><?xml version="1.0" encoding="utf-8"?>
<p:tagLst xmlns:p="http://schemas.openxmlformats.org/presentationml/2006/main">
  <p:tag name="KSO_WM_UNIT_TYPE" val="f"/>
  <p:tag name="KSO_WM_UNIT_INDEX" val="8"/>
  <p:tag name="KSO_WM_BEAUTIFY_FLAG" val="#wm#"/>
  <p:tag name="KSO_WM_TAG_VERSION" val="3.0"/>
</p:tagLst>
</file>

<file path=ppt/tags/tag1532.xml><?xml version="1.0" encoding="utf-8"?>
<p:tagLst xmlns:p="http://schemas.openxmlformats.org/presentationml/2006/main">
  <p:tag name="KSO_WM_UNIT_TYPE" val="i"/>
  <p:tag name="KSO_WM_UNIT_INDEX" val="34"/>
  <p:tag name="KSO_WM_BEAUTIFY_FLAG" val="#wm#"/>
  <p:tag name="KSO_WM_TAG_VERSION" val="3.0"/>
</p:tagLst>
</file>

<file path=ppt/tags/tag1533.xml><?xml version="1.0" encoding="utf-8"?>
<p:tagLst xmlns:p="http://schemas.openxmlformats.org/presentationml/2006/main">
  <p:tag name="KSO_WM_UNIT_TYPE" val="i"/>
  <p:tag name="KSO_WM_UNIT_INDEX" val="36"/>
  <p:tag name="KSO_WM_BEAUTIFY_FLAG" val="#wm#"/>
  <p:tag name="KSO_WM_TAG_VERSION" val="3.0"/>
</p:tagLst>
</file>

<file path=ppt/tags/tag1534.xml><?xml version="1.0" encoding="utf-8"?>
<p:tagLst xmlns:p="http://schemas.openxmlformats.org/presentationml/2006/main">
  <p:tag name="KSO_WM_UNIT_TYPE" val="f"/>
  <p:tag name="KSO_WM_UNIT_INDEX" val="9"/>
  <p:tag name="KSO_WM_BEAUTIFY_FLAG" val="#wm#"/>
  <p:tag name="KSO_WM_TAG_VERSION" val="3.0"/>
</p:tagLst>
</file>

<file path=ppt/tags/tag1535.xml><?xml version="1.0" encoding="utf-8"?>
<p:tagLst xmlns:p="http://schemas.openxmlformats.org/presentationml/2006/main">
  <p:tag name="KSO_WM_UNIT_TYPE" val="b"/>
  <p:tag name="KSO_WM_UNIT_INDEX" val="1"/>
  <p:tag name="KSO_WM_BEAUTIFY_FLAG" val="#wm#"/>
  <p:tag name="KSO_WM_TAG_VERSION" val="3.0"/>
</p:tagLst>
</file>

<file path=ppt/tags/tag1536.xml><?xml version="1.0" encoding="utf-8"?>
<p:tagLst xmlns:p="http://schemas.openxmlformats.org/presentationml/2006/main">
  <p:tag name="KSO_WM_UNIT_TYPE" val="i"/>
  <p:tag name="KSO_WM_UNIT_INDEX" val="4"/>
  <p:tag name="KSO_WM_BEAUTIFY_FLAG" val="#wm#"/>
  <p:tag name="KSO_WM_TAG_VERSION" val="3.0"/>
</p:tagLst>
</file>

<file path=ppt/tags/tag1537.xml><?xml version="1.0" encoding="utf-8"?>
<p:tagLst xmlns:p="http://schemas.openxmlformats.org/presentationml/2006/main">
  <p:tag name="KSO_WM_UNIT_TYPE" val="i"/>
  <p:tag name="KSO_WM_UNIT_INDEX" val="6"/>
  <p:tag name="KSO_WM_BEAUTIFY_FLAG" val="#wm#"/>
  <p:tag name="KSO_WM_TAG_VERSION" val="3.0"/>
</p:tagLst>
</file>

<file path=ppt/tags/tag1538.xml><?xml version="1.0" encoding="utf-8"?>
<p:tagLst xmlns:p="http://schemas.openxmlformats.org/presentationml/2006/main">
  <p:tag name="KSO_WM_UNIT_TYPE" val="d"/>
  <p:tag name="KSO_WM_UNIT_INDEX" val="1"/>
  <p:tag name="KSO_WM_BEAUTIFY_FLAG" val="#wm#"/>
  <p:tag name="KSO_WM_TAG_VERSION" val="3.0"/>
</p:tagLst>
</file>

<file path=ppt/tags/tag1539.xml><?xml version="1.0" encoding="utf-8"?>
<p:tagLst xmlns:p="http://schemas.openxmlformats.org/presentationml/2006/main">
  <p:tag name="KSO_WM_UNIT_TYPE" val="f"/>
  <p:tag name="KSO_WM_UNIT_INDEX" val="1"/>
  <p:tag name="KSO_WM_BEAUTIFY_FLAG" val="#wm#"/>
  <p:tag name="KSO_WM_TAG_VERSION" val="3.0"/>
</p:tagLst>
</file>

<file path=ppt/tags/tag1540.xml><?xml version="1.0" encoding="utf-8"?>
<p:tagLst xmlns:p="http://schemas.openxmlformats.org/presentationml/2006/main">
  <p:tag name="KSO_WM_UNIT_TYPE" val="i"/>
  <p:tag name="KSO_WM_UNIT_INDEX" val="8"/>
  <p:tag name="KSO_WM_BEAUTIFY_FLAG" val="#wm#"/>
  <p:tag name="KSO_WM_TAG_VERSION" val="3.0"/>
</p:tagLst>
</file>

<file path=ppt/tags/tag1541.xml><?xml version="1.0" encoding="utf-8"?>
<p:tagLst xmlns:p="http://schemas.openxmlformats.org/presentationml/2006/main">
  <p:tag name="KSO_WM_UNIT_TYPE" val="i"/>
  <p:tag name="KSO_WM_UNIT_INDEX" val="12"/>
  <p:tag name="KSO_WM_BEAUTIFY_FLAG" val="#wm#"/>
  <p:tag name="KSO_WM_TAG_VERSION" val="3.0"/>
</p:tagLst>
</file>

<file path=ppt/tags/tag1542.xml><?xml version="1.0" encoding="utf-8"?>
<p:tagLst xmlns:p="http://schemas.openxmlformats.org/presentationml/2006/main">
  <p:tag name="KSO_WM_UNIT_TYPE" val="d"/>
  <p:tag name="KSO_WM_UNIT_INDEX" val="2"/>
  <p:tag name="KSO_WM_BEAUTIFY_FLAG" val="#wm#"/>
  <p:tag name="KSO_WM_TAG_VERSION" val="3.0"/>
</p:tagLst>
</file>

<file path=ppt/tags/tag1543.xml><?xml version="1.0" encoding="utf-8"?>
<p:tagLst xmlns:p="http://schemas.openxmlformats.org/presentationml/2006/main">
  <p:tag name="KSO_WM_UNIT_TYPE" val="f"/>
  <p:tag name="KSO_WM_UNIT_INDEX" val="2"/>
  <p:tag name="KSO_WM_BEAUTIFY_FLAG" val="#wm#"/>
  <p:tag name="KSO_WM_TAG_VERSION" val="3.0"/>
</p:tagLst>
</file>

<file path=ppt/tags/tag1544.xml><?xml version="1.0" encoding="utf-8"?>
<p:tagLst xmlns:p="http://schemas.openxmlformats.org/presentationml/2006/main">
  <p:tag name="KSO_WM_UNIT_TYPE" val="f"/>
  <p:tag name="KSO_WM_UNIT_INDEX" val="3"/>
  <p:tag name="KSO_WM_BEAUTIFY_FLAG" val="#wm#"/>
  <p:tag name="KSO_WM_TAG_VERSION" val="3.0"/>
</p:tagLst>
</file>

<file path=ppt/tags/tag1545.xml><?xml version="1.0" encoding="utf-8"?>
<p:tagLst xmlns:p="http://schemas.openxmlformats.org/presentationml/2006/main">
  <p:tag name="KSO_WM_UNIT_TYPE" val="i"/>
  <p:tag name="KSO_WM_UNIT_INDEX" val="14"/>
  <p:tag name="KSO_WM_BEAUTIFY_FLAG" val="#wm#"/>
  <p:tag name="KSO_WM_TAG_VERSION" val="3.0"/>
</p:tagLst>
</file>

<file path=ppt/tags/tag1546.xml><?xml version="1.0" encoding="utf-8"?>
<p:tagLst xmlns:p="http://schemas.openxmlformats.org/presentationml/2006/main">
  <p:tag name="KSO_WM_UNIT_TYPE" val="i"/>
  <p:tag name="KSO_WM_UNIT_INDEX" val="16"/>
  <p:tag name="KSO_WM_BEAUTIFY_FLAG" val="#wm#"/>
  <p:tag name="KSO_WM_TAG_VERSION" val="3.0"/>
</p:tagLst>
</file>

<file path=ppt/tags/tag1547.xml><?xml version="1.0" encoding="utf-8"?>
<p:tagLst xmlns:p="http://schemas.openxmlformats.org/presentationml/2006/main">
  <p:tag name="KSO_WM_UNIT_TYPE" val="f"/>
  <p:tag name="KSO_WM_UNIT_INDEX" val="4"/>
  <p:tag name="KSO_WM_BEAUTIFY_FLAG" val="#wm#"/>
  <p:tag name="KSO_WM_TAG_VERSION" val="3.0"/>
</p:tagLst>
</file>

<file path=ppt/tags/tag1548.xml><?xml version="1.0" encoding="utf-8"?>
<p:tagLst xmlns:p="http://schemas.openxmlformats.org/presentationml/2006/main">
  <p:tag name="KSO_WM_UNIT_TYPE" val="i"/>
  <p:tag name="KSO_WM_UNIT_INDEX" val="18"/>
  <p:tag name="KSO_WM_BEAUTIFY_FLAG" val="#wm#"/>
  <p:tag name="KSO_WM_TAG_VERSION" val="3.0"/>
</p:tagLst>
</file>

<file path=ppt/tags/tag1549.xml><?xml version="1.0" encoding="utf-8"?>
<p:tagLst xmlns:p="http://schemas.openxmlformats.org/presentationml/2006/main">
  <p:tag name="KSO_WM_UNIT_TYPE" val="f"/>
  <p:tag name="KSO_WM_UNIT_INDEX" val="5"/>
  <p:tag name="KSO_WM_BEAUTIFY_FLAG" val="#wm#"/>
  <p:tag name="KSO_WM_TAG_VERSION" val="3.0"/>
</p:tagLst>
</file>

<file path=ppt/tags/tag1550.xml><?xml version="1.0" encoding="utf-8"?>
<p:tagLst xmlns:p="http://schemas.openxmlformats.org/presentationml/2006/main">
  <p:tag name="KSO_WM_UNIT_TYPE" val="i"/>
  <p:tag name="KSO_WM_UNIT_INDEX" val="20"/>
  <p:tag name="KSO_WM_BEAUTIFY_FLAG" val="#wm#"/>
  <p:tag name="KSO_WM_TAG_VERSION" val="3.0"/>
</p:tagLst>
</file>

<file path=ppt/tags/tag1551.xml><?xml version="1.0" encoding="utf-8"?>
<p:tagLst xmlns:p="http://schemas.openxmlformats.org/presentationml/2006/main">
  <p:tag name="KSO_WM_UNIT_TYPE" val="f"/>
  <p:tag name="KSO_WM_UNIT_INDEX" val="6"/>
  <p:tag name="KSO_WM_BEAUTIFY_FLAG" val="#wm#"/>
  <p:tag name="KSO_WM_TAG_VERSION" val="3.0"/>
</p:tagLst>
</file>

<file path=ppt/tags/tag1552.xml><?xml version="1.0" encoding="utf-8"?>
<p:tagLst xmlns:p="http://schemas.openxmlformats.org/presentationml/2006/main">
  <p:tag name="KSO_WM_UNIT_TYPE" val="i"/>
  <p:tag name="KSO_WM_UNIT_INDEX" val="10"/>
  <p:tag name="KSO_WM_BEAUTIFY_FLAG" val="#wm#"/>
  <p:tag name="KSO_WM_TAG_VERSION" val="3.0"/>
</p:tagLst>
</file>

<file path=ppt/tags/tag1553.xml><?xml version="1.0" encoding="utf-8"?>
<p:tagLst xmlns:p="http://schemas.openxmlformats.org/presentationml/2006/main">
  <p:tag name="KSO_WM_UNIT_TYPE" val="i"/>
  <p:tag name="KSO_WM_UNIT_INDEX" val="22"/>
  <p:tag name="KSO_WM_BEAUTIFY_FLAG" val="#wm#"/>
  <p:tag name="KSO_WM_TAG_VERSION" val="3.0"/>
</p:tagLst>
</file>

<file path=ppt/tags/tag1554.xml><?xml version="1.0" encoding="utf-8"?>
<p:tagLst xmlns:p="http://schemas.openxmlformats.org/presentationml/2006/main">
  <p:tag name="KSO_WM_UNIT_TYPE" val="i"/>
  <p:tag name="KSO_WM_UNIT_INDEX" val="26"/>
  <p:tag name="KSO_WM_BEAUTIFY_FLAG" val="#wm#"/>
  <p:tag name="KSO_WM_TAG_VERSION" val="3.0"/>
</p:tagLst>
</file>

<file path=ppt/tags/tag1555.xml><?xml version="1.0" encoding="utf-8"?>
<p:tagLst xmlns:p="http://schemas.openxmlformats.org/presentationml/2006/main">
  <p:tag name="KSO_WM_UNIT_TYPE" val="d"/>
  <p:tag name="KSO_WM_UNIT_INDEX" val="3"/>
  <p:tag name="KSO_WM_BEAUTIFY_FLAG" val="#wm#"/>
  <p:tag name="KSO_WM_TAG_VERSION" val="3.0"/>
</p:tagLst>
</file>

<file path=ppt/tags/tag1556.xml><?xml version="1.0" encoding="utf-8"?>
<p:tagLst xmlns:p="http://schemas.openxmlformats.org/presentationml/2006/main">
  <p:tag name="KSO_WM_UNIT_TYPE" val="f"/>
  <p:tag name="KSO_WM_UNIT_INDEX" val="7"/>
  <p:tag name="KSO_WM_BEAUTIFY_FLAG" val="#wm#"/>
  <p:tag name="KSO_WM_TAG_VERSION" val="3.0"/>
</p:tagLst>
</file>

<file path=ppt/tags/tag1557.xml><?xml version="1.0" encoding="utf-8"?>
<p:tagLst xmlns:p="http://schemas.openxmlformats.org/presentationml/2006/main">
  <p:tag name="KSO_WM_UNIT_TYPE" val="f"/>
  <p:tag name="KSO_WM_UNIT_INDEX" val="8"/>
  <p:tag name="KSO_WM_BEAUTIFY_FLAG" val="#wm#"/>
  <p:tag name="KSO_WM_TAG_VERSION" val="3.0"/>
</p:tagLst>
</file>

<file path=ppt/tags/tag1558.xml><?xml version="1.0" encoding="utf-8"?>
<p:tagLst xmlns:p="http://schemas.openxmlformats.org/presentationml/2006/main">
  <p:tag name="KSO_WM_UNIT_TYPE" val="i"/>
  <p:tag name="KSO_WM_UNIT_INDEX" val="28"/>
  <p:tag name="KSO_WM_BEAUTIFY_FLAG" val="#wm#"/>
  <p:tag name="KSO_WM_TAG_VERSION" val="3.0"/>
</p:tagLst>
</file>

<file path=ppt/tags/tag1559.xml><?xml version="1.0" encoding="utf-8"?>
<p:tagLst xmlns:p="http://schemas.openxmlformats.org/presentationml/2006/main">
  <p:tag name="KSO_WM_UNIT_TYPE" val="i"/>
  <p:tag name="KSO_WM_UNIT_INDEX" val="30"/>
  <p:tag name="KSO_WM_BEAUTIFY_FLAG" val="#wm#"/>
  <p:tag name="KSO_WM_TAG_VERSION" val="3.0"/>
</p:tagLst>
</file>

<file path=ppt/tags/tag1560.xml><?xml version="1.0" encoding="utf-8"?>
<p:tagLst xmlns:p="http://schemas.openxmlformats.org/presentationml/2006/main">
  <p:tag name="KSO_WM_UNIT_TYPE" val="f"/>
  <p:tag name="KSO_WM_UNIT_INDEX" val="9"/>
  <p:tag name="KSO_WM_BEAUTIFY_FLAG" val="#wm#"/>
  <p:tag name="KSO_WM_TAG_VERSION" val="3.0"/>
</p:tagLst>
</file>

<file path=ppt/tags/tag1561.xml><?xml version="1.0" encoding="utf-8"?>
<p:tagLst xmlns:p="http://schemas.openxmlformats.org/presentationml/2006/main">
  <p:tag name="KSO_WM_UNIT_TYPE" val="i"/>
  <p:tag name="KSO_WM_UNIT_INDEX" val="32"/>
  <p:tag name="KSO_WM_BEAUTIFY_FLAG" val="#wm#"/>
  <p:tag name="KSO_WM_TAG_VERSION" val="3.0"/>
</p:tagLst>
</file>

<file path=ppt/tags/tag1562.xml><?xml version="1.0" encoding="utf-8"?>
<p:tagLst xmlns:p="http://schemas.openxmlformats.org/presentationml/2006/main">
  <p:tag name="KSO_WM_UNIT_TYPE" val="f"/>
  <p:tag name="KSO_WM_UNIT_INDEX" val="10"/>
  <p:tag name="KSO_WM_BEAUTIFY_FLAG" val="#wm#"/>
  <p:tag name="KSO_WM_TAG_VERSION" val="3.0"/>
</p:tagLst>
</file>

<file path=ppt/tags/tag1563.xml><?xml version="1.0" encoding="utf-8"?>
<p:tagLst xmlns:p="http://schemas.openxmlformats.org/presentationml/2006/main">
  <p:tag name="KSO_WM_UNIT_TYPE" val="i"/>
  <p:tag name="KSO_WM_UNIT_INDEX" val="24"/>
  <p:tag name="KSO_WM_BEAUTIFY_FLAG" val="#wm#"/>
  <p:tag name="KSO_WM_TAG_VERSION" val="3.0"/>
</p:tagLst>
</file>

<file path=ppt/tags/tag1564.xml><?xml version="1.0" encoding="utf-8"?>
<p:tagLst xmlns:p="http://schemas.openxmlformats.org/presentationml/2006/main">
  <p:tag name="KSO_WM_UNIT_TYPE" val="i"/>
  <p:tag name="KSO_WM_UNIT_INDEX" val="34"/>
  <p:tag name="KSO_WM_BEAUTIFY_FLAG" val="#wm#"/>
  <p:tag name="KSO_WM_TAG_VERSION" val="3.0"/>
</p:tagLst>
</file>

<file path=ppt/tags/tag1565.xml><?xml version="1.0" encoding="utf-8"?>
<p:tagLst xmlns:p="http://schemas.openxmlformats.org/presentationml/2006/main">
  <p:tag name="KSO_WM_UNIT_TYPE" val="i"/>
  <p:tag name="KSO_WM_UNIT_INDEX" val="36"/>
  <p:tag name="KSO_WM_BEAUTIFY_FLAG" val="#wm#"/>
  <p:tag name="KSO_WM_TAG_VERSION" val="3.0"/>
</p:tagLst>
</file>

<file path=ppt/tags/tag1566.xml><?xml version="1.0" encoding="utf-8"?>
<p:tagLst xmlns:p="http://schemas.openxmlformats.org/presentationml/2006/main">
  <p:tag name="KSO_WM_UNIT_TYPE" val="d"/>
  <p:tag name="KSO_WM_UNIT_INDEX" val="4"/>
  <p:tag name="KSO_WM_BEAUTIFY_FLAG" val="#wm#"/>
  <p:tag name="KSO_WM_TAG_VERSION" val="3.0"/>
</p:tagLst>
</file>

<file path=ppt/tags/tag1567.xml><?xml version="1.0" encoding="utf-8"?>
<p:tagLst xmlns:p="http://schemas.openxmlformats.org/presentationml/2006/main">
  <p:tag name="KSO_WM_UNIT_TYPE" val="f"/>
  <p:tag name="KSO_WM_UNIT_INDEX" val="11"/>
  <p:tag name="KSO_WM_BEAUTIFY_FLAG" val="#wm#"/>
  <p:tag name="KSO_WM_TAG_VERSION" val="3.0"/>
</p:tagLst>
</file>

<file path=ppt/tags/tag1568.xml><?xml version="1.0" encoding="utf-8"?>
<p:tagLst xmlns:p="http://schemas.openxmlformats.org/presentationml/2006/main">
  <p:tag name="KSO_WM_UNIT_TYPE" val="b"/>
  <p:tag name="KSO_WM_UNIT_INDEX" val="1"/>
  <p:tag name="KSO_WM_BEAUTIFY_FLAG" val="#wm#"/>
  <p:tag name="KSO_WM_TAG_VERSION" val="3.0"/>
</p:tagLst>
</file>

<file path=ppt/tags/tag1569.xml><?xml version="1.0" encoding="utf-8"?>
<p:tagLst xmlns:p="http://schemas.openxmlformats.org/presentationml/2006/main">
  <p:tag name="KSO_WM_UNIT_TYPE" val="i"/>
  <p:tag name="KSO_WM_UNIT_INDEX" val="4"/>
  <p:tag name="KSO_WM_BEAUTIFY_FLAG" val="#wm#"/>
  <p:tag name="KSO_WM_TAG_VERSION" val="3.0"/>
</p:tagLst>
</file>

<file path=ppt/tags/tag1570.xml><?xml version="1.0" encoding="utf-8"?>
<p:tagLst xmlns:p="http://schemas.openxmlformats.org/presentationml/2006/main">
  <p:tag name="KSO_WM_UNIT_TYPE" val="f"/>
  <p:tag name="KSO_WM_UNIT_INDEX" val="1"/>
  <p:tag name="KSO_WM_BEAUTIFY_FLAG" val="#wm#"/>
  <p:tag name="KSO_WM_TAG_VERSION" val="3.0"/>
</p:tagLst>
</file>

<file path=ppt/tags/tag1571.xml><?xml version="1.0" encoding="utf-8"?>
<p:tagLst xmlns:p="http://schemas.openxmlformats.org/presentationml/2006/main">
  <p:tag name="KSO_WM_UNIT_TYPE" val="f"/>
  <p:tag name="KSO_WM_UNIT_INDEX" val="2"/>
  <p:tag name="KSO_WM_BEAUTIFY_FLAG" val="#wm#"/>
  <p:tag name="KSO_WM_TAG_VERSION" val="3.0"/>
</p:tagLst>
</file>

<file path=ppt/tags/tag1572.xml><?xml version="1.0" encoding="utf-8"?>
<p:tagLst xmlns:p="http://schemas.openxmlformats.org/presentationml/2006/main">
  <p:tag name="KSO_WM_UNIT_TYPE" val="f"/>
  <p:tag name="KSO_WM_UNIT_INDEX" val="3"/>
  <p:tag name="KSO_WM_BEAUTIFY_FLAG" val="#wm#"/>
  <p:tag name="KSO_WM_TAG_VERSION" val="3.0"/>
</p:tagLst>
</file>

<file path=ppt/tags/tag1573.xml><?xml version="1.0" encoding="utf-8"?>
<p:tagLst xmlns:p="http://schemas.openxmlformats.org/presentationml/2006/main">
  <p:tag name="KSO_WM_UNIT_TYPE" val="f"/>
  <p:tag name="KSO_WM_UNIT_INDEX" val="4"/>
  <p:tag name="KSO_WM_BEAUTIFY_FLAG" val="#wm#"/>
  <p:tag name="KSO_WM_TAG_VERSION" val="3.0"/>
</p:tagLst>
</file>

<file path=ppt/tags/tag1574.xml><?xml version="1.0" encoding="utf-8"?>
<p:tagLst xmlns:p="http://schemas.openxmlformats.org/presentationml/2006/main">
  <p:tag name="KSO_WM_UNIT_TYPE" val="i"/>
  <p:tag name="KSO_WM_UNIT_INDEX" val="6"/>
  <p:tag name="KSO_WM_BEAUTIFY_FLAG" val="#wm#"/>
  <p:tag name="KSO_WM_TAG_VERSION" val="3.0"/>
</p:tagLst>
</file>

<file path=ppt/tags/tag1575.xml><?xml version="1.0" encoding="utf-8"?>
<p:tagLst xmlns:p="http://schemas.openxmlformats.org/presentationml/2006/main">
  <p:tag name="KSO_WM_UNIT_TYPE" val="i"/>
  <p:tag name="KSO_WM_UNIT_INDEX" val="8"/>
  <p:tag name="KSO_WM_BEAUTIFY_FLAG" val="#wm#"/>
  <p:tag name="KSO_WM_TAG_VERSION" val="3.0"/>
</p:tagLst>
</file>

<file path=ppt/tags/tag1576.xml><?xml version="1.0" encoding="utf-8"?>
<p:tagLst xmlns:p="http://schemas.openxmlformats.org/presentationml/2006/main">
  <p:tag name="KSO_WM_UNIT_TYPE" val="f"/>
  <p:tag name="KSO_WM_UNIT_INDEX" val="5"/>
  <p:tag name="KSO_WM_BEAUTIFY_FLAG" val="#wm#"/>
  <p:tag name="KSO_WM_TAG_VERSION" val="3.0"/>
</p:tagLst>
</file>

<file path=ppt/tags/tag1577.xml><?xml version="1.0" encoding="utf-8"?>
<p:tagLst xmlns:p="http://schemas.openxmlformats.org/presentationml/2006/main">
  <p:tag name="KSO_WM_UNIT_TYPE" val="f"/>
  <p:tag name="KSO_WM_UNIT_INDEX" val="6"/>
  <p:tag name="KSO_WM_BEAUTIFY_FLAG" val="#wm#"/>
  <p:tag name="KSO_WM_TAG_VERSION" val="3.0"/>
</p:tagLst>
</file>

<file path=ppt/tags/tag1578.xml><?xml version="1.0" encoding="utf-8"?>
<p:tagLst xmlns:p="http://schemas.openxmlformats.org/presentationml/2006/main">
  <p:tag name="KSO_WM_UNIT_TYPE" val="i"/>
  <p:tag name="KSO_WM_UNIT_INDEX" val="10"/>
  <p:tag name="KSO_WM_BEAUTIFY_FLAG" val="#wm#"/>
  <p:tag name="KSO_WM_TAG_VERSION" val="3.0"/>
</p:tagLst>
</file>

<file path=ppt/tags/tag1579.xml><?xml version="1.0" encoding="utf-8"?>
<p:tagLst xmlns:p="http://schemas.openxmlformats.org/presentationml/2006/main">
  <p:tag name="KSO_WM_UNIT_TYPE" val="f"/>
  <p:tag name="KSO_WM_UNIT_INDEX" val="7"/>
  <p:tag name="KSO_WM_BEAUTIFY_FLAG" val="#wm#"/>
  <p:tag name="KSO_WM_TAG_VERSION" val="3.0"/>
</p:tagLst>
</file>

<file path=ppt/tags/tag1580.xml><?xml version="1.0" encoding="utf-8"?>
<p:tagLst xmlns:p="http://schemas.openxmlformats.org/presentationml/2006/main">
  <p:tag name="KSO_WM_UNIT_TYPE" val="f"/>
  <p:tag name="KSO_WM_UNIT_INDEX" val="8"/>
  <p:tag name="KSO_WM_BEAUTIFY_FLAG" val="#wm#"/>
  <p:tag name="KSO_WM_TAG_VERSION" val="3.0"/>
</p:tagLst>
</file>

<file path=ppt/tags/tag1581.xml><?xml version="1.0" encoding="utf-8"?>
<p:tagLst xmlns:p="http://schemas.openxmlformats.org/presentationml/2006/main">
  <p:tag name="KSO_WM_UNIT_TYPE" val="f"/>
  <p:tag name="KSO_WM_UNIT_INDEX" val="9"/>
  <p:tag name="KSO_WM_BEAUTIFY_FLAG" val="#wm#"/>
  <p:tag name="KSO_WM_TAG_VERSION" val="3.0"/>
</p:tagLst>
</file>

<file path=ppt/tags/tag1582.xml><?xml version="1.0" encoding="utf-8"?>
<p:tagLst xmlns:p="http://schemas.openxmlformats.org/presentationml/2006/main">
  <p:tag name="KSO_WM_UNIT_TYPE" val="f"/>
  <p:tag name="KSO_WM_UNIT_INDEX" val="10"/>
  <p:tag name="KSO_WM_BEAUTIFY_FLAG" val="#wm#"/>
  <p:tag name="KSO_WM_TAG_VERSION" val="3.0"/>
</p:tagLst>
</file>

<file path=ppt/tags/tag1583.xml><?xml version="1.0" encoding="utf-8"?>
<p:tagLst xmlns:p="http://schemas.openxmlformats.org/presentationml/2006/main">
  <p:tag name="KSO_WM_UNIT_TYPE" val="i"/>
  <p:tag name="KSO_WM_UNIT_INDEX" val="12"/>
  <p:tag name="KSO_WM_BEAUTIFY_FLAG" val="#wm#"/>
  <p:tag name="KSO_WM_TAG_VERSION" val="3.0"/>
</p:tagLst>
</file>

<file path=ppt/tags/tag1584.xml><?xml version="1.0" encoding="utf-8"?>
<p:tagLst xmlns:p="http://schemas.openxmlformats.org/presentationml/2006/main">
  <p:tag name="KSO_WM_UNIT_TYPE" val="i"/>
  <p:tag name="KSO_WM_UNIT_INDEX" val="14"/>
  <p:tag name="KSO_WM_BEAUTIFY_FLAG" val="#wm#"/>
  <p:tag name="KSO_WM_TAG_VERSION" val="3.0"/>
</p:tagLst>
</file>

<file path=ppt/tags/tag1585.xml><?xml version="1.0" encoding="utf-8"?>
<p:tagLst xmlns:p="http://schemas.openxmlformats.org/presentationml/2006/main">
  <p:tag name="KSO_WM_UNIT_TYPE" val="f"/>
  <p:tag name="KSO_WM_UNIT_INDEX" val="11"/>
  <p:tag name="KSO_WM_BEAUTIFY_FLAG" val="#wm#"/>
  <p:tag name="KSO_WM_TAG_VERSION" val="3.0"/>
</p:tagLst>
</file>

<file path=ppt/tags/tag1586.xml><?xml version="1.0" encoding="utf-8"?>
<p:tagLst xmlns:p="http://schemas.openxmlformats.org/presentationml/2006/main">
  <p:tag name="KSO_WM_UNIT_TYPE" val="f"/>
  <p:tag name="KSO_WM_UNIT_INDEX" val="12"/>
  <p:tag name="KSO_WM_BEAUTIFY_FLAG" val="#wm#"/>
  <p:tag name="KSO_WM_TAG_VERSION" val="3.0"/>
</p:tagLst>
</file>

<file path=ppt/tags/tag1587.xml><?xml version="1.0" encoding="utf-8"?>
<p:tagLst xmlns:p="http://schemas.openxmlformats.org/presentationml/2006/main">
  <p:tag name="KSO_WM_UNIT_TYPE" val="i"/>
  <p:tag name="KSO_WM_UNIT_INDEX" val="16"/>
  <p:tag name="KSO_WM_BEAUTIFY_FLAG" val="#wm#"/>
  <p:tag name="KSO_WM_TAG_VERSION" val="3.0"/>
</p:tagLst>
</file>

<file path=ppt/tags/tag1588.xml><?xml version="1.0" encoding="utf-8"?>
<p:tagLst xmlns:p="http://schemas.openxmlformats.org/presentationml/2006/main">
  <p:tag name="KSO_WM_UNIT_TYPE" val="f"/>
  <p:tag name="KSO_WM_UNIT_INDEX" val="13"/>
  <p:tag name="KSO_WM_BEAUTIFY_FLAG" val="#wm#"/>
  <p:tag name="KSO_WM_TAG_VERSION" val="3.0"/>
</p:tagLst>
</file>

<file path=ppt/tags/tag1589.xml><?xml version="1.0" encoding="utf-8"?>
<p:tagLst xmlns:p="http://schemas.openxmlformats.org/presentationml/2006/main">
  <p:tag name="KSO_WM_UNIT_TYPE" val="f"/>
  <p:tag name="KSO_WM_UNIT_INDEX" val="14"/>
  <p:tag name="KSO_WM_BEAUTIFY_FLAG" val="#wm#"/>
  <p:tag name="KSO_WM_TAG_VERSION" val="3.0"/>
</p:tagLst>
</file>

<file path=ppt/tags/tag1590.xml><?xml version="1.0" encoding="utf-8"?>
<p:tagLst xmlns:p="http://schemas.openxmlformats.org/presentationml/2006/main">
  <p:tag name="KSO_WM_UNIT_TYPE" val="f"/>
  <p:tag name="KSO_WM_UNIT_INDEX" val="15"/>
  <p:tag name="KSO_WM_BEAUTIFY_FLAG" val="#wm#"/>
  <p:tag name="KSO_WM_TAG_VERSION" val="3.0"/>
</p:tagLst>
</file>

<file path=ppt/tags/tag1591.xml><?xml version="1.0" encoding="utf-8"?>
<p:tagLst xmlns:p="http://schemas.openxmlformats.org/presentationml/2006/main">
  <p:tag name="KSO_WM_UNIT_TYPE" val="f"/>
  <p:tag name="KSO_WM_UNIT_INDEX" val="16"/>
  <p:tag name="KSO_WM_BEAUTIFY_FLAG" val="#wm#"/>
  <p:tag name="KSO_WM_TAG_VERSION" val="3.0"/>
</p:tagLst>
</file>

<file path=ppt/tags/tag1592.xml><?xml version="1.0" encoding="utf-8"?>
<p:tagLst xmlns:p="http://schemas.openxmlformats.org/presentationml/2006/main">
  <p:tag name="KSO_WM_UNIT_TYPE" val="i"/>
  <p:tag name="KSO_WM_UNIT_INDEX" val="18"/>
  <p:tag name="KSO_WM_BEAUTIFY_FLAG" val="#wm#"/>
  <p:tag name="KSO_WM_TAG_VERSION" val="3.0"/>
</p:tagLst>
</file>

<file path=ppt/tags/tag1593.xml><?xml version="1.0" encoding="utf-8"?>
<p:tagLst xmlns:p="http://schemas.openxmlformats.org/presentationml/2006/main">
  <p:tag name="KSO_WM_UNIT_TYPE" val="i"/>
  <p:tag name="KSO_WM_UNIT_INDEX" val="20"/>
  <p:tag name="KSO_WM_BEAUTIFY_FLAG" val="#wm#"/>
  <p:tag name="KSO_WM_TAG_VERSION" val="3.0"/>
</p:tagLst>
</file>

<file path=ppt/tags/tag1594.xml><?xml version="1.0" encoding="utf-8"?>
<p:tagLst xmlns:p="http://schemas.openxmlformats.org/presentationml/2006/main">
  <p:tag name="KSO_WM_UNIT_TYPE" val="f"/>
  <p:tag name="KSO_WM_UNIT_INDEX" val="17"/>
  <p:tag name="KSO_WM_BEAUTIFY_FLAG" val="#wm#"/>
  <p:tag name="KSO_WM_TAG_VERSION" val="3.0"/>
</p:tagLst>
</file>

<file path=ppt/tags/tag1595.xml><?xml version="1.0" encoding="utf-8"?>
<p:tagLst xmlns:p="http://schemas.openxmlformats.org/presentationml/2006/main">
  <p:tag name="KSO_WM_UNIT_TYPE" val="f"/>
  <p:tag name="KSO_WM_UNIT_INDEX" val="18"/>
  <p:tag name="KSO_WM_BEAUTIFY_FLAG" val="#wm#"/>
  <p:tag name="KSO_WM_TAG_VERSION" val="3.0"/>
</p:tagLst>
</file>

<file path=ppt/tags/tag1596.xml><?xml version="1.0" encoding="utf-8"?>
<p:tagLst xmlns:p="http://schemas.openxmlformats.org/presentationml/2006/main">
  <p:tag name="KSO_WM_UNIT_TYPE" val="i"/>
  <p:tag name="KSO_WM_UNIT_INDEX" val="22"/>
  <p:tag name="KSO_WM_BEAUTIFY_FLAG" val="#wm#"/>
  <p:tag name="KSO_WM_TAG_VERSION" val="3.0"/>
</p:tagLst>
</file>

<file path=ppt/tags/tag1597.xml><?xml version="1.0" encoding="utf-8"?>
<p:tagLst xmlns:p="http://schemas.openxmlformats.org/presentationml/2006/main">
  <p:tag name="KSO_WM_UNIT_TYPE" val="i"/>
  <p:tag name="KSO_WM_UNIT_INDEX" val="23"/>
  <p:tag name="KSO_WM_BEAUTIFY_FLAG" val="#wm#"/>
  <p:tag name="KSO_WM_TAG_VERSION" val="3.0"/>
</p:tagLst>
</file>

<file path=ppt/tags/tag1598.xml><?xml version="1.0" encoding="utf-8"?>
<p:tagLst xmlns:p="http://schemas.openxmlformats.org/presentationml/2006/main">
  <p:tag name="KSO_WM_UNIT_TYPE" val="i"/>
  <p:tag name="KSO_WM_UNIT_INDEX" val="24"/>
  <p:tag name="KSO_WM_BEAUTIFY_FLAG" val="#wm#"/>
  <p:tag name="KSO_WM_TAG_VERSION" val="3.0"/>
</p:tagLst>
</file>

<file path=ppt/tags/tag1599.xml><?xml version="1.0" encoding="utf-8"?>
<p:tagLst xmlns:p="http://schemas.openxmlformats.org/presentationml/2006/main">
  <p:tag name="KSO_WM_UNIT_TYPE" val="i"/>
  <p:tag name="KSO_WM_UNIT_INDEX" val="28"/>
  <p:tag name="KSO_WM_BEAUTIFY_FLAG" val="#wm#"/>
  <p:tag name="KSO_WM_TAG_VERSION" val="3.0"/>
</p:tagLst>
</file>

<file path=ppt/tags/tag1600.xml><?xml version="1.0" encoding="utf-8"?>
<p:tagLst xmlns:p="http://schemas.openxmlformats.org/presentationml/2006/main">
  <p:tag name="KSO_WM_UNIT_TYPE" val="d"/>
  <p:tag name="KSO_WM_UNIT_INDEX" val="1"/>
  <p:tag name="KSO_WM_BEAUTIFY_FLAG" val="#wm#"/>
  <p:tag name="KSO_WM_TAG_VERSION" val="3.0"/>
</p:tagLst>
</file>

<file path=ppt/tags/tag1601.xml><?xml version="1.0" encoding="utf-8"?>
<p:tagLst xmlns:p="http://schemas.openxmlformats.org/presentationml/2006/main">
  <p:tag name="KSO_WM_UNIT_TYPE" val="f"/>
  <p:tag name="KSO_WM_UNIT_INDEX" val="19"/>
  <p:tag name="KSO_WM_BEAUTIFY_FLAG" val="#wm#"/>
  <p:tag name="KSO_WM_TAG_VERSION" val="3.0"/>
</p:tagLst>
</file>

<file path=ppt/tags/tag1602.xml><?xml version="1.0" encoding="utf-8"?>
<p:tagLst xmlns:p="http://schemas.openxmlformats.org/presentationml/2006/main">
  <p:tag name="KSO_WM_UNIT_TYPE" val="i"/>
  <p:tag name="KSO_WM_UNIT_INDEX" val="30"/>
  <p:tag name="KSO_WM_BEAUTIFY_FLAG" val="#wm#"/>
  <p:tag name="KSO_WM_TAG_VERSION" val="3.0"/>
</p:tagLst>
</file>

<file path=ppt/tags/tag1603.xml><?xml version="1.0" encoding="utf-8"?>
<p:tagLst xmlns:p="http://schemas.openxmlformats.org/presentationml/2006/main">
  <p:tag name="KSO_WM_UNIT_TYPE" val="d"/>
  <p:tag name="KSO_WM_UNIT_INDEX" val="2"/>
  <p:tag name="KSO_WM_BEAUTIFY_FLAG" val="#wm#"/>
  <p:tag name="KSO_WM_TAG_VERSION" val="3.0"/>
</p:tagLst>
</file>

<file path=ppt/tags/tag1604.xml><?xml version="1.0" encoding="utf-8"?>
<p:tagLst xmlns:p="http://schemas.openxmlformats.org/presentationml/2006/main">
  <p:tag name="KSO_WM_UNIT_TYPE" val="f"/>
  <p:tag name="KSO_WM_UNIT_INDEX" val="20"/>
  <p:tag name="KSO_WM_BEAUTIFY_FLAG" val="#wm#"/>
  <p:tag name="KSO_WM_TAG_VERSION" val="3.0"/>
</p:tagLst>
</file>

<file path=ppt/tags/tag1605.xml><?xml version="1.0" encoding="utf-8"?>
<p:tagLst xmlns:p="http://schemas.openxmlformats.org/presentationml/2006/main">
  <p:tag name="KSO_WM_UNIT_TYPE" val="f"/>
  <p:tag name="KSO_WM_UNIT_INDEX" val="21"/>
  <p:tag name="KSO_WM_BEAUTIFY_FLAG" val="#wm#"/>
  <p:tag name="KSO_WM_TAG_VERSION" val="3.0"/>
</p:tagLst>
</file>

<file path=ppt/tags/tag1606.xml><?xml version="1.0" encoding="utf-8"?>
<p:tagLst xmlns:p="http://schemas.openxmlformats.org/presentationml/2006/main">
  <p:tag name="KSO_WM_UNIT_TYPE" val="i"/>
  <p:tag name="KSO_WM_UNIT_INDEX" val="32"/>
  <p:tag name="KSO_WM_BEAUTIFY_FLAG" val="#wm#"/>
  <p:tag name="KSO_WM_TAG_VERSION" val="3.0"/>
</p:tagLst>
</file>

<file path=ppt/tags/tag1607.xml><?xml version="1.0" encoding="utf-8"?>
<p:tagLst xmlns:p="http://schemas.openxmlformats.org/presentationml/2006/main">
  <p:tag name="KSO_WM_UNIT_TYPE" val="i"/>
  <p:tag name="KSO_WM_UNIT_INDEX" val="34"/>
  <p:tag name="KSO_WM_BEAUTIFY_FLAG" val="#wm#"/>
  <p:tag name="KSO_WM_TAG_VERSION" val="3.0"/>
</p:tagLst>
</file>

<file path=ppt/tags/tag1608.xml><?xml version="1.0" encoding="utf-8"?>
<p:tagLst xmlns:p="http://schemas.openxmlformats.org/presentationml/2006/main">
  <p:tag name="KSO_WM_UNIT_TYPE" val="d"/>
  <p:tag name="KSO_WM_UNIT_INDEX" val="3"/>
  <p:tag name="KSO_WM_BEAUTIFY_FLAG" val="#wm#"/>
  <p:tag name="KSO_WM_TAG_VERSION" val="3.0"/>
</p:tagLst>
</file>

<file path=ppt/tags/tag1609.xml><?xml version="1.0" encoding="utf-8"?>
<p:tagLst xmlns:p="http://schemas.openxmlformats.org/presentationml/2006/main">
  <p:tag name="KSO_WM_UNIT_TYPE" val="f"/>
  <p:tag name="KSO_WM_UNIT_INDEX" val="22"/>
  <p:tag name="KSO_WM_BEAUTIFY_FLAG" val="#wm#"/>
  <p:tag name="KSO_WM_TAG_VERSION" val="3.0"/>
</p:tagLst>
</file>

<file path=ppt/tags/tag1610.xml><?xml version="1.0" encoding="utf-8"?>
<p:tagLst xmlns:p="http://schemas.openxmlformats.org/presentationml/2006/main">
  <p:tag name="KSO_WM_UNIT_TYPE" val="f"/>
  <p:tag name="KSO_WM_UNIT_INDEX" val="23"/>
  <p:tag name="KSO_WM_BEAUTIFY_FLAG" val="#wm#"/>
  <p:tag name="KSO_WM_TAG_VERSION" val="3.0"/>
</p:tagLst>
</file>

<file path=ppt/tags/tag1611.xml><?xml version="1.0" encoding="utf-8"?>
<p:tagLst xmlns:p="http://schemas.openxmlformats.org/presentationml/2006/main">
  <p:tag name="KSO_WM_UNIT_TYPE" val="i"/>
  <p:tag name="KSO_WM_UNIT_INDEX" val="36"/>
  <p:tag name="KSO_WM_BEAUTIFY_FLAG" val="#wm#"/>
  <p:tag name="KSO_WM_TAG_VERSION" val="3.0"/>
</p:tagLst>
</file>

<file path=ppt/tags/tag1612.xml><?xml version="1.0" encoding="utf-8"?>
<p:tagLst xmlns:p="http://schemas.openxmlformats.org/presentationml/2006/main">
  <p:tag name="KSO_WM_UNIT_TYPE" val="i"/>
  <p:tag name="KSO_WM_UNIT_INDEX" val="38"/>
  <p:tag name="KSO_WM_BEAUTIFY_FLAG" val="#wm#"/>
  <p:tag name="KSO_WM_TAG_VERSION" val="3.0"/>
</p:tagLst>
</file>

<file path=ppt/tags/tag1613.xml><?xml version="1.0" encoding="utf-8"?>
<p:tagLst xmlns:p="http://schemas.openxmlformats.org/presentationml/2006/main">
  <p:tag name="KSO_WM_UNIT_TYPE" val="d"/>
  <p:tag name="KSO_WM_UNIT_INDEX" val="4"/>
  <p:tag name="KSO_WM_BEAUTIFY_FLAG" val="#wm#"/>
  <p:tag name="KSO_WM_TAG_VERSION" val="3.0"/>
</p:tagLst>
</file>

<file path=ppt/tags/tag1614.xml><?xml version="1.0" encoding="utf-8"?>
<p:tagLst xmlns:p="http://schemas.openxmlformats.org/presentationml/2006/main">
  <p:tag name="KSO_WM_UNIT_TYPE" val="f"/>
  <p:tag name="KSO_WM_UNIT_INDEX" val="24"/>
  <p:tag name="KSO_WM_BEAUTIFY_FLAG" val="#wm#"/>
  <p:tag name="KSO_WM_TAG_VERSION" val="3.0"/>
</p:tagLst>
</file>

<file path=ppt/tags/tag1615.xml><?xml version="1.0" encoding="utf-8"?>
<p:tagLst xmlns:p="http://schemas.openxmlformats.org/presentationml/2006/main">
  <p:tag name="KSO_WM_UNIT_TYPE" val="f"/>
  <p:tag name="KSO_WM_UNIT_INDEX" val="25"/>
  <p:tag name="KSO_WM_BEAUTIFY_FLAG" val="#wm#"/>
  <p:tag name="KSO_WM_TAG_VERSION" val="3.0"/>
</p:tagLst>
</file>

<file path=ppt/tags/tag1616.xml><?xml version="1.0" encoding="utf-8"?>
<p:tagLst xmlns:p="http://schemas.openxmlformats.org/presentationml/2006/main">
  <p:tag name="KSO_WM_UNIT_TYPE" val="i"/>
  <p:tag name="KSO_WM_UNIT_INDEX" val="40"/>
  <p:tag name="KSO_WM_BEAUTIFY_FLAG" val="#wm#"/>
  <p:tag name="KSO_WM_TAG_VERSION" val="3.0"/>
</p:tagLst>
</file>

<file path=ppt/tags/tag1617.xml><?xml version="1.0" encoding="utf-8"?>
<p:tagLst xmlns:p="http://schemas.openxmlformats.org/presentationml/2006/main">
  <p:tag name="KSO_WM_UNIT_TYPE" val="f"/>
  <p:tag name="KSO_WM_UNIT_INDEX" val="26"/>
  <p:tag name="KSO_WM_BEAUTIFY_FLAG" val="#wm#"/>
  <p:tag name="KSO_WM_TAG_VERSION" val="3.0"/>
</p:tagLst>
</file>

<file path=ppt/tags/tag1618.xml><?xml version="1.0" encoding="utf-8"?>
<p:tagLst xmlns:p="http://schemas.openxmlformats.org/presentationml/2006/main">
  <p:tag name="KSO_WM_UNIT_TYPE" val="f"/>
  <p:tag name="KSO_WM_UNIT_INDEX" val="1"/>
  <p:tag name="KSO_WM_BEAUTIFY_FLAG" val="#wm#"/>
  <p:tag name="KSO_WM_TAG_VERSION" val="3.0"/>
</p:tagLst>
</file>

<file path=ppt/tags/tag1619.xml><?xml version="1.0" encoding="utf-8"?>
<p:tagLst xmlns:p="http://schemas.openxmlformats.org/presentationml/2006/main">
  <p:tag name="KSO_WM_UNIT_TYPE" val="a"/>
  <p:tag name="KSO_WM_UNIT_INDEX" val="1"/>
  <p:tag name="KSO_WM_BEAUTIFY_FLAG" val="#wm#"/>
  <p:tag name="KSO_WM_TAG_VERSION" val="3.0"/>
</p:tagLst>
</file>

<file path=ppt/tags/tag1620.xml><?xml version="1.0" encoding="utf-8"?>
<p:tagLst xmlns:p="http://schemas.openxmlformats.org/presentationml/2006/main">
  <p:tag name="KSO_WM_UNIT_TYPE" val="i"/>
  <p:tag name="KSO_WM_UNIT_INDEX" val="8"/>
  <p:tag name="KSO_WM_BEAUTIFY_FLAG" val="#wm#"/>
  <p:tag name="KSO_WM_TAG_VERSION" val="3.0"/>
</p:tagLst>
</file>

<file path=ppt/tags/tag1621.xml><?xml version="1.0" encoding="utf-8"?>
<p:tagLst xmlns:p="http://schemas.openxmlformats.org/presentationml/2006/main">
  <p:tag name="KSO_WM_UNIT_TYPE" val="f"/>
  <p:tag name="KSO_WM_UNIT_INDEX" val="2"/>
  <p:tag name="KSO_WM_BEAUTIFY_FLAG" val="#wm#"/>
  <p:tag name="KSO_WM_TAG_VERSION" val="3.0"/>
</p:tagLst>
</file>

<file path=ppt/tags/tag1622.xml><?xml version="1.0" encoding="utf-8"?>
<p:tagLst xmlns:p="http://schemas.openxmlformats.org/presentationml/2006/main">
  <p:tag name="KSO_WM_UNIT_TYPE" val="f"/>
  <p:tag name="KSO_WM_UNIT_INDEX" val="3"/>
  <p:tag name="KSO_WM_BEAUTIFY_FLAG" val="#wm#"/>
  <p:tag name="KSO_WM_TAG_VERSION" val="3.0"/>
</p:tagLst>
</file>

<file path=ppt/tags/tag1623.xml><?xml version="1.0" encoding="utf-8"?>
<p:tagLst xmlns:p="http://schemas.openxmlformats.org/presentationml/2006/main">
  <p:tag name="KSO_WM_UNIT_TYPE" val="i"/>
  <p:tag name="KSO_WM_UNIT_INDEX" val="4"/>
  <p:tag name="KSO_WM_BEAUTIFY_FLAG" val="#wm#"/>
  <p:tag name="KSO_WM_TAG_VERSION" val="3.0"/>
</p:tagLst>
</file>

<file path=ppt/tags/tag1624.xml><?xml version="1.0" encoding="utf-8"?>
<p:tagLst xmlns:p="http://schemas.openxmlformats.org/presentationml/2006/main">
  <p:tag name="KSO_WM_UNIT_TYPE" val="i"/>
  <p:tag name="KSO_WM_UNIT_INDEX" val="6"/>
  <p:tag name="KSO_WM_BEAUTIFY_FLAG" val="#wm#"/>
  <p:tag name="KSO_WM_TAG_VERSION" val="3.0"/>
</p:tagLst>
</file>

<file path=ppt/theme/theme1.xml><?xml version="1.0" encoding="utf-8"?>
<a:theme xmlns:a="http://schemas.openxmlformats.org/drawingml/2006/main" name="1_WPS">
  <a:themeElements>
    <a:clrScheme name="">
      <a:dk1>
        <a:srgbClr val="FFFFFF"/>
      </a:dk1>
      <a:lt1>
        <a:srgbClr val="FFFFFF"/>
      </a:lt1>
      <a:dk2>
        <a:srgbClr val="1A3E5C"/>
      </a:dk2>
      <a:lt2>
        <a:srgbClr val="F0F7FF"/>
      </a:lt2>
      <a:accent1>
        <a:srgbClr val="0088E8"/>
      </a:accent1>
      <a:accent2>
        <a:srgbClr val="00B8C8"/>
      </a:accent2>
      <a:accent3>
        <a:srgbClr val="4A7CF6"/>
      </a:accent3>
      <a:accent4>
        <a:srgbClr val="00D4A8"/>
      </a:accent4>
      <a:accent5>
        <a:srgbClr val="6C8DC7"/>
      </a:accent5>
      <a:accent6>
        <a:srgbClr val="3AA9E4"/>
      </a:accent6>
      <a:hlink>
        <a:srgbClr val="FFFFFF"/>
      </a:hlink>
      <a:folHlink>
        <a:srgbClr val="FFFFFF"/>
      </a:folHlink>
    </a:clrScheme>
    <a:fontScheme name="">
      <a:majorFont>
        <a:latin typeface="MiSans Demibold"/>
        <a:ea typeface="MiSans Demibold"/>
        <a:cs typeface=""/>
      </a:majorFont>
      <a:minorFont>
        <a:latin typeface="MiSans Normal"/>
        <a:ea typeface="MiSans Normal"/>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8185</Words>
  <Application>WPS 演示</Application>
  <PresentationFormat>宽屏</PresentationFormat>
  <Paragraphs>1277</Paragraphs>
  <Slides>42</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42</vt:i4>
      </vt:variant>
    </vt:vector>
  </HeadingPairs>
  <TitlesOfParts>
    <vt:vector size="55" baseType="lpstr">
      <vt:lpstr>Arial</vt:lpstr>
      <vt:lpstr>宋体</vt:lpstr>
      <vt:lpstr>Wingdings</vt:lpstr>
      <vt:lpstr>MiSans Demibold</vt:lpstr>
      <vt:lpstr>MiSans Normal</vt:lpstr>
      <vt:lpstr>微软雅黑</vt:lpstr>
      <vt:lpstr>方正雅意黑 GB18030L2</vt:lpstr>
      <vt:lpstr>宋体</vt:lpstr>
      <vt:lpstr>Arial Unicode MS</vt:lpstr>
      <vt:lpstr>汉仪书宋二KW</vt:lpstr>
      <vt:lpstr>Calibri</vt:lpstr>
      <vt:lpstr>Helvetica Neue</vt:lpstr>
      <vt:lpstr>1_WPS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mac</cp:lastModifiedBy>
  <cp:revision>1</cp:revision>
  <dcterms:created xsi:type="dcterms:W3CDTF">2026-09-20T04:12:28Z</dcterms:created>
  <dcterms:modified xsi:type="dcterms:W3CDTF">2026-09-20T04:12:28Z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2052-12.1.28492.28492</vt:lpwstr>
  </property>
  <property fmtid="{D5CDD505-2E9C-101B-9397-08002B2CF9AE}" pid="3" name="ICV">
    <vt:lpwstr>3194B9C3DF6EE0092C5DAF6AABFDB346_43</vt:lpwstr>
  </property>
  <property fmtid="{D5CDD505-2E9C-101B-9397-08002B2CF9AE}" pid="4" name="intentionCode">
    <vt:lpwstr>wps_wpp_generate_html_ppt</vt:lpwstr>
  </property>
  <property fmtid="{D5CDD505-2E9C-101B-9397-08002B2CF9AE}" pid="5" name="KSOAIPPTCode">
    <vt:lpwstr>iqPTvFrcn3Zrv7GmFCLWVmYNj6NHurpD5d/iD+bLA1AQMQR9gB7dsB14Ji2J54Buk+kqFhlVnZqoqIHhrWVBK3yBBput9wG/TZ1K5xOuc6mRsBm4/B++H4AI90tyPv5j9ehD+tMIi1duwAFnKUN2vD8V1TAFcN0/EFiONc4F2r/oUcukf7dJN4ZTse9seLUt3rJG0PyrOKk6m+PlFPrPf8bo3h13RyJFNGiRFHm1UvS/J3Pbi07XWZJ6AZ8VI9hXoeRBT5t/mWuEvxT4rA+kotWf/ErpryMxOUKN+y1u9VDmDh8rND5dN9u95+f8WD+juaygXEBMqGwPPCb1OYrw7Q==</vt:lpwstr>
  </property>
</Properties>
</file>